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63" r:id="rId2"/>
    <p:sldId id="265" r:id="rId3"/>
    <p:sldId id="266" r:id="rId4"/>
    <p:sldId id="264" r:id="rId5"/>
    <p:sldId id="260" r:id="rId6"/>
    <p:sldId id="261" r:id="rId7"/>
    <p:sldId id="258" r:id="rId8"/>
    <p:sldId id="259" r:id="rId9"/>
    <p:sldId id="262" r:id="rId10"/>
    <p:sldId id="268" r:id="rId11"/>
    <p:sldId id="270" r:id="rId12"/>
    <p:sldId id="271" r:id="rId13"/>
    <p:sldId id="27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0E516F-4983-45DD-BBE3-2A4C4EE2F71B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8C8BF4-0AA9-464C-9FA5-45A1DDAE53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591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0B6FE6-1416-4CE7-B8FA-B74EF692DB0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544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B4043-02FB-4F04-82C3-10C4D1982890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1EC26-989D-41B5-A8A5-50F174C56F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B4043-02FB-4F04-82C3-10C4D1982890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1EC26-989D-41B5-A8A5-50F174C56FE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B4043-02FB-4F04-82C3-10C4D1982890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1EC26-989D-41B5-A8A5-50F174C56F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B4043-02FB-4F04-82C3-10C4D1982890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1EC26-989D-41B5-A8A5-50F174C56FE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B4043-02FB-4F04-82C3-10C4D1982890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1EC26-989D-41B5-A8A5-50F174C56F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B4043-02FB-4F04-82C3-10C4D1982890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1EC26-989D-41B5-A8A5-50F174C56F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B4043-02FB-4F04-82C3-10C4D1982890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1EC26-989D-41B5-A8A5-50F174C56F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B4043-02FB-4F04-82C3-10C4D1982890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1EC26-989D-41B5-A8A5-50F174C56FE2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B4043-02FB-4F04-82C3-10C4D1982890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1EC26-989D-41B5-A8A5-50F174C56FE2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B4043-02FB-4F04-82C3-10C4D1982890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1EC26-989D-41B5-A8A5-50F174C56F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B4043-02FB-4F04-82C3-10C4D1982890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1EC26-989D-41B5-A8A5-50F174C56FE2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28B4043-02FB-4F04-82C3-10C4D1982890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F701EC26-989D-41B5-A8A5-50F174C56FE2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.png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papers.ru/wallpapers/animals/Dolphins/7540/1400-1050_%D0%94%D0%B5%D0%BB%D1%8C%D1%84%D0%B8%D0%BD%D1%8B-%D0%B2-%D0%BF%D1%80%D1%8B%D0%B6%D0%BA%D0%B5.html" TargetMode="External"/><Relationship Id="rId3" Type="http://schemas.openxmlformats.org/officeDocument/2006/relationships/hyperlink" Target="http://animo2.ucoz.ru/photo/animacii_malogo_razmera/animacii_rybok/38" TargetMode="External"/><Relationship Id="rId7" Type="http://schemas.openxmlformats.org/officeDocument/2006/relationships/hyperlink" Target="http://kartinki-na-rabochiy-stol.ru/corner-of-the-beach-in-hawaii_1680x1050_img82618.html" TargetMode="External"/><Relationship Id="rId2" Type="http://schemas.openxmlformats.org/officeDocument/2006/relationships/hyperlink" Target="http://suan-butterfly.narod.ru/photoalbum10.html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animo2.ucoz.ru/photo/animacii_malogo_razmera/sklad_animacij/fotografija_1/14-0-11295" TargetMode="External"/><Relationship Id="rId5" Type="http://schemas.openxmlformats.org/officeDocument/2006/relationships/hyperlink" Target="http://smayli.ru/pticia_2.html" TargetMode="External"/><Relationship Id="rId10" Type="http://schemas.openxmlformats.org/officeDocument/2006/relationships/hyperlink" Target="http://fantasyflash.ru/anime/index.php?kont=sea&amp;n=1" TargetMode="External"/><Relationship Id="rId4" Type="http://schemas.openxmlformats.org/officeDocument/2006/relationships/hyperlink" Target="http://cool-pictures.su/photo/animacija/foto_animacii_raznoe/morgajushhij_glaz/18-0-12412" TargetMode="External"/><Relationship Id="rId9" Type="http://schemas.openxmlformats.org/officeDocument/2006/relationships/hyperlink" Target="http://smayls.ru/animashki-pticy_2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572000" y="3556001"/>
            <a:ext cx="4320480" cy="1473200"/>
          </a:xfrm>
        </p:spPr>
        <p:txBody>
          <a:bodyPr>
            <a:normAutofit/>
          </a:bodyPr>
          <a:lstStyle/>
          <a:p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58882" y="1213009"/>
            <a:ext cx="611417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u="sng" dirty="0" smtClean="0">
                <a:ln w="1143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Физкультминутка</a:t>
            </a:r>
            <a:r>
              <a:rPr lang="ru-RU" sz="5400" b="1" dirty="0" smtClean="0">
                <a:ln w="1143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5400" b="1" dirty="0" smtClean="0">
                <a:ln w="1143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для глаз.</a:t>
            </a:r>
            <a:endParaRPr lang="ru-RU" sz="5400" b="1" dirty="0">
              <a:ln w="11430"/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5665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0" objId="7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628800"/>
            <a:ext cx="8064895" cy="4497363"/>
          </a:xfrm>
        </p:spPr>
        <p:txBody>
          <a:bodyPr>
            <a:normAutofit/>
          </a:bodyPr>
          <a:lstStyle/>
          <a:p>
            <a:pPr marL="742950" indent="-742950">
              <a:buAutoNum type="arabicPeriod"/>
            </a:pPr>
            <a:r>
              <a:rPr lang="ru-RU" sz="4000" i="1" dirty="0" smtClean="0">
                <a:solidFill>
                  <a:srgbClr val="FF3333"/>
                </a:solidFill>
              </a:rPr>
              <a:t>Потрите ладони и сложите их как на картинке</a:t>
            </a:r>
          </a:p>
          <a:p>
            <a:pPr marL="0" indent="0">
              <a:buNone/>
            </a:pPr>
            <a:endParaRPr lang="ru-RU" sz="4000" i="1" dirty="0" smtClean="0">
              <a:solidFill>
                <a:srgbClr val="FF3333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7444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Arial Black" pitchFamily="34" charset="0"/>
              </a:rPr>
              <a:t>Давайте поможем нашим глазам отдохнуть</a:t>
            </a:r>
            <a:endParaRPr lang="ru-RU" dirty="0">
              <a:latin typeface="Arial Black" pitchFamily="34" charset="0"/>
            </a:endParaRPr>
          </a:p>
        </p:txBody>
      </p:sp>
      <p:pic>
        <p:nvPicPr>
          <p:cNvPr id="1026" name="Picture 2" descr="C:\Users\Вадим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927218"/>
            <a:ext cx="5868652" cy="3912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878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7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3212976"/>
            <a:ext cx="8280919" cy="3312368"/>
          </a:xfrm>
        </p:spPr>
        <p:txBody>
          <a:bodyPr>
            <a:normAutofit fontScale="92500" lnSpcReduction="10000"/>
          </a:bodyPr>
          <a:lstStyle/>
          <a:p>
            <a:pPr marL="742950" indent="-742950">
              <a:buAutoNum type="arabicPeriod"/>
            </a:pPr>
            <a:r>
              <a:rPr lang="ru-RU" sz="3200" i="1" dirty="0">
                <a:solidFill>
                  <a:srgbClr val="FF0000"/>
                </a:solidFill>
                <a:cs typeface="Aharoni" pitchFamily="2" charset="-79"/>
              </a:rPr>
              <a:t>Закройте глаза </a:t>
            </a:r>
          </a:p>
          <a:p>
            <a:pPr marL="742950" indent="-742950">
              <a:buAutoNum type="arabicPeriod"/>
            </a:pPr>
            <a:r>
              <a:rPr lang="ru-RU" sz="3200" i="1" dirty="0">
                <a:solidFill>
                  <a:srgbClr val="FF0000"/>
                </a:solidFill>
                <a:cs typeface="Aharoni" pitchFamily="2" charset="-79"/>
              </a:rPr>
              <a:t>прикройте  ладонями так, чтобы не проникал свет.  Ладони должны  лежать на скулах, а пальцы - на лбу. Локти опираются на стол </a:t>
            </a:r>
            <a:endParaRPr lang="ru-RU" sz="3200" i="1" dirty="0" smtClean="0">
              <a:solidFill>
                <a:srgbClr val="FF0000"/>
              </a:solidFill>
              <a:cs typeface="Aharoni" pitchFamily="2" charset="-79"/>
            </a:endParaRPr>
          </a:p>
          <a:p>
            <a:pPr marL="742950" indent="-742950">
              <a:buAutoNum type="arabicPeriod"/>
            </a:pPr>
            <a:r>
              <a:rPr lang="ru-RU" sz="3200" i="1" dirty="0" smtClean="0">
                <a:solidFill>
                  <a:srgbClr val="FF0000"/>
                </a:solidFill>
                <a:cs typeface="Aharoni" pitchFamily="2" charset="-79"/>
              </a:rPr>
              <a:t>Представьте абсолютно черный лист бумаги…</a:t>
            </a:r>
            <a:endParaRPr lang="ru-RU" sz="3200" i="1" dirty="0">
              <a:solidFill>
                <a:srgbClr val="FF0000"/>
              </a:solidFill>
              <a:cs typeface="Aharoni" pitchFamily="2" charset="-79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294665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1" name="Picture 3" descr="C:\Users\Вадим\Desktop\i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476672"/>
            <a:ext cx="2232248" cy="2790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Вадим\Desktop\i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940" y="404664"/>
            <a:ext cx="4873597" cy="3249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3557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9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9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sz="3600" dirty="0" smtClean="0"/>
              <a:t>Ребята! Внимательно следите за движущимися предметами, не поворачивая головы.</a:t>
            </a:r>
            <a:endParaRPr lang="ru-RU" sz="36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391" y="1844824"/>
            <a:ext cx="1600178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007371"/>
      </p:ext>
    </p:extLst>
  </p:cSld>
  <p:clrMapOvr>
    <a:masterClrMapping/>
  </p:clrMapOvr>
  <p:transition spd="slow" advClick="0" advTm="4000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Вадим\Desktop\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29" y="1039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118281" y="2578099"/>
            <a:ext cx="2118717" cy="154088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800000" flipH="1" flipV="1">
            <a:off x="7735461" y="2665629"/>
            <a:ext cx="1878013" cy="136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980728" y="1124744"/>
            <a:ext cx="2118717" cy="1540885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800000" flipH="1" flipV="1">
            <a:off x="7812360" y="1212272"/>
            <a:ext cx="1878013" cy="136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118281" y="1877808"/>
            <a:ext cx="2118717" cy="1540885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800000" flipH="1" flipV="1">
            <a:off x="7768079" y="1895186"/>
            <a:ext cx="1878013" cy="136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800000" flipH="1" flipV="1">
            <a:off x="8187464" y="2042452"/>
            <a:ext cx="1878013" cy="136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965881" y="2030208"/>
            <a:ext cx="2118717" cy="1540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83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41 0.00973 L 1.1158 0.011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760" y="9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4913 -0.0088 L -1.94444E-6 3.7037E-7 " pathEditMode="relative" rAng="0" ptsTypes="AA">
                                      <p:cBhvr>
                                        <p:cTn id="14" dur="2000" spd="-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48" y="44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"/>
                                            </p:cond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11111E-6 L 1.07326 -0.00741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63" y="-37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6"/>
                                            </p:cond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0"/>
                            </p:stCondLst>
                            <p:childTnLst>
                              <p:par>
                                <p:cTn id="2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6875 -0.00741 L 0.08247 -0.00509 " pathEditMode="relative" rAng="0" ptsTypes="AA">
                                      <p:cBhvr>
                                        <p:cTn id="25" dur="2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552" y="11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"/>
                                            </p:cond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0"/>
                            </p:stCondLst>
                            <p:childTnLst>
                              <p:par>
                                <p:cTn id="2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11111E-6 L 1.1158 -0.00162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781" y="-9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0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1500"/>
                            </p:stCondLst>
                            <p:childTnLst>
                              <p:par>
                                <p:cTn id="3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6094 -0.00949 L -1.94444E-6 1.85185E-6 " pathEditMode="relative" rAng="0" ptsTypes="AA">
                                      <p:cBhvr>
                                        <p:cTn id="36" dur="2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038" y="46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3500"/>
                            </p:stCondLst>
                            <p:childTnLst>
                              <p:par>
                                <p:cTn id="3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11111E-6 L 1.1158 -0.00162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781" y="-9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8"/>
                                            </p:cond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500"/>
                            </p:stCondLst>
                            <p:childTnLst>
                              <p:par>
                                <p:cTn id="41" presetID="2" presetClass="entr" presetSubtype="2" decel="5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7500"/>
                            </p:stCondLst>
                            <p:childTnLst>
                              <p:par>
                                <p:cTn id="4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9792 -0.00254 L 3.33333E-6 -3.7037E-6 " pathEditMode="relative" rAng="0" ptsTypes="AA">
                                      <p:cBhvr>
                                        <p:cTn id="47" dur="2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96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Вадим\Desktop\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8" y="-294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784311" flipH="1">
            <a:off x="-643734" y="6402109"/>
            <a:ext cx="1509303" cy="150930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15689">
            <a:off x="8300338" y="6541870"/>
            <a:ext cx="1454988" cy="1509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460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path" presetSubtype="0" repeatCount="2000" accel="11000" decel="1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0729 -0.06505 L 0.77274 -1.01597 L 0.63142 -0.06227 L 0.48993 -1.00764 L 0.3474 -0.08496 L 0.16823 -1.00509 L 0.02344 -0.06505 " pathEditMode="relative" rAng="0" ptsTypes="FFFFFAF">
                                      <p:cBhvr>
                                        <p:cTn id="6" dur="6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201" y="-4740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000"/>
                            </p:stCondLst>
                            <p:childTnLst>
                              <p:par>
                                <p:cTn id="8" presetID="38" presetClass="path" presetSubtype="0" repeatCount="2000" accel="11167" decel="1116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25 -0.08472 L -0.1948 -1.03634 L -0.33611 -0.08195 L -0.47761 -1.02801 L -0.62014 -0.10463 L -0.79931 -1.0257 L -0.9441 -0.08472 " pathEditMode="relative" rAng="0" ptsTypes="FFFFFAF">
                                      <p:cBhvr>
                                        <p:cTn id="9" dur="6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201" y="-4745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Вадим\Desktop\origin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48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2700336"/>
            <a:ext cx="1819275" cy="1457325"/>
          </a:xfrm>
          <a:prstGeom prst="rect">
            <a:avLst/>
          </a:prstGeom>
        </p:spPr>
      </p:pic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679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>
        <p:push dir="u"/>
      </p:transition>
    </mc:Choice>
    <mc:Fallback xmlns="">
      <p:transition advClick="0" advTm="1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path" presetSubtype="0" repeatCount="5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4 0.0206 C -0.00764 -0.20301 0.13038 -0.39676 0.30989 -0.40856 C 0.48889 -0.42037 0.64045 -0.24653 0.64896 -0.02222 C 0.65712 0.20185 0.51875 0.39329 0.33975 0.40509 C 0.16041 0.41667 0.00798 0.24491 0.00034 0.0206 Z " pathEditMode="relative" rAng="16033396" ptsTypes="fffff">
                                      <p:cBhvr>
                                        <p:cTn id="9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396" y="-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Вадим\Desktop\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2492896"/>
            <a:ext cx="1819275" cy="1457325"/>
          </a:xfrm>
        </p:spPr>
      </p:pic>
    </p:spTree>
    <p:extLst>
      <p:ext uri="{BB962C8B-B14F-4D97-AF65-F5344CB8AC3E}">
        <p14:creationId xmlns:p14="http://schemas.microsoft.com/office/powerpoint/2010/main" val="377771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5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92 -0.05348 C 0.00938 -0.28241 0.1882 -0.43241 0.37535 -0.38542 C 0.56302 -0.33982 0.6882 -0.11528 0.65642 0.11365 C 0.62448 0.34398 0.44722 0.4912 0.2599 0.4449 C 0.07257 0.39861 -0.05486 0.17638 -0.02292 -0.05348 Z " pathEditMode="relative" rAng="-4769148" ptsTypes="fffff">
                                      <p:cBhvr>
                                        <p:cTn id="6" dur="4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93" y="8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Вадим\Desktop\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51520" y="4725144"/>
            <a:ext cx="1114425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236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repeatCount="3000" accel="38000" decel="38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8 -0.11621 C 0.00208 0.01574 0.08993 0.12291 0.1967 0.12291 C 0.32309 0.12291 0.36875 0.0037 0.38785 -0.06806 L 0.40764 -0.16412 C 0.42726 -0.23588 0.47552 -0.35463 0.61805 -0.35463 C 0.70955 -0.35463 0.81319 -0.24792 0.81319 -0.11621 C 0.81319 0.01574 0.70955 0.12291 0.61805 0.12291 C 0.47552 0.12291 0.42726 0.0037 0.40764 -0.06806 L 0.38785 -0.16412 C 0.36875 -0.23588 0.32309 -0.35463 0.1967 -0.35463 C 0.08993 -0.35463 0.00208 -0.24792 0.00208 -0.11621 Z " pathEditMode="relative" rAng="0" ptsTypes="ffFffffFfff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556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Вадим\Desktop\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31640" y="692696"/>
            <a:ext cx="655272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i="1" dirty="0" smtClean="0">
                <a:solidFill>
                  <a:srgbClr val="FFFF00"/>
                </a:solidFill>
              </a:rPr>
              <a:t>Зажмурьте глаза,</a:t>
            </a:r>
          </a:p>
          <a:p>
            <a:pPr algn="ctr"/>
            <a:r>
              <a:rPr lang="ru-RU" sz="5400" i="1" dirty="0" smtClean="0">
                <a:solidFill>
                  <a:srgbClr val="FFFF00"/>
                </a:solidFill>
              </a:rPr>
              <a:t> а затем быстро поморгайте</a:t>
            </a:r>
            <a:endParaRPr lang="ru-RU" sz="54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73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692696"/>
            <a:ext cx="65527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5400" i="1" dirty="0">
              <a:solidFill>
                <a:srgbClr val="FFFF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5656" y="2359452"/>
            <a:ext cx="2731071" cy="19470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364088" y="2359451"/>
            <a:ext cx="2731071" cy="1947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118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252728"/>
          </a:xfrm>
        </p:spPr>
        <p:txBody>
          <a:bodyPr>
            <a:normAutofit/>
          </a:bodyPr>
          <a:lstStyle/>
          <a:p>
            <a:r>
              <a:rPr lang="ru-RU" sz="5400" b="1" i="1" dirty="0" smtClean="0"/>
              <a:t>Спасибо за внимание. </a:t>
            </a:r>
            <a:endParaRPr lang="ru-RU" sz="5400" b="1" i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908" y="1556792"/>
            <a:ext cx="9123825" cy="5229200"/>
          </a:xfrm>
        </p:spPr>
      </p:pic>
    </p:spTree>
    <p:extLst>
      <p:ext uri="{BB962C8B-B14F-4D97-AF65-F5344CB8AC3E}">
        <p14:creationId xmlns:p14="http://schemas.microsoft.com/office/powerpoint/2010/main" val="4088289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 картинок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76654" y="1484784"/>
            <a:ext cx="7999802" cy="4641696"/>
          </a:xfrm>
        </p:spPr>
        <p:txBody>
          <a:bodyPr/>
          <a:lstStyle/>
          <a:p>
            <a:r>
              <a:rPr lang="ru-RU" sz="1200" dirty="0" smtClean="0"/>
              <a:t>1. Бабочка </a:t>
            </a:r>
            <a:r>
              <a:rPr lang="en-US" sz="1200" dirty="0">
                <a:hlinkClick r:id="rId2"/>
              </a:rPr>
              <a:t>http://</a:t>
            </a:r>
            <a:r>
              <a:rPr lang="en-US" sz="1200" dirty="0" smtClean="0">
                <a:hlinkClick r:id="rId2"/>
              </a:rPr>
              <a:t>suan-butterfly.narod.ru/photoalbum10.html</a:t>
            </a:r>
            <a:endParaRPr lang="ru-RU" sz="1200" dirty="0" smtClean="0"/>
          </a:p>
          <a:p>
            <a:r>
              <a:rPr lang="ru-RU" sz="1200" dirty="0" smtClean="0"/>
              <a:t>2. рыбка </a:t>
            </a:r>
            <a:r>
              <a:rPr lang="en-US" sz="1200" dirty="0">
                <a:hlinkClick r:id="rId3"/>
              </a:rPr>
              <a:t>http://</a:t>
            </a:r>
            <a:r>
              <a:rPr lang="en-US" sz="1200" dirty="0" smtClean="0">
                <a:hlinkClick r:id="rId3"/>
              </a:rPr>
              <a:t>animo2.ucoz.ru/photo/animacii_malogo_razmera/animacii_rybok/38</a:t>
            </a:r>
            <a:endParaRPr lang="ru-RU" sz="1200" dirty="0" smtClean="0"/>
          </a:p>
          <a:p>
            <a:r>
              <a:rPr lang="ru-RU" sz="1200" dirty="0" smtClean="0"/>
              <a:t>3. </a:t>
            </a:r>
            <a:r>
              <a:rPr lang="en-US" sz="1200" dirty="0"/>
              <a:t>www. okozorko.ru </a:t>
            </a:r>
            <a:endParaRPr lang="en-US" sz="1200" dirty="0" smtClean="0"/>
          </a:p>
          <a:p>
            <a:r>
              <a:rPr lang="en-US" sz="1200" dirty="0" smtClean="0"/>
              <a:t>4.</a:t>
            </a:r>
            <a:r>
              <a:rPr lang="ru-RU" sz="1200" dirty="0" smtClean="0"/>
              <a:t> глаз </a:t>
            </a:r>
            <a:r>
              <a:rPr lang="en-US" sz="1200" dirty="0">
                <a:hlinkClick r:id="rId4"/>
              </a:rPr>
              <a:t>http://</a:t>
            </a:r>
            <a:r>
              <a:rPr lang="en-US" sz="1200" dirty="0" smtClean="0">
                <a:hlinkClick r:id="rId4"/>
              </a:rPr>
              <a:t>cool-pictures.su/photo/animacija/foto_animacii_raznoe/morgajushhij_glaz/18-0-12412</a:t>
            </a:r>
            <a:endParaRPr lang="ru-RU" sz="1200" dirty="0" smtClean="0"/>
          </a:p>
          <a:p>
            <a:r>
              <a:rPr lang="ru-RU" sz="1200" dirty="0" smtClean="0"/>
              <a:t>5. птица </a:t>
            </a:r>
            <a:r>
              <a:rPr lang="en-US" sz="1200" dirty="0">
                <a:hlinkClick r:id="rId5"/>
              </a:rPr>
              <a:t>http://</a:t>
            </a:r>
            <a:r>
              <a:rPr lang="en-US" sz="1200" dirty="0" smtClean="0">
                <a:hlinkClick r:id="rId5"/>
              </a:rPr>
              <a:t>smayli.ru/pticia_2.html</a:t>
            </a:r>
            <a:endParaRPr lang="ru-RU" sz="1200" dirty="0" smtClean="0"/>
          </a:p>
          <a:p>
            <a:r>
              <a:rPr lang="ru-RU" sz="1200" dirty="0" smtClean="0"/>
              <a:t>6. восклицательный знак </a:t>
            </a:r>
            <a:r>
              <a:rPr lang="en-US" sz="1200" dirty="0">
                <a:hlinkClick r:id="rId6"/>
              </a:rPr>
              <a:t>http://</a:t>
            </a:r>
            <a:r>
              <a:rPr lang="en-US" sz="1200" dirty="0" smtClean="0">
                <a:hlinkClick r:id="rId6"/>
              </a:rPr>
              <a:t>animo2.ucoz.ru/photo/animacii_malogo_razmera/sklad_animacij/fotografija_1/14-0-11295</a:t>
            </a:r>
            <a:endParaRPr lang="ru-RU" sz="1200" dirty="0" smtClean="0"/>
          </a:p>
          <a:p>
            <a:r>
              <a:rPr lang="ru-RU" sz="1200" dirty="0" smtClean="0"/>
              <a:t>7.</a:t>
            </a:r>
            <a:r>
              <a:rPr lang="en-US" sz="1200" dirty="0"/>
              <a:t> </a:t>
            </a:r>
            <a:r>
              <a:rPr lang="ru-RU" sz="1200" dirty="0" smtClean="0"/>
              <a:t> море </a:t>
            </a:r>
            <a:r>
              <a:rPr lang="en-US" sz="1200" dirty="0" smtClean="0">
                <a:hlinkClick r:id="rId7"/>
              </a:rPr>
              <a:t>http</a:t>
            </a:r>
            <a:r>
              <a:rPr lang="en-US" sz="1200" dirty="0">
                <a:hlinkClick r:id="rId7"/>
              </a:rPr>
              <a:t>://</a:t>
            </a:r>
            <a:r>
              <a:rPr lang="en-US" sz="1200" dirty="0" smtClean="0">
                <a:hlinkClick r:id="rId7"/>
              </a:rPr>
              <a:t>kartinki-na-rabochiy-stol.ru/corner-of-the-beach-in-hawaii_1680x1050_img82618.html</a:t>
            </a:r>
            <a:endParaRPr lang="ru-RU" sz="1200" dirty="0" smtClean="0"/>
          </a:p>
          <a:p>
            <a:r>
              <a:rPr lang="ru-RU" sz="1200" dirty="0" smtClean="0"/>
              <a:t>8. дельфины </a:t>
            </a:r>
            <a:r>
              <a:rPr lang="en-US" sz="1200" dirty="0">
                <a:hlinkClick r:id="rId8"/>
              </a:rPr>
              <a:t>http://wpapers.ru/wallpapers/animals/Dolphins/7540/1400-1050_%D0%94%D0%B5%D0%BB%D1%8C%D1%84%D0%B8%D0%BD%D1%8B-%D0%B2-%</a:t>
            </a:r>
            <a:r>
              <a:rPr lang="en-US" sz="1200" dirty="0" smtClean="0">
                <a:hlinkClick r:id="rId8"/>
              </a:rPr>
              <a:t>D0%BF%D1%80%D1%8B%D0%B6%D0%BA%D0%B5.html</a:t>
            </a:r>
            <a:endParaRPr lang="ru-RU" sz="1200" dirty="0" smtClean="0"/>
          </a:p>
          <a:p>
            <a:r>
              <a:rPr lang="ru-RU" sz="1200" dirty="0" smtClean="0"/>
              <a:t>9. птица </a:t>
            </a:r>
            <a:r>
              <a:rPr lang="en-US" sz="1200" dirty="0">
                <a:hlinkClick r:id="rId9"/>
              </a:rPr>
              <a:t>http://</a:t>
            </a:r>
            <a:r>
              <a:rPr lang="en-US" sz="1200" dirty="0" smtClean="0">
                <a:hlinkClick r:id="rId9"/>
              </a:rPr>
              <a:t>smayls.ru/animashki-pticy_2.html</a:t>
            </a:r>
            <a:endParaRPr lang="en-US" sz="1200" dirty="0"/>
          </a:p>
          <a:p>
            <a:r>
              <a:rPr lang="ru-RU" sz="1200" dirty="0" smtClean="0"/>
              <a:t>10. рыбка 2 </a:t>
            </a:r>
            <a:r>
              <a:rPr lang="en-US" sz="1200" dirty="0">
                <a:hlinkClick r:id="rId10"/>
              </a:rPr>
              <a:t>http://</a:t>
            </a:r>
            <a:r>
              <a:rPr lang="en-US" sz="1200" dirty="0" smtClean="0">
                <a:hlinkClick r:id="rId10"/>
              </a:rPr>
              <a:t>fantasyflash.ru/anime/index.php?kont=sea&amp;n=1</a:t>
            </a:r>
            <a:endParaRPr lang="ru-RU" sz="1200" dirty="0" smtClean="0"/>
          </a:p>
          <a:p>
            <a:r>
              <a:rPr lang="en-US" sz="1200" dirty="0"/>
              <a:t>	</a:t>
            </a:r>
          </a:p>
          <a:p>
            <a:endParaRPr lang="ru-RU" sz="1200" dirty="0" smtClean="0"/>
          </a:p>
          <a:p>
            <a:endParaRPr lang="ru-RU" sz="1200" dirty="0" smtClean="0"/>
          </a:p>
          <a:p>
            <a:endParaRPr lang="ru-RU" sz="12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565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846</TotalTime>
  <Words>144</Words>
  <Application>Microsoft Office PowerPoint</Application>
  <PresentationFormat>Экран (4:3)</PresentationFormat>
  <Paragraphs>26</Paragraphs>
  <Slides>13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Волна</vt:lpstr>
      <vt:lpstr>Презентация PowerPoint</vt:lpstr>
      <vt:lpstr>Давайте поможем нашим глазам отдохнуть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внимание. </vt:lpstr>
      <vt:lpstr>Источники картинок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Вадим</dc:creator>
  <cp:lastModifiedBy>User</cp:lastModifiedBy>
  <cp:revision>56</cp:revision>
  <dcterms:created xsi:type="dcterms:W3CDTF">2012-07-04T22:49:39Z</dcterms:created>
  <dcterms:modified xsi:type="dcterms:W3CDTF">2015-11-16T13:12:22Z</dcterms:modified>
</cp:coreProperties>
</file>