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16.11.2012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Классный час «В семейном кругу мы с вами растем!..»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Дороже всех богатств на свете </a:t>
            </a:r>
          </a:p>
          <a:p>
            <a:r>
              <a:rPr lang="ru-RU" sz="3600" dirty="0" smtClean="0"/>
              <a:t>Мы ценим: он и ты, и я,</a:t>
            </a:r>
          </a:p>
          <a:p>
            <a:r>
              <a:rPr lang="ru-RU" sz="3600" dirty="0" smtClean="0"/>
              <a:t>Тандем: </a:t>
            </a:r>
            <a:r>
              <a:rPr lang="ru-RU" sz="3600" dirty="0" smtClean="0"/>
              <a:t>родители </a:t>
            </a:r>
            <a:r>
              <a:rPr lang="ru-RU" sz="3600" dirty="0" smtClean="0"/>
              <a:t>и дети,</a:t>
            </a:r>
          </a:p>
          <a:p>
            <a:r>
              <a:rPr lang="ru-RU" sz="3600" dirty="0" smtClean="0"/>
              <a:t> То, что зовут моя семья.</a:t>
            </a:r>
          </a:p>
          <a:p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642918"/>
            <a:ext cx="8572560" cy="507831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5400" dirty="0" smtClean="0"/>
              <a:t>«Семья» - это слово образовалось от исчезнувшего из нашего языка существительного «семь» - «работник, слуга, домочадец».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0"/>
            <a:ext cx="864396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Как появилось слово семья? </a:t>
            </a:r>
          </a:p>
          <a:p>
            <a:r>
              <a:rPr lang="ru-RU" sz="3200" dirty="0" smtClean="0"/>
              <a:t>Когда-то о нем не слыхала земля. </a:t>
            </a:r>
          </a:p>
          <a:p>
            <a:r>
              <a:rPr lang="ru-RU" sz="3200" dirty="0" smtClean="0"/>
              <a:t>Но Еве сказал перед свадьбой Адам: </a:t>
            </a:r>
          </a:p>
          <a:p>
            <a:r>
              <a:rPr lang="ru-RU" sz="3200" dirty="0" smtClean="0"/>
              <a:t>«Сейчас я тебе 7 вопросов задам: </a:t>
            </a:r>
          </a:p>
          <a:p>
            <a:r>
              <a:rPr lang="ru-RU" sz="3200" dirty="0" smtClean="0"/>
              <a:t>кто деток родит мне, богиня моя?» </a:t>
            </a:r>
          </a:p>
          <a:p>
            <a:r>
              <a:rPr lang="ru-RU" sz="3200" dirty="0" smtClean="0"/>
              <a:t>И Ева тихонько ответила: «Я». </a:t>
            </a:r>
          </a:p>
          <a:p>
            <a:r>
              <a:rPr lang="ru-RU" sz="3200" dirty="0" smtClean="0"/>
              <a:t>«Кто платье сошьет, постирает белье, </a:t>
            </a:r>
          </a:p>
          <a:p>
            <a:r>
              <a:rPr lang="ru-RU" sz="3200" dirty="0" smtClean="0"/>
              <a:t>Меня приласкает, украсит жилье? </a:t>
            </a:r>
          </a:p>
          <a:p>
            <a:r>
              <a:rPr lang="ru-RU" sz="3200" dirty="0" smtClean="0"/>
              <a:t>Ответь на вопрос мой, подруга моя...» </a:t>
            </a:r>
          </a:p>
          <a:p>
            <a:r>
              <a:rPr lang="ru-RU" sz="3200" dirty="0" smtClean="0"/>
              <a:t>«Я, я, я», - Ева молвила: «Я». </a:t>
            </a:r>
          </a:p>
          <a:p>
            <a:r>
              <a:rPr lang="ru-RU" sz="3200" dirty="0" smtClean="0"/>
              <a:t>Сказала она знаменитых семь «Я», </a:t>
            </a:r>
          </a:p>
          <a:p>
            <a:r>
              <a:rPr lang="ru-RU" sz="3200" dirty="0" smtClean="0"/>
              <a:t>И так на земле появилась семья».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0"/>
            <a:ext cx="835824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Семья-это не просто родственники, живущие рядом. Это близкие люди, которые сплочены чувствами, интересами, отношением к жизни. </a:t>
            </a:r>
            <a:endParaRPr lang="ru-RU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83582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/>
              <a:t>У каждого - свои увлечения, и правильно говорят: </a:t>
            </a:r>
          </a:p>
          <a:p>
            <a:r>
              <a:rPr lang="ru-RU" sz="4800" dirty="0" smtClean="0"/>
              <a:t>« Всегда найдётся дело для умелых рук, если хорошенько посмотреть вокруг» Каков же мир увлечений  вашей семьи? 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0"/>
            <a:ext cx="90011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А дом, заставленный добром, еще не дом. </a:t>
            </a:r>
          </a:p>
          <a:p>
            <a:r>
              <a:rPr lang="ru-RU" sz="3600" dirty="0" smtClean="0"/>
              <a:t>И даже люстра над столом,- еще не дом. </a:t>
            </a:r>
          </a:p>
          <a:p>
            <a:r>
              <a:rPr lang="ru-RU" sz="3600" dirty="0" smtClean="0"/>
              <a:t>И на окне с живым цветком - еще не дом. </a:t>
            </a:r>
          </a:p>
          <a:p>
            <a:r>
              <a:rPr lang="ru-RU" sz="3600" dirty="0" smtClean="0"/>
              <a:t>И даже с чайника бочком - еще не дом. </a:t>
            </a:r>
          </a:p>
          <a:p>
            <a:r>
              <a:rPr lang="ru-RU" sz="3600" dirty="0" smtClean="0"/>
              <a:t>Когда вечерняя сгустится темнота, </a:t>
            </a:r>
          </a:p>
          <a:p>
            <a:r>
              <a:rPr lang="ru-RU" sz="3600" dirty="0" smtClean="0"/>
              <a:t>Тогда эта истина понятна и проста- </a:t>
            </a:r>
          </a:p>
          <a:p>
            <a:r>
              <a:rPr lang="ru-RU" sz="3600" dirty="0" smtClean="0"/>
              <a:t>Что от ладоней до окна наполнен дом </a:t>
            </a:r>
          </a:p>
          <a:p>
            <a:r>
              <a:rPr lang="ru-RU" sz="3600" dirty="0" smtClean="0"/>
              <a:t>Твоим теплом. </a:t>
            </a:r>
          </a:p>
          <a:p>
            <a:r>
              <a:rPr lang="ru-RU" sz="3600" dirty="0" smtClean="0"/>
              <a:t> </a:t>
            </a:r>
            <a:r>
              <a:rPr lang="ru-RU" sz="3600" dirty="0" smtClean="0">
                <a:solidFill>
                  <a:srgbClr val="FF0000"/>
                </a:solidFill>
              </a:rPr>
              <a:t>О каком же Тепле идет речь? Что же это за Истина, которая должна быть простой и понятной? 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До начала 20 века, семья состояла не из одного поколения( не случайно же слово такое образовалось – СЕМЬЯ. В ней были дедушка, бабушка, мама, папа, дети, внуки, правнуки. Жили дружно, друг другу помогали. Одни по хозяйству поспевали, другие в поле трудились, старшие братья, сестры защищали младших. Жили весело, старость уважали, молодых оберегали. Семьи были большие и крепкие. Есть тому много свидетельств, вспомним хотя бы народные сказки, пословицы, поговорки. 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В гостях хорошо, а дома лучше.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Дом без хозяйки - сиротка.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Не нужен клад, когда в семье лад.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Чем богаты, тем и рады.</a:t>
            </a:r>
          </a:p>
          <a:p>
            <a:r>
              <a:rPr lang="ru-RU" sz="2800" dirty="0" smtClean="0">
                <a:solidFill>
                  <a:srgbClr val="002060"/>
                </a:solidFill>
              </a:rPr>
              <a:t>Когда семья вместе, так и душа на месте.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285728"/>
            <a:ext cx="85725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С чего начинается семья? </a:t>
            </a:r>
          </a:p>
          <a:p>
            <a:r>
              <a:rPr lang="ru-RU" sz="3600" dirty="0" smtClean="0"/>
              <a:t>С понимания, доброты, заботы . Думаю, в ваших семьях царят именно такие отношения. Вы должны стремиться узнать о исторических ценностях своего рода, и должны знать свои корни. И мы должны знать, что , чем больше человек дорожит памятью своих дедов, отцов, прадедов, тем глубже он чувствует свою ответственность за будущее.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Ведь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семья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-это островок понимания, любви, тепла и надежности. Здесь ты черпаешь силы, обретаешь уверенность, перенимаешь опыт, разрешаешь сомнения, находишь прощение своих ошибок…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С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емья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-это словно маленькое солнце, благодаря которому нам тепло, уютно, оно притягивает к себе. И все мы: и взрослые и дети должны сделать так, чтобы это солнце светило всегда, давая нам любовь, ласку, объединяя нас, охраняя нас всю 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8286776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Конфуций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сказал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«Если ты хочешь изменить государство начни с провинции.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провинции, начни с районов.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районы, начни с городов.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города, начни с улиц.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улицы, начни с домов.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дома, начни с семьи.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Если ты хочешь изменить семью, начни с себя».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</TotalTime>
  <Words>640</Words>
  <Application>Microsoft Office PowerPoint</Application>
  <PresentationFormat>Экран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Классный час «В семейном кругу мы с вами растем!..»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Классный час «В семейном кругу мы с вами растем!..» </dc:title>
  <cp:lastModifiedBy>halan</cp:lastModifiedBy>
  <cp:revision>4</cp:revision>
  <dcterms:modified xsi:type="dcterms:W3CDTF">2012-11-16T10:13:17Z</dcterms:modified>
</cp:coreProperties>
</file>