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9" r:id="rId3"/>
    <p:sldId id="271" r:id="rId4"/>
    <p:sldId id="270" r:id="rId5"/>
    <p:sldId id="267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8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53" autoAdjust="0"/>
    <p:restoredTop sz="94660"/>
  </p:normalViewPr>
  <p:slideViewPr>
    <p:cSldViewPr>
      <p:cViewPr>
        <p:scale>
          <a:sx n="76" d="100"/>
          <a:sy n="76" d="100"/>
        </p:scale>
        <p:origin x="-972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ped-kopilka.ru/images/konkurs/mk3/76/2.jpg" TargetMode="External"/><Relationship Id="rId3" Type="http://schemas.openxmlformats.org/officeDocument/2006/relationships/hyperlink" Target="http://butik-origami.ru/uploads/posts/2012-11/1352369920_1.jpg" TargetMode="External"/><Relationship Id="rId7" Type="http://schemas.openxmlformats.org/officeDocument/2006/relationships/hyperlink" Target="http://kolobok-kolobok.ru/podelki-iz-bymagi/klenovyiy-list-v-tehnike-origami" TargetMode="External"/><Relationship Id="rId12" Type="http://schemas.openxmlformats.org/officeDocument/2006/relationships/hyperlink" Target="http://ped-kopilka.ru/images/konkurs/mk3/76/6.jpg" TargetMode="External"/><Relationship Id="rId2" Type="http://schemas.openxmlformats.org/officeDocument/2006/relationships/hyperlink" Target="http://ped-kopilka.ru/detskoe-tvorchestvo/osenie-podelki-svoimi-rukami/klenovyi-list-v-tehnike-origami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unlib.ru/cimg/2014/101712/2300655" TargetMode="External"/><Relationship Id="rId11" Type="http://schemas.openxmlformats.org/officeDocument/2006/relationships/hyperlink" Target="http://ped-kopilka.ru/images/konkurs/mk3/76/5.jpg" TargetMode="External"/><Relationship Id="rId5" Type="http://schemas.openxmlformats.org/officeDocument/2006/relationships/hyperlink" Target="http://vospitatel.com.ua/zaniatia/zagadki/zagadki-pro-klen.html" TargetMode="External"/><Relationship Id="rId10" Type="http://schemas.openxmlformats.org/officeDocument/2006/relationships/hyperlink" Target="http://ped-kopilka.ru/images/konkurs/mk3/76/4.jpg" TargetMode="External"/><Relationship Id="rId4" Type="http://schemas.openxmlformats.org/officeDocument/2006/relationships/hyperlink" Target="http://img2.searchmasterclass.net/uploads/posts/2013-06-24/image_4569301.jpg" TargetMode="External"/><Relationship Id="rId9" Type="http://schemas.openxmlformats.org/officeDocument/2006/relationships/hyperlink" Target="http://ped-kopilka.ru/images/konkurs/mk3/76/3.jpg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s59.radikal.ru/i166/0910/d3/f8519aa4093f.jpg" TargetMode="External"/><Relationship Id="rId3" Type="http://schemas.openxmlformats.org/officeDocument/2006/relationships/hyperlink" Target="http://ped-kopilka.ru/images/konkurs/mk3/76/8.jpg" TargetMode="External"/><Relationship Id="rId7" Type="http://schemas.openxmlformats.org/officeDocument/2006/relationships/hyperlink" Target="http://ped-kopilka.ru/detskoe-tvorchestvo/osenie-podelki-svoimi-rukami/klenovyi-list-v-tehnike-origami.html" TargetMode="External"/><Relationship Id="rId2" Type="http://schemas.openxmlformats.org/officeDocument/2006/relationships/hyperlink" Target="http://ped-kopilka.ru/images/konkurs/mk3/76/7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d-kopilka.ru/images/konkurs/mk3/76/11.jpg" TargetMode="External"/><Relationship Id="rId5" Type="http://schemas.openxmlformats.org/officeDocument/2006/relationships/hyperlink" Target="http://ped-kopilka.ru/images/konkurs/mk3/76/10.jpg" TargetMode="External"/><Relationship Id="rId4" Type="http://schemas.openxmlformats.org/officeDocument/2006/relationships/hyperlink" Target="http://ped-kopilka.ru/images/konkurs/mk3/76/9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s59.radikal.ru/i166/0910/d3/f8519aa4093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5984" y="2214554"/>
            <a:ext cx="48817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Кленовый лист.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solnechniedeti.ru/wp-content/uploads/2015/10/%D0%BE%D1%81%D0%B5%D0%BD%D1%8C6.jpg"/>
          <p:cNvPicPr>
            <a:picLocks noChangeAspect="1" noChangeArrowheads="1"/>
          </p:cNvPicPr>
          <p:nvPr/>
        </p:nvPicPr>
        <p:blipFill>
          <a:blip r:embed="rId2"/>
          <a:srcRect l="8854" t="5208"/>
          <a:stretch>
            <a:fillRect/>
          </a:stretch>
        </p:blipFill>
        <p:spPr bwMode="auto">
          <a:xfrm>
            <a:off x="0" y="0"/>
            <a:ext cx="9286876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2857496"/>
            <a:ext cx="55721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Утром мы во двор идём -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Листья сыплются дождём,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Под ногами шелестят 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И летят, летят, летят…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5286388"/>
            <a:ext cx="20120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Осень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2786058"/>
            <a:ext cx="16642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Клён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7650" name="Picture 2" descr="http://www.funlib.ru/cimg/2014/101712/23006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068674"/>
            <a:ext cx="6075404" cy="578932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214290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/>
              <a:t>Сучки рогатые, </a:t>
            </a:r>
            <a:br>
              <a:rPr lang="ru-RU" sz="3200" dirty="0" smtClean="0"/>
            </a:br>
            <a:r>
              <a:rPr lang="ru-RU" sz="3200" dirty="0" smtClean="0"/>
              <a:t>Плоды крылатые, </a:t>
            </a:r>
            <a:br>
              <a:rPr lang="ru-RU" sz="3200" dirty="0" smtClean="0"/>
            </a:br>
            <a:r>
              <a:rPr lang="ru-RU" sz="3200" dirty="0" smtClean="0"/>
              <a:t>А лист - ладошкой, </a:t>
            </a:r>
            <a:br>
              <a:rPr lang="ru-RU" sz="3200" dirty="0" smtClean="0"/>
            </a:br>
            <a:r>
              <a:rPr lang="ru-RU" sz="3200" dirty="0" smtClean="0"/>
              <a:t>С длинной ножкой. 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85728"/>
            <a:ext cx="78581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Интересные факты о клёне</a:t>
            </a:r>
          </a:p>
          <a:p>
            <a:r>
              <a:rPr lang="ru-RU" sz="2400" dirty="0" smtClean="0"/>
              <a:t>Клёны - замечательные медоносы, они очень важны для выживания пчёл, особенно весной, их зачастую высаживают возле пасек. С одного гектара посадки Клёна остролистного, пчёлы (при благоприятных погодных условиях) могут собрать за сезон до 200 кг меда. </a:t>
            </a:r>
          </a:p>
          <a:p>
            <a:endParaRPr lang="ru-RU" sz="2400" dirty="0" smtClean="0"/>
          </a:p>
          <a:p>
            <a:r>
              <a:rPr lang="ru-RU" sz="2400" dirty="0" smtClean="0"/>
              <a:t>(Для сравнения: с </a:t>
            </a:r>
            <a:r>
              <a:rPr lang="ru-RU" sz="2400" dirty="0" err="1" smtClean="0"/>
              <a:t>гeктapa</a:t>
            </a:r>
            <a:r>
              <a:rPr lang="ru-RU" sz="2400" dirty="0" smtClean="0"/>
              <a:t> цветущей яблони пчелы вырабатывают около 20 кг меда, а с гектара хлопчатника - 100-300 кг. Даже такой медонос как подсолнечник дает ненамного больше - 300—500 кг меда с одного гектара посадки).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utik-origami.ru/uploads/posts/2012-11/135236992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4107367"/>
          </a:xfrm>
          <a:prstGeom prst="rect">
            <a:avLst/>
          </a:prstGeom>
          <a:noFill/>
        </p:spPr>
      </p:pic>
      <p:pic>
        <p:nvPicPr>
          <p:cNvPr id="1028" name="Picture 4" descr="http://img2.searchmasterclass.net/uploads/posts/2013-06-24/image_45693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3143249"/>
            <a:ext cx="4953000" cy="3714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77867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Для того чтобы начать собирать кленовый лист нам нужно изготовить три модуля </a:t>
            </a:r>
            <a:r>
              <a:rPr lang="ru-RU" dirty="0" err="1" smtClean="0"/>
              <a:t>трехлистника</a:t>
            </a:r>
            <a:r>
              <a:rPr lang="ru-RU" dirty="0" smtClean="0"/>
              <a:t>. Делается это так:</a:t>
            </a:r>
          </a:p>
          <a:p>
            <a:r>
              <a:rPr lang="ru-RU" dirty="0" smtClean="0"/>
              <a:t>- берем альбомный лист и делаем из него квадрат.</a:t>
            </a:r>
          </a:p>
          <a:p>
            <a:r>
              <a:rPr lang="ru-RU" dirty="0" smtClean="0"/>
              <a:t>- сгибаем квадрат пополам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Поделка из бумаги Кленовые  ли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857364"/>
            <a:ext cx="6786610" cy="4506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28604"/>
            <a:ext cx="6715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обе стороны квадрата сгибаем к линии сгиба</a:t>
            </a:r>
            <a:endParaRPr lang="ru-RU" dirty="0"/>
          </a:p>
        </p:txBody>
      </p:sp>
      <p:pic>
        <p:nvPicPr>
          <p:cNvPr id="14338" name="Picture 2" descr="Поделка из бумаги Кленовые  ли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7072362" cy="46964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57166"/>
            <a:ext cx="7858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оставшуюся нижнюю часть сгибаем по линии и прячем во внутрь, получается треугольник</a:t>
            </a:r>
            <a:endParaRPr lang="ru-RU" dirty="0"/>
          </a:p>
        </p:txBody>
      </p:sp>
      <p:pic>
        <p:nvPicPr>
          <p:cNvPr id="15362" name="Picture 2" descr="Поделка из бумаги Кленовые  ли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1428736"/>
            <a:ext cx="7315251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28604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нижние углы треугольника сгибаем к середине</a:t>
            </a:r>
            <a:endParaRPr lang="ru-RU" dirty="0"/>
          </a:p>
        </p:txBody>
      </p:sp>
      <p:pic>
        <p:nvPicPr>
          <p:cNvPr id="16386" name="Picture 2" descr="Поделка из бумаги Кленовые  ли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142985"/>
            <a:ext cx="7530405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Поделка из бумаги Кленовые  ли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6929486" cy="460161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214290"/>
            <a:ext cx="77867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прячем нижние углы во внутрь, для этого</a:t>
            </a:r>
          </a:p>
          <a:p>
            <a:r>
              <a:rPr lang="ru-RU" dirty="0" smtClean="0"/>
              <a:t>Раскрываем сторону и укладываем нижнюю часть треугольника во внутрь, к середине. С другой стороной также.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- переворачиваем фигуру</a:t>
            </a:r>
          </a:p>
          <a:p>
            <a:r>
              <a:rPr lang="ru-RU" dirty="0" smtClean="0"/>
              <a:t>- отгибаем уголки вниз</a:t>
            </a:r>
            <a:endParaRPr lang="ru-RU" dirty="0"/>
          </a:p>
        </p:txBody>
      </p:sp>
      <p:pic>
        <p:nvPicPr>
          <p:cNvPr id="18434" name="Picture 2" descr="Поделка из бумаги Кленовые  ли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1214422"/>
            <a:ext cx="7100097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66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переворачиваем фигуру на другую сторону</a:t>
            </a:r>
          </a:p>
          <a:p>
            <a:r>
              <a:rPr lang="ru-RU" dirty="0" smtClean="0"/>
              <a:t>- сгибаем углы к середине</a:t>
            </a:r>
            <a:endParaRPr lang="ru-RU" dirty="0"/>
          </a:p>
        </p:txBody>
      </p:sp>
      <p:pic>
        <p:nvPicPr>
          <p:cNvPr id="19458" name="Picture 2" descr="Поделка из бумаги Кленовые  ли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3"/>
            <a:ext cx="7215238" cy="4791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4098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- разворачиваем нижнюю часть на верх</a:t>
            </a:r>
            <a:endParaRPr lang="ru-RU" dirty="0"/>
          </a:p>
        </p:txBody>
      </p:sp>
      <p:pic>
        <p:nvPicPr>
          <p:cNvPr id="20482" name="Picture 2" descr="Поделка из бумаги Кленовые  ли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928670"/>
            <a:ext cx="7315251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66437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 нас получился трилистник.</a:t>
            </a:r>
          </a:p>
          <a:p>
            <a:r>
              <a:rPr lang="ru-RU" dirty="0" smtClean="0"/>
              <a:t>Повторяем эту работу три раза.</a:t>
            </a:r>
          </a:p>
          <a:p>
            <a:r>
              <a:rPr lang="ru-RU" dirty="0" smtClean="0"/>
              <a:t>2. склеиваем за края между собой три модуля</a:t>
            </a:r>
            <a:endParaRPr lang="ru-RU" dirty="0"/>
          </a:p>
        </p:txBody>
      </p:sp>
      <p:pic>
        <p:nvPicPr>
          <p:cNvPr id="21506" name="Picture 2" descr="Поделка из бумаги Кленовые  ли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6"/>
            <a:ext cx="7286677" cy="48388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8358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из оставшихся полосок бумаги скручиваем и склеиваем черенок для листика</a:t>
            </a:r>
            <a:endParaRPr lang="ru-RU" dirty="0"/>
          </a:p>
        </p:txBody>
      </p:sp>
      <p:pic>
        <p:nvPicPr>
          <p:cNvPr id="22530" name="Picture 2" descr="Поделка из бумаги Кленовые  ли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1000108"/>
            <a:ext cx="7286677" cy="48388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85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4. приклеиваем черенок к листу.</a:t>
            </a:r>
          </a:p>
          <a:p>
            <a:r>
              <a:rPr lang="ru-RU" dirty="0" smtClean="0"/>
              <a:t>5. раскрашиваем гуашью получившийся листик по вашему желанию и фантазии.</a:t>
            </a:r>
          </a:p>
          <a:p>
            <a:r>
              <a:rPr lang="ru-RU" dirty="0" smtClean="0"/>
              <a:t>6. приклеиваем листик к старой пластинке.</a:t>
            </a:r>
          </a:p>
          <a:p>
            <a:r>
              <a:rPr lang="ru-RU" dirty="0" smtClean="0"/>
              <a:t>7. контуром вокруг листика рисуем узоры.</a:t>
            </a:r>
            <a:endParaRPr lang="ru-RU" dirty="0"/>
          </a:p>
        </p:txBody>
      </p:sp>
      <p:pic>
        <p:nvPicPr>
          <p:cNvPr id="6" name="Picture 2" descr="http://butik-origami.ru/uploads/posts/2012-11/135236992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7215238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714356"/>
            <a:ext cx="6000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http://ped-kopilka.ru/detskoe-tvorchestvo/osenie-podelki-svoimi-rukami/klenovyi-list-v-tehnike-origami.html</a:t>
            </a: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428736"/>
            <a:ext cx="57864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http://butik-origami.ru/uploads/posts/2012-11/1352369920_1.jpg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143116"/>
            <a:ext cx="585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http://img2.searchmasterclass.net/uploads/posts/2013-06-24/image_4569301.jpg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285749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5"/>
              </a:rPr>
              <a:t>http://vospitatel.com.ua/zaniatia/zagadki/zagadki-pro-klen.html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3500438"/>
            <a:ext cx="5286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http://www.funlib.ru/cimg/2014/101712/2300655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3857628"/>
            <a:ext cx="5572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7"/>
              </a:rPr>
              <a:t>http://kolobok-kolobok.ru/podelki-iz-bymagi/klenovyiy-list-v-tehnike-origami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4500570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8"/>
              </a:rPr>
              <a:t>http://ped-kopilka.ru/images/konkurs/mk3/76/2.jpg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4929198"/>
            <a:ext cx="5715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9"/>
              </a:rPr>
              <a:t>http://ped-kopilka.ru/images/konkurs/mk3/76/3.jpg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5286388"/>
            <a:ext cx="5429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0"/>
              </a:rPr>
              <a:t>http://ped-kopilka.ru/images/konkurs/mk3/76/4.jpg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42910" y="5643578"/>
            <a:ext cx="5286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1"/>
              </a:rPr>
              <a:t>http://ped-kopilka.ru/images/konkurs/mk3/76/5.jpg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14348" y="6072206"/>
            <a:ext cx="5929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2"/>
              </a:rPr>
              <a:t>http://ped-kopilka.ru/images/konkurs/mk3/76/6.jpg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00034" y="214290"/>
            <a:ext cx="314220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Интернет-ресурсы: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5286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http://ped-kopilka.ru/images/konkurs/mk3/76/7.jpg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785794"/>
            <a:ext cx="5214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http://ped-kopilka.ru/images/konkurs/mk3/76/8.jpg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285860"/>
            <a:ext cx="5429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http://ped-kopilka.ru/images/konkurs/mk3/76/9.jpg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785926"/>
            <a:ext cx="5286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http://ped-kopilka.ru/images/konkurs/mk3/76/10.jpg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2285992"/>
            <a:ext cx="5643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http://ped-kopilka.ru/images/konkurs/mk3/76/11.jpg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2714620"/>
            <a:ext cx="6000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7"/>
              </a:rPr>
              <a:t>http://ped-kopilka.ru/detskoe-tvorchestvo/osenie-podelki-svoimi-rukami/klenovyi-list-v-tehnike-origami.html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3429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8"/>
              </a:rPr>
              <a:t>http://s59.radikal.ru/i166/0910/d3/f8519aa4093f.jpg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339</Words>
  <Application>Microsoft Office PowerPoint</Application>
  <PresentationFormat>Экран (4:3)</PresentationFormat>
  <Paragraphs>50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User</cp:lastModifiedBy>
  <cp:revision>8</cp:revision>
  <dcterms:created xsi:type="dcterms:W3CDTF">2015-10-28T18:02:15Z</dcterms:created>
  <dcterms:modified xsi:type="dcterms:W3CDTF">2015-11-16T13:50:54Z</dcterms:modified>
</cp:coreProperties>
</file>