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1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6" autoAdjust="0"/>
    <p:restoredTop sz="94660"/>
  </p:normalViewPr>
  <p:slideViewPr>
    <p:cSldViewPr>
      <p:cViewPr>
        <p:scale>
          <a:sx n="76" d="100"/>
          <a:sy n="76" d="100"/>
        </p:scale>
        <p:origin x="-113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ru.depositphotos.com/36073791/stock-illustration-school-education-seamless-background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54834" y="980728"/>
            <a:ext cx="3733590" cy="230425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Мастер класс «Узорный </a:t>
            </a:r>
            <a:r>
              <a:rPr lang="ru-RU" sz="3600" dirty="0"/>
              <a:t>плетеный коврик из </a:t>
            </a:r>
            <a:r>
              <a:rPr lang="ru-RU" sz="3600" dirty="0" smtClean="0"/>
              <a:t>бумаги»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032" y="4024922"/>
            <a:ext cx="3272408" cy="2281808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 класс</a:t>
            </a:r>
            <a:endParaRPr lang="ru-RU" sz="4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58" y="980728"/>
            <a:ext cx="3755242" cy="544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83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Инструменты и материалы: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4000" dirty="0" smtClean="0"/>
              <a:t>Ножницы.</a:t>
            </a:r>
          </a:p>
          <a:p>
            <a:pPr marL="514350" indent="-514350">
              <a:buAutoNum type="arabicPeriod"/>
            </a:pPr>
            <a:r>
              <a:rPr lang="ru-RU" sz="4000" dirty="0" smtClean="0"/>
              <a:t>Линейка.</a:t>
            </a:r>
          </a:p>
          <a:p>
            <a:pPr marL="514350" indent="-514350">
              <a:buAutoNum type="arabicPeriod"/>
            </a:pPr>
            <a:r>
              <a:rPr lang="ru-RU" sz="4000" dirty="0" smtClean="0"/>
              <a:t>Простой карандаш.</a:t>
            </a:r>
          </a:p>
          <a:p>
            <a:pPr marL="514350" indent="-514350">
              <a:buAutoNum type="arabicPeriod"/>
            </a:pPr>
            <a:r>
              <a:rPr lang="ru-RU" sz="4000" dirty="0" smtClean="0"/>
              <a:t>Цветная и белая бумага.</a:t>
            </a:r>
          </a:p>
          <a:p>
            <a:pPr marL="514350" indent="-514350">
              <a:buAutoNum type="arabicPeriod"/>
            </a:pPr>
            <a:r>
              <a:rPr lang="ru-RU" sz="4000" dirty="0" smtClean="0"/>
              <a:t>Клей-карандаш.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4024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Разметка основы.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600200"/>
            <a:ext cx="7272808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Подготовить для основы коврика бумагу размером 14 на 20 см (это примерно половина листа А 4). Сложить пополам. Отложить 1,5 см от края, противоположного сгибу. Начертить отрезок, дальше него резать нельзя!</a:t>
            </a:r>
          </a:p>
          <a:p>
            <a:pPr marL="0" indent="0">
              <a:buNone/>
            </a:pPr>
            <a:r>
              <a:rPr lang="ru-RU" dirty="0" smtClean="0"/>
              <a:t>Начертить 6 перпендикулярных отрезков на расстоянии 2 см.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277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Разметка:</a:t>
            </a:r>
            <a:endParaRPr lang="ru-RU" dirty="0"/>
          </a:p>
        </p:txBody>
      </p:sp>
      <p:pic>
        <p:nvPicPr>
          <p:cNvPr id="4098" name="Picture 2" descr="C:\Users\User\Desktop\узорный плетнеый коврик\20151111_16365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1360140"/>
            <a:ext cx="568960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51920" y="5423158"/>
            <a:ext cx="360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/>
              <a:t>сгиб</a:t>
            </a:r>
            <a:endParaRPr lang="ru-RU" sz="6600" dirty="0"/>
          </a:p>
        </p:txBody>
      </p:sp>
      <p:sp>
        <p:nvSpPr>
          <p:cNvPr id="5" name="TextBox 4"/>
          <p:cNvSpPr txBox="1"/>
          <p:nvPr/>
        </p:nvSpPr>
        <p:spPr>
          <a:xfrm>
            <a:off x="731702" y="1556792"/>
            <a:ext cx="1343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1,5 см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936928" y="5539680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 см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3638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2. Сделать надрезы по 6 отрезкам, не заступая за первый отрезок, развернуть. Основа готова. </a:t>
            </a:r>
            <a:endParaRPr lang="ru-RU" dirty="0"/>
          </a:p>
        </p:txBody>
      </p:sp>
      <p:pic>
        <p:nvPicPr>
          <p:cNvPr id="5122" name="Picture 2" descr="C:\Users\User\Desktop\узорный плетнеый коврик\20151111_1638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060848"/>
            <a:ext cx="336416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03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20882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3. Подготовить цветные полосы бумаги 14 см на 2 см. Для данного узора необходимы следующие цвета. </a:t>
            </a:r>
            <a:endParaRPr lang="ru-RU" dirty="0"/>
          </a:p>
        </p:txBody>
      </p:sp>
      <p:pic>
        <p:nvPicPr>
          <p:cNvPr id="6146" name="Picture 2" descr="C:\Users\User\Desktop\узорный плетнеый коврик\20151111_1639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08920"/>
            <a:ext cx="56896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09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344816" cy="292494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4. В соответствии с выбранным узором вставляем цветные полосы, начиная снизу. Каждую полоску подклеить с левой стороны с обеих сторон.</a:t>
            </a:r>
            <a:endParaRPr lang="ru-RU" dirty="0"/>
          </a:p>
        </p:txBody>
      </p:sp>
      <p:pic>
        <p:nvPicPr>
          <p:cNvPr id="1026" name="Picture 2" descr="C:\Users\User\Desktop\узорный плетнеый коврик\20151111_23190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365104"/>
            <a:ext cx="1700769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95936" y="3717031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схема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5605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916" y="1601369"/>
            <a:ext cx="3042168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12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esktop\узорный плетнеый коврик\20151111_16435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841" y="1600200"/>
            <a:ext cx="31823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68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узорный плетнеый коврик\20151111_16443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790" y="1600200"/>
            <a:ext cx="319242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29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узорный плетнеый коврик\20151111_1645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149" y="1600200"/>
            <a:ext cx="312170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36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узорный плетнеый коврик\20151111_21452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457" y="1600200"/>
            <a:ext cx="306108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94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1" name="Picture 3" descr="C:\Users\User\Desktop\узорный плетнеый коврик\20151111_21395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252" y="1600200"/>
            <a:ext cx="310149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76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User\Desktop\узорный плетнеый коврик\20151111_21405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995" y="1600200"/>
            <a:ext cx="315200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93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Молодцы!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4338" name="Picture 2" descr="C:\Users\User\Desktop\узорный плетнеый коврик\20151111_21415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149" y="1600200"/>
            <a:ext cx="312170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10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другом фоне:</a:t>
            </a:r>
            <a:endParaRPr lang="ru-RU" dirty="0"/>
          </a:p>
        </p:txBody>
      </p:sp>
      <p:pic>
        <p:nvPicPr>
          <p:cNvPr id="16386" name="Picture 2" descr="C:\Users\User\Desktop\узорный плетнеый коврик\20151111_1554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313180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6792"/>
            <a:ext cx="312102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37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Фон: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ru.depositphotos.com/36073791/stock-illustration-school-education-seamless-background.html</a:t>
            </a:r>
            <a:r>
              <a:rPr lang="ru-RU" dirty="0" smtClean="0"/>
              <a:t> (дата обращения 11.11.2015)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190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170</Words>
  <Application>Microsoft Office PowerPoint</Application>
  <PresentationFormat>Экран (4:3)</PresentationFormat>
  <Paragraphs>24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Мастер класс «Узорный плетеный коврик из бумаги» </vt:lpstr>
      <vt:lpstr>Инструменты и материалы: </vt:lpstr>
      <vt:lpstr>1. Разметка основы.</vt:lpstr>
      <vt:lpstr>Разметка:</vt:lpstr>
      <vt:lpstr>2. Сделать надрезы по 6 отрезкам, не заступая за первый отрезок, развернуть. Основа готова. </vt:lpstr>
      <vt:lpstr>3. Подготовить цветные полосы бумаги 14 см на 2 см. Для данного узора необходимы следующие цвета. </vt:lpstr>
      <vt:lpstr>4. В соответствии с выбранным узором вставляем цветные полосы, начиная снизу. Каждую полоску подклеить с левой стороны с обеих сторон.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Молодцы!  </vt:lpstr>
      <vt:lpstr>На другом фоне:</vt:lpstr>
      <vt:lpstr>Источники: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Узорный плетеный коврик из бумаги</dc:title>
  <dc:creator>User</dc:creator>
  <cp:lastModifiedBy>User</cp:lastModifiedBy>
  <cp:revision>33</cp:revision>
  <dcterms:created xsi:type="dcterms:W3CDTF">2015-11-11T19:18:14Z</dcterms:created>
  <dcterms:modified xsi:type="dcterms:W3CDTF">2015-11-16T13:57:16Z</dcterms:modified>
</cp:coreProperties>
</file>