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1" r:id="rId5"/>
    <p:sldId id="272" r:id="rId6"/>
    <p:sldId id="275" r:id="rId7"/>
    <p:sldId id="282" r:id="rId8"/>
    <p:sldId id="259" r:id="rId9"/>
    <p:sldId id="264" r:id="rId10"/>
    <p:sldId id="265" r:id="rId11"/>
    <p:sldId id="266" r:id="rId12"/>
    <p:sldId id="267" r:id="rId13"/>
    <p:sldId id="268" r:id="rId14"/>
    <p:sldId id="283" r:id="rId15"/>
    <p:sldId id="260" r:id="rId16"/>
    <p:sldId id="269" r:id="rId17"/>
    <p:sldId id="270" r:id="rId18"/>
    <p:sldId id="278" r:id="rId19"/>
    <p:sldId id="287" r:id="rId20"/>
    <p:sldId id="277" r:id="rId21"/>
    <p:sldId id="281" r:id="rId22"/>
    <p:sldId id="288" r:id="rId23"/>
    <p:sldId id="284" r:id="rId24"/>
    <p:sldId id="285" r:id="rId25"/>
    <p:sldId id="279" r:id="rId26"/>
    <p:sldId id="286" r:id="rId27"/>
    <p:sldId id="28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AAEA320-F783-4FF9-A724-EC57573A18A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60CCE5E-6A79-4870-A094-C70FCA0A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AAEA320-F783-4FF9-A724-EC57573A18A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60CCE5E-6A79-4870-A094-C70FCA0A8BB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AAEA320-F783-4FF9-A724-EC57573A18A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60CCE5E-6A79-4870-A094-C70FCA0A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EA320-F783-4FF9-A724-EC57573A18A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CCE5E-6A79-4870-A094-C70FCA0A8BB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EA320-F783-4FF9-A724-EC57573A18A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CCE5E-6A79-4870-A094-C70FCA0A8BB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AAEA320-F783-4FF9-A724-EC57573A18A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60CCE5E-6A79-4870-A094-C70FCA0A8BB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EA320-F783-4FF9-A724-EC57573A18A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CCE5E-6A79-4870-A094-C70FCA0A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AAEA320-F783-4FF9-A724-EC57573A18A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60CCE5E-6A79-4870-A094-C70FCA0A8BB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AAEA320-F783-4FF9-A724-EC57573A18A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60CCE5E-6A79-4870-A094-C70FCA0A8BB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EA320-F783-4FF9-A724-EC57573A18A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CCE5E-6A79-4870-A094-C70FCA0A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EA320-F783-4FF9-A724-EC57573A18A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CCE5E-6A79-4870-A094-C70FCA0A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AAEA320-F783-4FF9-A724-EC57573A18A0}" type="datetimeFigureOut">
              <a:rPr lang="ru-RU" smtClean="0"/>
              <a:pPr/>
              <a:t>06.11.2015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60CCE5E-6A79-4870-A094-C70FCA0A8BB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717032"/>
            <a:ext cx="3936437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Давайте, друзья, улыбнёмся друг другу,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Улыбки подарим гостям!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К уроку готовы! Тогда - за работу!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Удачи желаю я Вам!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 </a:t>
            </a:r>
            <a:r>
              <a:rPr lang="ru-RU" b="1" dirty="0" smtClean="0"/>
              <a:t> </a:t>
            </a:r>
            <a:r>
              <a:rPr lang="ru-RU" dirty="0" smtClean="0"/>
              <a:t>Учитель</a:t>
            </a:r>
            <a:r>
              <a:rPr lang="ru-RU" smtClean="0"/>
              <a:t>: Мыльникова И.В.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90277">
            <a:off x="5611293" y="2164036"/>
            <a:ext cx="2436862" cy="243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7992888" cy="76470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 Начнём урок со сценки в магазине.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7504" y="548680"/>
            <a:ext cx="7467600" cy="48737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/>
              <a:t> </a:t>
            </a:r>
          </a:p>
          <a:p>
            <a:pPr>
              <a:buNone/>
            </a:pPr>
            <a:r>
              <a:rPr lang="ru-RU" dirty="0"/>
              <a:t>Мама, покупая Кате материал на платье, обратилась к продавцу: «Мне вон ту ткань, пожалуйста» </a:t>
            </a:r>
          </a:p>
          <a:p>
            <a:pPr>
              <a:buNone/>
            </a:pPr>
            <a:r>
              <a:rPr lang="ru-RU" dirty="0"/>
              <a:t>- Понял продавец маму? (Нет, т.к. не названы признаки понравившейся ткани)</a:t>
            </a:r>
          </a:p>
          <a:p>
            <a:pPr>
              <a:buNone/>
            </a:pPr>
            <a:r>
              <a:rPr lang="ru-RU" dirty="0"/>
              <a:t>- Действительно, продавец задал вопрос: «Какую?»</a:t>
            </a:r>
          </a:p>
          <a:p>
            <a:pPr>
              <a:buNone/>
            </a:pPr>
            <a:r>
              <a:rPr lang="ru-RU" dirty="0" smtClean="0"/>
              <a:t>-</a:t>
            </a:r>
            <a:r>
              <a:rPr lang="ru-RU" dirty="0"/>
              <a:t>Красную, в белую </a:t>
            </a:r>
            <a:r>
              <a:rPr lang="ru-RU" dirty="0" err="1"/>
              <a:t>полосочку</a:t>
            </a:r>
            <a:r>
              <a:rPr lang="ru-RU" dirty="0"/>
              <a:t>, - пояснила покупательница.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	</a:t>
            </a:r>
            <a:r>
              <a:rPr lang="ru-RU" dirty="0" smtClean="0"/>
              <a:t>    </a:t>
            </a:r>
            <a:r>
              <a:rPr lang="ru-RU" i="1" dirty="0" smtClean="0"/>
              <a:t>Вы </a:t>
            </a:r>
            <a:r>
              <a:rPr lang="ru-RU" i="1" dirty="0"/>
              <a:t>оказывались в подобной ситуации? </a:t>
            </a:r>
            <a:r>
              <a:rPr lang="ru-RU" b="1" dirty="0"/>
              <a:t> </a:t>
            </a:r>
            <a:endParaRPr lang="ru-RU" dirty="0"/>
          </a:p>
          <a:p>
            <a:pPr>
              <a:buFontTx/>
              <a:buChar char="-"/>
            </a:pPr>
            <a:r>
              <a:rPr lang="ru-RU" dirty="0" smtClean="0"/>
              <a:t>Итак</a:t>
            </a:r>
            <a:r>
              <a:rPr lang="ru-RU" dirty="0"/>
              <a:t>, чтобы узнать предмет, точно его характеризовать, потребуются слова какой части речи</a:t>
            </a:r>
            <a:r>
              <a:rPr lang="ru-RU" dirty="0" smtClean="0"/>
              <a:t>?</a:t>
            </a:r>
          </a:p>
          <a:p>
            <a:pPr>
              <a:buFontTx/>
              <a:buChar char="-"/>
            </a:pPr>
            <a:r>
              <a:rPr lang="ru-RU" dirty="0" smtClean="0"/>
              <a:t> </a:t>
            </a:r>
            <a:r>
              <a:rPr lang="ru-RU" dirty="0"/>
              <a:t>(прилагательные)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3400" y="1196752"/>
            <a:ext cx="5400600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764704"/>
            <a:ext cx="6694512" cy="1894362"/>
          </a:xfrm>
        </p:spPr>
        <p:txBody>
          <a:bodyPr>
            <a:normAutofit/>
          </a:bodyPr>
          <a:lstStyle/>
          <a:p>
            <a:r>
              <a:rPr lang="ru-RU" sz="3600" dirty="0"/>
              <a:t>ИМЯ ПРИЛАГАТЕЛЬНОЕ КАК ЧАСТЬ РЕЧИ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2780928"/>
            <a:ext cx="2880320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16632"/>
            <a:ext cx="7467600" cy="554461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Правдин</a:t>
            </a:r>
            <a:r>
              <a:rPr lang="ru-RU" dirty="0" smtClean="0"/>
              <a:t> (экзаменующий). Дверь, например, какое имя: существительное или прилагательное? </a:t>
            </a:r>
          </a:p>
          <a:p>
            <a:pPr>
              <a:buNone/>
            </a:pPr>
            <a:r>
              <a:rPr lang="ru-RU" b="1" dirty="0" err="1" smtClean="0"/>
              <a:t>Митрофан</a:t>
            </a:r>
            <a:r>
              <a:rPr lang="ru-RU" b="1" dirty="0" smtClean="0"/>
              <a:t>.</a:t>
            </a:r>
            <a:r>
              <a:rPr lang="ru-RU" dirty="0" smtClean="0"/>
              <a:t> Дверь, </a:t>
            </a:r>
            <a:r>
              <a:rPr lang="ru-RU" dirty="0" err="1" smtClean="0"/>
              <a:t>котора</a:t>
            </a:r>
            <a:r>
              <a:rPr lang="ru-RU" dirty="0" smtClean="0"/>
              <a:t> дверь? </a:t>
            </a:r>
          </a:p>
          <a:p>
            <a:pPr>
              <a:buNone/>
            </a:pPr>
            <a:r>
              <a:rPr lang="ru-RU" b="1" dirty="0" smtClean="0"/>
              <a:t>Правдин.</a:t>
            </a:r>
            <a:r>
              <a:rPr lang="ru-RU" dirty="0" smtClean="0"/>
              <a:t> …Вот эта. </a:t>
            </a:r>
          </a:p>
          <a:p>
            <a:pPr>
              <a:buNone/>
            </a:pPr>
            <a:r>
              <a:rPr lang="ru-RU" b="1" dirty="0" err="1" smtClean="0"/>
              <a:t>Митрофан</a:t>
            </a:r>
            <a:r>
              <a:rPr lang="ru-RU" b="1" dirty="0" smtClean="0"/>
              <a:t>.</a:t>
            </a:r>
            <a:r>
              <a:rPr lang="ru-RU" dirty="0" smtClean="0"/>
              <a:t> Эта? </a:t>
            </a:r>
            <a:r>
              <a:rPr lang="ru-RU" dirty="0" err="1" smtClean="0"/>
              <a:t>Прилагательна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b="1" dirty="0" smtClean="0"/>
              <a:t>Правдин.</a:t>
            </a:r>
            <a:r>
              <a:rPr lang="ru-RU" dirty="0" smtClean="0"/>
              <a:t> Почему же? </a:t>
            </a:r>
          </a:p>
          <a:p>
            <a:pPr>
              <a:buNone/>
            </a:pPr>
            <a:r>
              <a:rPr lang="ru-RU" b="1" dirty="0" err="1" smtClean="0"/>
              <a:t>Митрофан</a:t>
            </a:r>
            <a:r>
              <a:rPr lang="ru-RU" dirty="0" smtClean="0"/>
              <a:t>. Потому что она приложена к своему месту. </a:t>
            </a:r>
          </a:p>
          <a:p>
            <a:pPr>
              <a:buNone/>
            </a:pPr>
            <a:r>
              <a:rPr lang="ru-RU" dirty="0" smtClean="0"/>
              <a:t>Вон у чулана шеста неделя стоит не навешена; </a:t>
            </a:r>
          </a:p>
          <a:p>
            <a:pPr>
              <a:buNone/>
            </a:pPr>
            <a:r>
              <a:rPr lang="ru-RU" dirty="0" smtClean="0"/>
              <a:t>так та покамест </a:t>
            </a:r>
            <a:r>
              <a:rPr lang="ru-RU" dirty="0" err="1" smtClean="0"/>
              <a:t>существительна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b="1" dirty="0" smtClean="0"/>
              <a:t>Стародум</a:t>
            </a:r>
            <a:r>
              <a:rPr lang="ru-RU" dirty="0" smtClean="0"/>
              <a:t>. Так поэтому у тебя слово </a:t>
            </a:r>
            <a:r>
              <a:rPr lang="ru-RU" dirty="0" err="1" smtClean="0"/>
              <a:t>дурак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прилагательное, потому что оно прилагается </a:t>
            </a:r>
          </a:p>
          <a:p>
            <a:pPr>
              <a:buNone/>
            </a:pPr>
            <a:r>
              <a:rPr lang="ru-RU" dirty="0" smtClean="0"/>
              <a:t> к глупому человеку? </a:t>
            </a:r>
          </a:p>
          <a:p>
            <a:pPr>
              <a:buNone/>
            </a:pPr>
            <a:r>
              <a:rPr lang="ru-RU" b="1" dirty="0" err="1" smtClean="0"/>
              <a:t>Митрофан</a:t>
            </a:r>
            <a:r>
              <a:rPr lang="ru-RU" dirty="0" smtClean="0"/>
              <a:t>. И ведомо. </a:t>
            </a:r>
          </a:p>
          <a:p>
            <a:r>
              <a:rPr lang="ru-RU" dirty="0" smtClean="0"/>
              <a:t>- К частям какой части речи прилагаются прилагательные? Почему?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140968"/>
            <a:ext cx="288032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88640"/>
            <a:ext cx="6336704" cy="61926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Отгадайте, о каком животном идет речь в тексте Г. </a:t>
            </a:r>
            <a:r>
              <a:rPr lang="ru-RU" b="1" dirty="0" err="1" smtClean="0"/>
              <a:t>Скребитского</a:t>
            </a:r>
            <a:r>
              <a:rPr lang="ru-RU" b="1" dirty="0" smtClean="0"/>
              <a:t>?</a:t>
            </a:r>
          </a:p>
          <a:p>
            <a:pPr>
              <a:buNone/>
            </a:pPr>
            <a:r>
              <a:rPr lang="ru-RU" dirty="0" smtClean="0"/>
              <a:t> Как он был хорош, весь освещенный весенним солнцем, на белом фоне березняка! И какой своеобразный облик у этого лесного гиганта! Длинная горбоносая морда, огромные вывороченные корни-рога. Сам такой тяжелый, грузный, а ноги высокие, стройные, точно у скакового коня. И какая окраска шерсти – весь темно-бурый, а на ногах словно белые туго натянутые чулки.  </a:t>
            </a:r>
          </a:p>
          <a:p>
            <a:pPr>
              <a:buNone/>
            </a:pPr>
            <a:r>
              <a:rPr lang="ru-RU" dirty="0" smtClean="0"/>
              <a:t>  (о лосе)</a:t>
            </a:r>
          </a:p>
          <a:p>
            <a:pPr>
              <a:buNone/>
            </a:pPr>
            <a:r>
              <a:rPr lang="ru-RU" dirty="0" smtClean="0"/>
              <a:t>-</a:t>
            </a:r>
            <a:r>
              <a:rPr lang="ru-RU" b="1" dirty="0" smtClean="0"/>
              <a:t> Какие слова помогли вам узнать Лося?</a:t>
            </a:r>
            <a:endParaRPr lang="ru-RU" b="1" dirty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 rot="419368">
            <a:off x="7682846" y="4140899"/>
            <a:ext cx="1331640" cy="36337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лось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9087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(из текста нужно выписать прилагательные, которые характеризуют животное)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908720"/>
            <a:ext cx="7467600" cy="5472608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dirty="0" smtClean="0"/>
              <a:t>По цвету: </a:t>
            </a:r>
          </a:p>
          <a:p>
            <a:pPr lvl="0">
              <a:buNone/>
            </a:pPr>
            <a:r>
              <a:rPr lang="ru-RU" dirty="0" smtClean="0"/>
              <a:t>тёмно-бурый, белые</a:t>
            </a:r>
          </a:p>
          <a:p>
            <a:pPr lvl="0">
              <a:buNone/>
            </a:pPr>
            <a:r>
              <a:rPr lang="ru-RU" dirty="0" smtClean="0"/>
              <a:t>Форме: </a:t>
            </a:r>
          </a:p>
          <a:p>
            <a:pPr lvl="0">
              <a:buNone/>
            </a:pPr>
            <a:r>
              <a:rPr lang="ru-RU" dirty="0" smtClean="0"/>
              <a:t>горбоносая морда, стройные, вывороченные</a:t>
            </a:r>
          </a:p>
          <a:p>
            <a:pPr lvl="0">
              <a:buNone/>
            </a:pPr>
            <a:r>
              <a:rPr lang="ru-RU" dirty="0" smtClean="0"/>
              <a:t>Размеру, росту: </a:t>
            </a:r>
          </a:p>
          <a:p>
            <a:pPr lvl="0">
              <a:buNone/>
            </a:pPr>
            <a:r>
              <a:rPr lang="ru-RU" dirty="0" smtClean="0"/>
              <a:t>длинная, огромная, высокие</a:t>
            </a:r>
          </a:p>
          <a:p>
            <a:pPr lvl="0">
              <a:buNone/>
            </a:pPr>
            <a:r>
              <a:rPr lang="ru-RU" dirty="0" smtClean="0"/>
              <a:t>Весу: </a:t>
            </a:r>
          </a:p>
          <a:p>
            <a:pPr lvl="0">
              <a:buNone/>
            </a:pPr>
            <a:r>
              <a:rPr lang="ru-RU" dirty="0" smtClean="0"/>
              <a:t>тяжёлый, грузный</a:t>
            </a:r>
          </a:p>
          <a:p>
            <a:pPr lvl="0">
              <a:buNone/>
            </a:pPr>
            <a:r>
              <a:rPr lang="ru-RU" dirty="0" smtClean="0"/>
              <a:t>Авторской оценке (отношение автора):</a:t>
            </a:r>
          </a:p>
          <a:p>
            <a:pPr lvl="0">
              <a:buNone/>
            </a:pPr>
            <a:r>
              <a:rPr lang="ru-RU" dirty="0" smtClean="0"/>
              <a:t>своеобразный, хорош.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- Для чего служат прилагательные в речи?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636912"/>
            <a:ext cx="3456384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Вывод: прилагательные в речи служат для того, чтобы обозначать различные признаки предмета, характеризовать предмет с разных сторон, выделить из ряда подобных, заключают в себе авторскую оценку.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3438128"/>
            <a:ext cx="3419872" cy="341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Неслучайно прилагательные говорят о себе так: </a:t>
            </a:r>
            <a:br>
              <a:rPr lang="ru-RU" sz="2800" dirty="0"/>
            </a:br>
            <a:r>
              <a:rPr lang="ru-RU" sz="2800" dirty="0"/>
              <a:t> </a:t>
            </a:r>
            <a:br>
              <a:rPr lang="ru-RU" sz="2800" dirty="0"/>
            </a:br>
            <a:r>
              <a:rPr lang="ru-RU" sz="2800" dirty="0"/>
              <a:t>С существительными подчас</a:t>
            </a:r>
            <a:br>
              <a:rPr lang="ru-RU" sz="2800" dirty="0"/>
            </a:br>
            <a:r>
              <a:rPr lang="ru-RU" sz="2800" dirty="0"/>
              <a:t>Не жизнь, а просто скука.</a:t>
            </a:r>
            <a:br>
              <a:rPr lang="ru-RU" sz="2800" dirty="0"/>
            </a:br>
            <a:r>
              <a:rPr lang="ru-RU" sz="2800" dirty="0"/>
              <a:t>Ни цвета нет у них без нас, </a:t>
            </a:r>
            <a:br>
              <a:rPr lang="ru-RU" sz="2800" dirty="0"/>
            </a:br>
            <a:r>
              <a:rPr lang="ru-RU" sz="2800" dirty="0"/>
              <a:t>Ни запаха, ни звука.</a:t>
            </a:r>
            <a:br>
              <a:rPr lang="ru-RU" sz="2800" dirty="0"/>
            </a:br>
            <a:r>
              <a:rPr lang="ru-RU" sz="2800" dirty="0"/>
              <a:t>Но если нас к ним приложить,</a:t>
            </a:r>
            <a:br>
              <a:rPr lang="ru-RU" sz="2800" dirty="0"/>
            </a:br>
            <a:r>
              <a:rPr lang="ru-RU" sz="2800" dirty="0"/>
              <a:t>Им веселее станет жить.</a:t>
            </a:r>
            <a:br>
              <a:rPr lang="ru-RU" sz="2800" dirty="0"/>
            </a:br>
            <a:r>
              <a:rPr lang="ru-RU" sz="2800" b="1" dirty="0"/>
              <a:t> 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3534562"/>
            <a:ext cx="3384376" cy="2543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96752"/>
            <a:ext cx="2161173" cy="2695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788024" y="3068960"/>
            <a:ext cx="1872208" cy="504056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</a:t>
            </a:r>
            <a:r>
              <a:rPr lang="ru-RU" b="1" i="1" dirty="0" smtClean="0"/>
              <a:t>(Весна)</a:t>
            </a:r>
            <a:endParaRPr lang="ru-RU" b="1" dirty="0" smtClean="0"/>
          </a:p>
          <a:p>
            <a:endParaRPr lang="ru-RU" dirty="0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645024"/>
            <a:ext cx="374299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5" y="620688"/>
            <a:ext cx="3053882" cy="210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544" y="260648"/>
            <a:ext cx="2647741" cy="1910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1800" y="116632"/>
            <a:ext cx="2685678" cy="2014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44208" y="1988840"/>
            <a:ext cx="2160240" cy="210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267744" y="2132856"/>
            <a:ext cx="5616624" cy="148478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Голубые, синие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Небо и ручьи.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В синих лужах плещутся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Стайкой воробьи. 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780928"/>
            <a:ext cx="2225824" cy="1669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692696"/>
            <a:ext cx="2810272" cy="2060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76672"/>
            <a:ext cx="2736304" cy="205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051720" y="2564904"/>
            <a:ext cx="4968552" cy="216024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b="1" dirty="0" smtClean="0"/>
              <a:t>   Лес и поле в зелени,</a:t>
            </a:r>
            <a:br>
              <a:rPr lang="ru-RU" b="1" dirty="0" smtClean="0"/>
            </a:br>
            <a:r>
              <a:rPr lang="ru-RU" b="1" dirty="0" smtClean="0"/>
              <a:t>Синяя река,</a:t>
            </a:r>
            <a:br>
              <a:rPr lang="ru-RU" b="1" dirty="0" smtClean="0"/>
            </a:br>
            <a:r>
              <a:rPr lang="ru-RU" b="1" dirty="0" smtClean="0"/>
              <a:t>Белые, пушистые</a:t>
            </a:r>
            <a:br>
              <a:rPr lang="ru-RU" b="1" dirty="0" smtClean="0"/>
            </a:br>
            <a:r>
              <a:rPr lang="ru-RU" b="1" dirty="0" smtClean="0"/>
              <a:t>В небе облака.</a:t>
            </a:r>
            <a:r>
              <a:rPr lang="ru-RU" b="1" i="1" dirty="0" smtClean="0"/>
              <a:t> </a:t>
            </a:r>
          </a:p>
          <a:p>
            <a:pPr>
              <a:buNone/>
            </a:pPr>
            <a:r>
              <a:rPr lang="ru-RU" b="1" i="1" dirty="0" smtClean="0"/>
              <a:t>   (Лето)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</a:t>
            </a:r>
          </a:p>
          <a:p>
            <a:endParaRPr lang="ru-RU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2132856"/>
            <a:ext cx="2160240" cy="255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19673" y="4472878"/>
            <a:ext cx="5040560" cy="2385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169702"/>
            <a:ext cx="4320480" cy="2688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988840"/>
            <a:ext cx="2992333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772816"/>
            <a:ext cx="2286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116632"/>
            <a:ext cx="4176464" cy="243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95736" y="2492896"/>
            <a:ext cx="3826768" cy="168478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   Золотые, тихие</a:t>
            </a:r>
            <a:br>
              <a:rPr lang="ru-RU" b="1" dirty="0" smtClean="0"/>
            </a:br>
            <a:r>
              <a:rPr lang="ru-RU" b="1" dirty="0" smtClean="0"/>
              <a:t>Рощи и сады,</a:t>
            </a:r>
            <a:br>
              <a:rPr lang="ru-RU" b="1" dirty="0" smtClean="0"/>
            </a:br>
            <a:r>
              <a:rPr lang="ru-RU" b="1" dirty="0" smtClean="0"/>
              <a:t>Нивы урожайные,</a:t>
            </a:r>
            <a:br>
              <a:rPr lang="ru-RU" b="1" dirty="0" smtClean="0"/>
            </a:br>
            <a:r>
              <a:rPr lang="ru-RU" b="1" dirty="0" smtClean="0"/>
              <a:t>Спелые плоды. </a:t>
            </a:r>
          </a:p>
          <a:p>
            <a:pPr>
              <a:buNone/>
            </a:pPr>
            <a:r>
              <a:rPr lang="ru-RU" b="1" i="1" dirty="0" smtClean="0"/>
              <a:t>   (Осень)</a:t>
            </a:r>
          </a:p>
          <a:p>
            <a:pPr>
              <a:buNone/>
            </a:pP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789040"/>
            <a:ext cx="3312368" cy="2484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476672"/>
            <a:ext cx="2561861" cy="192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60648"/>
            <a:ext cx="3011320" cy="2409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95736" y="2636912"/>
            <a:ext cx="3970784" cy="161277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   Лес и поле белые,</a:t>
            </a:r>
            <a:br>
              <a:rPr lang="ru-RU" b="1" dirty="0" smtClean="0"/>
            </a:br>
            <a:r>
              <a:rPr lang="ru-RU" b="1" dirty="0" smtClean="0"/>
              <a:t>Белые луга.</a:t>
            </a:r>
            <a:br>
              <a:rPr lang="ru-RU" b="1" dirty="0" smtClean="0"/>
            </a:br>
            <a:r>
              <a:rPr lang="ru-RU" b="1" dirty="0" smtClean="0"/>
              <a:t>У осин заснеженных –</a:t>
            </a:r>
            <a:br>
              <a:rPr lang="ru-RU" b="1" dirty="0" smtClean="0"/>
            </a:br>
            <a:r>
              <a:rPr lang="ru-RU" b="1" dirty="0" smtClean="0"/>
              <a:t>Ветки как рога. </a:t>
            </a:r>
          </a:p>
          <a:p>
            <a:pPr>
              <a:buNone/>
            </a:pPr>
            <a:r>
              <a:rPr lang="ru-RU" b="1" i="1" dirty="0" smtClean="0"/>
              <a:t>    (Зима)</a:t>
            </a:r>
            <a:endParaRPr lang="ru-RU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4149080"/>
            <a:ext cx="2618656" cy="209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1916832"/>
            <a:ext cx="2228127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0" y="1340768"/>
            <a:ext cx="2520882" cy="3322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C:\Users\user\Desktop\jesti-330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2492896"/>
            <a:ext cx="1456928" cy="145692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– Какие слова помогли вам отгадать времена года?</a:t>
            </a:r>
            <a:br>
              <a:rPr lang="ru-RU" dirty="0" smtClean="0"/>
            </a:br>
            <a:r>
              <a:rPr lang="ru-RU" dirty="0" smtClean="0"/>
              <a:t>– Что они обозначают и к какому слову относятся?</a:t>
            </a:r>
            <a:br>
              <a:rPr lang="ru-RU" dirty="0" smtClean="0"/>
            </a:br>
            <a:r>
              <a:rPr lang="ru-RU" dirty="0" smtClean="0"/>
              <a:t>– На какие вопросы они отвечают?</a:t>
            </a:r>
          </a:p>
          <a:p>
            <a:pPr>
              <a:buNone/>
            </a:pPr>
            <a:r>
              <a:rPr lang="ru-RU" dirty="0" smtClean="0"/>
              <a:t>- А как изменяются имена прилагательные?</a:t>
            </a:r>
            <a:br>
              <a:rPr lang="ru-RU" dirty="0" smtClean="0"/>
            </a:br>
            <a:endParaRPr lang="ru-RU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Морфологические признаки прилагательного: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Имена прилагательные изменяются </a:t>
            </a:r>
            <a:r>
              <a:rPr lang="ru-RU" u="sng" dirty="0" smtClean="0"/>
              <a:t>по родам:</a:t>
            </a:r>
          </a:p>
          <a:p>
            <a:r>
              <a:rPr lang="ru-RU" dirty="0" smtClean="0"/>
              <a:t>Синий- м.р., синяя- ж.р., синее- с.р.</a:t>
            </a:r>
          </a:p>
          <a:p>
            <a:r>
              <a:rPr lang="ru-RU" u="sng" dirty="0" smtClean="0"/>
              <a:t>Числам:</a:t>
            </a:r>
          </a:p>
          <a:p>
            <a:r>
              <a:rPr lang="ru-RU" dirty="0" smtClean="0"/>
              <a:t>Синяя ед.ч.- синие мн.ч..</a:t>
            </a:r>
          </a:p>
          <a:p>
            <a:r>
              <a:rPr lang="ru-RU" u="sng" dirty="0" smtClean="0"/>
              <a:t>Падежам:</a:t>
            </a:r>
          </a:p>
          <a:p>
            <a:r>
              <a:rPr lang="ru-RU" dirty="0" err="1" smtClean="0"/>
              <a:t>И.п</a:t>
            </a:r>
            <a:r>
              <a:rPr lang="ru-RU" dirty="0" smtClean="0"/>
              <a:t> - синий</a:t>
            </a:r>
          </a:p>
          <a:p>
            <a:r>
              <a:rPr lang="ru-RU" dirty="0" err="1" smtClean="0"/>
              <a:t>Р.п</a:t>
            </a:r>
            <a:r>
              <a:rPr lang="ru-RU" dirty="0" smtClean="0"/>
              <a:t> - синего</a:t>
            </a:r>
          </a:p>
          <a:p>
            <a:r>
              <a:rPr lang="ru-RU" dirty="0" smtClean="0"/>
              <a:t>Д.п.- синему</a:t>
            </a:r>
          </a:p>
          <a:p>
            <a:r>
              <a:rPr lang="ru-RU" dirty="0" smtClean="0"/>
              <a:t>Т.п.- синим</a:t>
            </a:r>
          </a:p>
          <a:p>
            <a:r>
              <a:rPr lang="ru-RU" dirty="0" smtClean="0"/>
              <a:t>П.п.- о синем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Физминутка</a:t>
            </a:r>
            <a:r>
              <a:rPr lang="ru-RU" b="1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женский род- </a:t>
            </a:r>
            <a:r>
              <a:rPr lang="ru-RU" b="1" dirty="0"/>
              <a:t>руки на пояс</a:t>
            </a:r>
            <a:r>
              <a:rPr lang="ru-RU" b="1" dirty="0" smtClean="0"/>
              <a:t>,</a:t>
            </a:r>
          </a:p>
          <a:p>
            <a:pPr>
              <a:buNone/>
            </a:pPr>
            <a:r>
              <a:rPr lang="ru-RU" b="1" dirty="0" smtClean="0"/>
              <a:t>  мужской род- </a:t>
            </a:r>
            <a:r>
              <a:rPr lang="ru-RU" b="1" dirty="0"/>
              <a:t>руки </a:t>
            </a:r>
            <a:r>
              <a:rPr lang="ru-RU" b="1" dirty="0" smtClean="0"/>
              <a:t>вверх,</a:t>
            </a:r>
          </a:p>
          <a:p>
            <a:pPr>
              <a:buNone/>
            </a:pPr>
            <a:r>
              <a:rPr lang="ru-RU" b="1" dirty="0" smtClean="0"/>
              <a:t> средний род- руки к плечам:</a:t>
            </a:r>
          </a:p>
          <a:p>
            <a:pPr>
              <a:buNone/>
            </a:pPr>
            <a:r>
              <a:rPr lang="ru-RU" b="1" dirty="0" smtClean="0"/>
              <a:t> </a:t>
            </a:r>
            <a:endParaRPr lang="ru-RU" dirty="0"/>
          </a:p>
          <a:p>
            <a:pPr>
              <a:buNone/>
            </a:pPr>
            <a:r>
              <a:rPr lang="ru-RU" dirty="0"/>
              <a:t>  </a:t>
            </a:r>
            <a:r>
              <a:rPr lang="ru-RU" dirty="0" smtClean="0"/>
              <a:t> Серое </a:t>
            </a:r>
            <a:r>
              <a:rPr lang="ru-RU" dirty="0"/>
              <a:t>утро, жёлтый свет, электрическая лампочка, долгую ночь, сухую листву, звёздное небо, загорелое лицо, старый воск, прелая листва, жгучий иней.</a:t>
            </a:r>
          </a:p>
          <a:p>
            <a:endParaRPr lang="ru-RU" dirty="0"/>
          </a:p>
        </p:txBody>
      </p:sp>
      <p:pic>
        <p:nvPicPr>
          <p:cNvPr id="21505" name="Picture 1" descr="C:\Users\user\Desktop\cca41d69a1019780a2b228799167a86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4454" y="188640"/>
            <a:ext cx="2642140" cy="324036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0_66b6c_95504f8_XL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80928"/>
            <a:ext cx="4227090" cy="422709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7504" y="332656"/>
            <a:ext cx="8605464" cy="4193307"/>
          </a:xfrm>
        </p:spPr>
        <p:txBody>
          <a:bodyPr>
            <a:normAutofit/>
          </a:bodyPr>
          <a:lstStyle/>
          <a:p>
            <a:pPr eaLnBrk="0" fontAlgn="base" hangingPunct="0">
              <a:buNone/>
            </a:pPr>
            <a:r>
              <a:rPr lang="ru-RU" b="1" i="1" dirty="0" smtClean="0"/>
              <a:t> - Как определить окончание прилагательного?</a:t>
            </a:r>
          </a:p>
          <a:p>
            <a:pPr eaLnBrk="0" fontAlgn="base" hangingPunct="0">
              <a:buNone/>
            </a:pPr>
            <a:r>
              <a:rPr lang="ru-RU" b="1" i="1" dirty="0" smtClean="0"/>
              <a:t>В </a:t>
            </a:r>
            <a:r>
              <a:rPr lang="ru-RU" b="1" i="1" dirty="0" err="1" smtClean="0"/>
              <a:t>морозн</a:t>
            </a:r>
            <a:r>
              <a:rPr lang="ru-RU" b="1" i="1" dirty="0" smtClean="0"/>
              <a:t>...    воздухе                   чист...    полем</a:t>
            </a:r>
            <a:endParaRPr lang="ru-RU" dirty="0" smtClean="0"/>
          </a:p>
          <a:p>
            <a:pPr eaLnBrk="0" fontAlgn="base" hangingPunct="0">
              <a:buNone/>
            </a:pPr>
            <a:r>
              <a:rPr lang="ru-RU" b="1" i="1" dirty="0" err="1" smtClean="0"/>
              <a:t>январск</a:t>
            </a:r>
            <a:r>
              <a:rPr lang="ru-RU" b="1" i="1" dirty="0" smtClean="0"/>
              <a:t> ...     днем                        в </a:t>
            </a:r>
            <a:r>
              <a:rPr lang="ru-RU" b="1" i="1" dirty="0" err="1" smtClean="0"/>
              <a:t>темн</a:t>
            </a:r>
            <a:r>
              <a:rPr lang="ru-RU" b="1" i="1" dirty="0" smtClean="0"/>
              <a:t>...   лесу</a:t>
            </a:r>
            <a:endParaRPr lang="ru-RU" dirty="0" smtClean="0"/>
          </a:p>
          <a:p>
            <a:pPr eaLnBrk="0" fontAlgn="base" hangingPunct="0">
              <a:buNone/>
            </a:pPr>
            <a:r>
              <a:rPr lang="ru-RU" b="1" i="1" dirty="0" err="1" smtClean="0"/>
              <a:t>зимн</a:t>
            </a:r>
            <a:r>
              <a:rPr lang="ru-RU" b="1" i="1" dirty="0" smtClean="0"/>
              <a:t> ...         вечером                   кудряв  ...   березой</a:t>
            </a:r>
            <a:endParaRPr lang="ru-RU" dirty="0" smtClean="0"/>
          </a:p>
          <a:p>
            <a:pPr eaLnBrk="0" fontAlgn="base" hangingPunct="0">
              <a:buNone/>
            </a:pPr>
            <a:r>
              <a:rPr lang="ru-RU" b="1" i="1" dirty="0" smtClean="0"/>
              <a:t>рыж...          белку                   душист...  черемухой</a:t>
            </a:r>
            <a:endParaRPr lang="ru-RU" dirty="0" smtClean="0"/>
          </a:p>
          <a:p>
            <a:pPr eaLnBrk="0" fontAlgn="base" hangingPunct="0">
              <a:buNone/>
            </a:pPr>
            <a:r>
              <a:rPr lang="ru-RU" b="1" i="1" dirty="0" err="1" smtClean="0"/>
              <a:t>соснов</a:t>
            </a:r>
            <a:r>
              <a:rPr lang="ru-RU" b="1" i="1" dirty="0" smtClean="0"/>
              <a:t>...        бором                     жгуч…        морозом</a:t>
            </a:r>
            <a:endParaRPr lang="ru-RU" dirty="0" smtClean="0"/>
          </a:p>
          <a:p>
            <a:pPr eaLnBrk="0" fontAlgn="base" hangingPunct="0">
              <a:buNone/>
            </a:pPr>
            <a:r>
              <a:rPr lang="ru-RU" b="1" i="1" dirty="0" smtClean="0"/>
              <a:t>на мохнат ...   ели                    погож ...       утром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Проверим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568952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b="1" i="1" dirty="0" smtClean="0"/>
              <a:t>В морозн</a:t>
            </a:r>
            <a:r>
              <a:rPr lang="ru-RU" b="1" i="1" dirty="0" smtClean="0">
                <a:solidFill>
                  <a:schemeClr val="accent2"/>
                </a:solidFill>
              </a:rPr>
              <a:t>ом</a:t>
            </a:r>
            <a:r>
              <a:rPr lang="ru-RU" b="1" i="1" dirty="0" smtClean="0"/>
              <a:t> воздухе       чист</a:t>
            </a:r>
            <a:r>
              <a:rPr lang="ru-RU" b="1" i="1" dirty="0" smtClean="0">
                <a:solidFill>
                  <a:schemeClr val="accent2"/>
                </a:solidFill>
              </a:rPr>
              <a:t>ым</a:t>
            </a:r>
            <a:r>
              <a:rPr lang="ru-RU" b="1" i="1" dirty="0" smtClean="0"/>
              <a:t>    полем</a:t>
            </a:r>
          </a:p>
          <a:p>
            <a:pPr>
              <a:lnSpc>
                <a:spcPct val="80000"/>
              </a:lnSpc>
            </a:pPr>
            <a:r>
              <a:rPr lang="ru-RU" b="1" i="1" dirty="0" smtClean="0"/>
              <a:t>январск</a:t>
            </a:r>
            <a:r>
              <a:rPr lang="ru-RU" b="1" i="1" dirty="0" smtClean="0">
                <a:solidFill>
                  <a:schemeClr val="accent2"/>
                </a:solidFill>
              </a:rPr>
              <a:t>им</a:t>
            </a:r>
            <a:r>
              <a:rPr lang="ru-RU" b="1" i="1" dirty="0" smtClean="0"/>
              <a:t>  днем            в темн</a:t>
            </a:r>
            <a:r>
              <a:rPr lang="ru-RU" b="1" i="1" dirty="0" smtClean="0">
                <a:solidFill>
                  <a:schemeClr val="accent2"/>
                </a:solidFill>
              </a:rPr>
              <a:t>ом</a:t>
            </a:r>
            <a:r>
              <a:rPr lang="ru-RU" b="1" i="1" dirty="0" smtClean="0"/>
              <a:t>   лесу</a:t>
            </a:r>
          </a:p>
          <a:p>
            <a:pPr>
              <a:lnSpc>
                <a:spcPct val="80000"/>
              </a:lnSpc>
            </a:pPr>
            <a:r>
              <a:rPr lang="ru-RU" b="1" i="1" dirty="0" smtClean="0"/>
              <a:t>зимн</a:t>
            </a:r>
            <a:r>
              <a:rPr lang="ru-RU" b="1" i="1" dirty="0" smtClean="0">
                <a:solidFill>
                  <a:schemeClr val="accent2"/>
                </a:solidFill>
              </a:rPr>
              <a:t>им</a:t>
            </a:r>
            <a:r>
              <a:rPr lang="ru-RU" b="1" i="1" dirty="0" smtClean="0"/>
              <a:t>   вечером         кудряв</a:t>
            </a:r>
            <a:r>
              <a:rPr lang="ru-RU" b="1" i="1" dirty="0" smtClean="0">
                <a:solidFill>
                  <a:schemeClr val="accent2"/>
                </a:solidFill>
              </a:rPr>
              <a:t>ой</a:t>
            </a:r>
            <a:r>
              <a:rPr lang="ru-RU" b="1" i="1" dirty="0" smtClean="0"/>
              <a:t>  берёзой 	</a:t>
            </a:r>
            <a:r>
              <a:rPr lang="ru-RU" b="1" dirty="0" smtClean="0"/>
              <a:t> </a:t>
            </a:r>
            <a:endParaRPr lang="ru-RU" b="1" i="1" dirty="0" smtClean="0"/>
          </a:p>
          <a:p>
            <a:pPr>
              <a:lnSpc>
                <a:spcPct val="80000"/>
              </a:lnSpc>
            </a:pPr>
            <a:r>
              <a:rPr lang="ru-RU" b="1" i="1" dirty="0" smtClean="0"/>
              <a:t>рыж</a:t>
            </a:r>
            <a:r>
              <a:rPr lang="ru-RU" b="1" i="1" dirty="0" smtClean="0">
                <a:solidFill>
                  <a:schemeClr val="accent2"/>
                </a:solidFill>
              </a:rPr>
              <a:t>ую</a:t>
            </a:r>
            <a:r>
              <a:rPr lang="ru-RU" b="1" i="1" dirty="0" smtClean="0"/>
              <a:t>  белку              душист</a:t>
            </a:r>
            <a:r>
              <a:rPr lang="ru-RU" b="1" i="1" dirty="0" smtClean="0">
                <a:solidFill>
                  <a:schemeClr val="accent2"/>
                </a:solidFill>
              </a:rPr>
              <a:t>ой </a:t>
            </a:r>
            <a:r>
              <a:rPr lang="ru-RU" b="1" i="1" dirty="0" smtClean="0"/>
              <a:t>  черемухой</a:t>
            </a:r>
          </a:p>
          <a:p>
            <a:pPr>
              <a:lnSpc>
                <a:spcPct val="80000"/>
              </a:lnSpc>
            </a:pPr>
            <a:r>
              <a:rPr lang="ru-RU" b="1" i="1" dirty="0" smtClean="0"/>
              <a:t>соснов</a:t>
            </a:r>
            <a:r>
              <a:rPr lang="ru-RU" b="1" i="1" dirty="0" smtClean="0">
                <a:solidFill>
                  <a:schemeClr val="accent2"/>
                </a:solidFill>
              </a:rPr>
              <a:t>ым</a:t>
            </a:r>
            <a:r>
              <a:rPr lang="ru-RU" b="1" i="1" dirty="0" smtClean="0"/>
              <a:t>  бором         жгуч</a:t>
            </a:r>
            <a:r>
              <a:rPr lang="ru-RU" b="1" i="1" dirty="0" smtClean="0">
                <a:solidFill>
                  <a:schemeClr val="accent2"/>
                </a:solidFill>
              </a:rPr>
              <a:t>им</a:t>
            </a:r>
            <a:r>
              <a:rPr lang="ru-RU" b="1" i="1" dirty="0" smtClean="0"/>
              <a:t>        морозом</a:t>
            </a:r>
          </a:p>
          <a:p>
            <a:pPr>
              <a:lnSpc>
                <a:spcPct val="80000"/>
              </a:lnSpc>
            </a:pPr>
            <a:r>
              <a:rPr lang="ru-RU" b="1" i="1" dirty="0" smtClean="0"/>
              <a:t>на мохнат</a:t>
            </a:r>
            <a:r>
              <a:rPr lang="ru-RU" b="1" i="1" dirty="0" smtClean="0">
                <a:solidFill>
                  <a:schemeClr val="accent2"/>
                </a:solidFill>
              </a:rPr>
              <a:t>ой</a:t>
            </a:r>
            <a:r>
              <a:rPr lang="ru-RU" b="1" i="1" dirty="0" smtClean="0"/>
              <a:t> ели         погож</a:t>
            </a:r>
            <a:r>
              <a:rPr lang="ru-RU" b="1" i="1" dirty="0" smtClean="0">
                <a:solidFill>
                  <a:schemeClr val="accent2"/>
                </a:solidFill>
              </a:rPr>
              <a:t>им</a:t>
            </a:r>
            <a:r>
              <a:rPr lang="ru-RU" b="1" i="1" dirty="0" smtClean="0"/>
              <a:t>       утром </a:t>
            </a:r>
          </a:p>
          <a:p>
            <a:r>
              <a:rPr lang="ru-RU" u="sng" dirty="0" smtClean="0"/>
              <a:t>Вывод:</a:t>
            </a:r>
            <a:r>
              <a:rPr lang="ru-RU" dirty="0" smtClean="0"/>
              <a:t> Чтобы проверить окончание прилагательного , нужно задать вопрос от существительного, к которому они относятся.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7931639" cy="4928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260648"/>
            <a:ext cx="7467600" cy="487375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Неслучайно Константин Паустовский писал:</a:t>
            </a:r>
          </a:p>
          <a:p>
            <a:pPr>
              <a:buNone/>
            </a:pPr>
            <a:r>
              <a:rPr lang="ru-RU" dirty="0" smtClean="0"/>
              <a:t> «С русским языком можно творить чудеса, нет ничего такого в жизни, что нельзя было бы передать русским словом. Звучание музыки, блеск красок, игру света, шум и тень садов, тяжёлое громыхание грозы, детский шёпот и шорох морского гравия».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 частотности употребления прилагательные занимают 3 место после существительных и глаголов. Но то, что выражается двумя важными частями речи, нуждается в дополнительной информации. Для этого и нужны прилагательные, которые распространяют предложение. В этом вы убедитесь, выполнив следующее задание.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Вставить прилагательные в текст. Определить их род, число ,падеж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Наступил (                       ) вечер. </a:t>
            </a:r>
          </a:p>
          <a:p>
            <a:pPr>
              <a:buNone/>
            </a:pPr>
            <a:r>
              <a:rPr lang="ru-RU" dirty="0" smtClean="0"/>
              <a:t>Синь играет в (                      )зареве заката. </a:t>
            </a:r>
          </a:p>
          <a:p>
            <a:pPr>
              <a:buNone/>
            </a:pPr>
            <a:r>
              <a:rPr lang="ru-RU" dirty="0" smtClean="0"/>
              <a:t>(                            )дымкой сгущаются по г…</a:t>
            </a:r>
            <a:r>
              <a:rPr lang="ru-RU" dirty="0" err="1" smtClean="0"/>
              <a:t>ризонту</a:t>
            </a:r>
            <a:r>
              <a:rPr lang="ru-RU" dirty="0" smtClean="0"/>
              <a:t> сумерки. Закат торжественен, строг и пока еще горяч. И </a:t>
            </a:r>
            <a:r>
              <a:rPr lang="ru-RU" dirty="0" err="1" smtClean="0"/>
              <a:t>грус</a:t>
            </a:r>
            <a:r>
              <a:rPr lang="ru-RU" dirty="0" smtClean="0"/>
              <a:t>…но думать в этот (                )миг, что скоро не станет этого(                          ) чуда. </a:t>
            </a:r>
          </a:p>
          <a:p>
            <a:pPr>
              <a:buNone/>
            </a:pPr>
            <a:r>
              <a:rPr lang="ru-RU" b="1" dirty="0" smtClean="0"/>
              <a:t>(зимний, б…</a:t>
            </a:r>
            <a:r>
              <a:rPr lang="ru-RU" b="1" dirty="0" err="1" smtClean="0"/>
              <a:t>гряный</a:t>
            </a:r>
            <a:r>
              <a:rPr lang="ru-RU" b="1" dirty="0" smtClean="0"/>
              <a:t>, фиолетовый, радостный,  незабываемое) </a:t>
            </a:r>
          </a:p>
          <a:p>
            <a:endParaRPr lang="ru-RU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8909641" y="90100"/>
            <a:ext cx="23435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!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789040"/>
            <a:ext cx="5040560" cy="285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Проверим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7467600" cy="513318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Наступил зимний вечер. Синь играет в багряном зареве заката. Фиолетовый  дымкой сгущаются по горизонту сумерки. Закат торжественен, строг и пока еще горяч. И грустно думать в этот радостный  миг, что скоро не станет этого незабываемого чуда.  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Какой текст больше понравился и почему?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Первое описание заката бледное, скучное, невыразительное.</a:t>
            </a:r>
          </a:p>
          <a:p>
            <a:r>
              <a:rPr lang="ru-RU" dirty="0" smtClean="0"/>
              <a:t>Многообразие оттенков цвета (багряный  закат, фиолетовая дымка) помогают зримо представить картину заката, нарисованную автором.</a:t>
            </a:r>
          </a:p>
          <a:p>
            <a:r>
              <a:rPr lang="ru-RU" dirty="0" smtClean="0"/>
              <a:t>- Какие прилагательные помогают передать авторское отношение к   изображаемому?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Синтаксический разбор предложения: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7467600" cy="506117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Наступил зимний вечер.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356992"/>
            <a:ext cx="74888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/>
          </a:p>
          <a:p>
            <a:r>
              <a:rPr lang="ru-RU" sz="2400" dirty="0" smtClean="0"/>
              <a:t>Закат торжественен, строг и пока еще горяч. </a:t>
            </a:r>
            <a:endParaRPr lang="ru-R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Вывод: прилагательные в полной  форме в предложении бывают определениями, а в краткой форме- сказуемыми.</a:t>
            </a:r>
          </a:p>
          <a:p>
            <a:r>
              <a:rPr lang="ru-RU" dirty="0" smtClean="0"/>
              <a:t>Образуйте краткие формы:</a:t>
            </a:r>
          </a:p>
          <a:p>
            <a:r>
              <a:rPr lang="ru-RU" dirty="0" smtClean="0"/>
              <a:t>Ясный-?</a:t>
            </a:r>
          </a:p>
          <a:p>
            <a:r>
              <a:rPr lang="ru-RU" dirty="0" smtClean="0"/>
              <a:t>Тихий- ?</a:t>
            </a:r>
          </a:p>
          <a:p>
            <a:r>
              <a:rPr lang="ru-RU" dirty="0" smtClean="0"/>
              <a:t>Прекрасный</a:t>
            </a:r>
            <a:r>
              <a:rPr lang="ru-RU" dirty="0"/>
              <a:t> </a:t>
            </a:r>
            <a:r>
              <a:rPr lang="ru-RU" dirty="0" smtClean="0"/>
              <a:t>- ?</a:t>
            </a:r>
          </a:p>
          <a:p>
            <a:r>
              <a:rPr lang="ru-RU" dirty="0" smtClean="0"/>
              <a:t>Хороший -?</a:t>
            </a:r>
          </a:p>
        </p:txBody>
      </p:sp>
      <p:pic>
        <p:nvPicPr>
          <p:cNvPr id="2050" name="Picture 2" descr="F:\Анимашkи\jivotniea-40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988840"/>
            <a:ext cx="2191296" cy="3434121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293604"/>
            <a:ext cx="4752528" cy="3564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0"/>
            <a:ext cx="7467600" cy="37890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Три  друга пошли в косолапый лес за развесистыми грибами. У голубого Миши была неумытая корзинка, а у раннего Коли и продолговатого Вани незнакомые лукошки. Она собирали счастливые грибы и перекликались квадратными голосами. Вдруг первое небо потемнело и пошёл вчерашний дождь. Миша, Коля и Ваня спрятались под жизнерадостным деревом.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0"/>
            <a:ext cx="7467600" cy="4873752"/>
          </a:xfrm>
        </p:spPr>
        <p:txBody>
          <a:bodyPr/>
          <a:lstStyle/>
          <a:p>
            <a:pPr>
              <a:buNone/>
            </a:pPr>
            <a:r>
              <a:rPr lang="ru-RU" sz="3200" b="1" dirty="0" smtClean="0"/>
              <a:t>  Что вы можете сказать о роли прилагательных? </a:t>
            </a:r>
          </a:p>
          <a:p>
            <a:pPr>
              <a:buNone/>
            </a:pPr>
            <a:r>
              <a:rPr lang="ru-RU" sz="3200" b="1" dirty="0" smtClean="0"/>
              <a:t>  (неуместное употребление  прилагательных искажает текст)</a:t>
            </a:r>
          </a:p>
          <a:p>
            <a:endParaRPr lang="ru-RU" dirty="0"/>
          </a:p>
        </p:txBody>
      </p:sp>
      <p:pic>
        <p:nvPicPr>
          <p:cNvPr id="3074" name="Picture 2" descr="C:\Users\user\Desktop\87272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556792"/>
            <a:ext cx="5832648" cy="583264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 b="311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5949280"/>
            <a:ext cx="5292080" cy="78296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Благодарю за внимание!</a:t>
            </a:r>
            <a:endParaRPr lang="ru-RU" b="1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3429000"/>
            <a:ext cx="6048672" cy="2764904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Определяю я предметы,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Они со мной всегда приметны.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Я украшаю Вашу речь,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Меня Вам нужно знать, беречь!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391</TotalTime>
  <Words>882</Words>
  <Application>Microsoft Office PowerPoint</Application>
  <PresentationFormat>Экран (4:3)</PresentationFormat>
  <Paragraphs>124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Эркер</vt:lpstr>
      <vt:lpstr>Давайте, друзья, улыбнёмся друг другу, Улыбки подарим гостям! К уроку готовы! Тогда - за работу! Удачи желаю я Вам!   Учитель: Мыльникова И.В. </vt:lpstr>
      <vt:lpstr> Начнём урок со сценки в магазине.</vt:lpstr>
      <vt:lpstr>ИМЯ ПРИЛАГАТЕЛЬНОЕ КАК ЧАСТЬ РЕЧИ </vt:lpstr>
      <vt:lpstr>Слайд 4</vt:lpstr>
      <vt:lpstr>лось</vt:lpstr>
      <vt:lpstr>(из текста нужно выписать прилагательные, которые характеризуют животное)</vt:lpstr>
      <vt:lpstr>Вывод: прилагательные в речи служат для того, чтобы обозначать различные признаки предмета, характеризовать предмет с разных сторон, выделить из ряда подобных, заключают в себе авторскую оценку.</vt:lpstr>
      <vt:lpstr>Неслучайно прилагательные говорят о себе так:    С существительными подчас Не жизнь, а просто скука. Ни цвета нет у них без нас,  Ни запаха, ни звука. Но если нас к ним приложить, Им веселее станет жить.   </vt:lpstr>
      <vt:lpstr>Голубые, синие Небо и ручьи. В синих лужах плещутся Стайкой воробьи. </vt:lpstr>
      <vt:lpstr>Слайд 10</vt:lpstr>
      <vt:lpstr>Слайд 11</vt:lpstr>
      <vt:lpstr>Слайд 12</vt:lpstr>
      <vt:lpstr>Слайд 13</vt:lpstr>
      <vt:lpstr>Морфологические признаки прилагательного:</vt:lpstr>
      <vt:lpstr>Физминутка:</vt:lpstr>
      <vt:lpstr>Слайд 16</vt:lpstr>
      <vt:lpstr>Проверим</vt:lpstr>
      <vt:lpstr>Слайд 18</vt:lpstr>
      <vt:lpstr>По частотности употребления прилагательные занимают 3 место после существительных и глаголов. Но то, что выражается двумя важными частями речи, нуждается в дополнительной информации. Для этого и нужны прилагательные, которые распространяют предложение. В этом вы убедитесь, выполнив следующее задание. </vt:lpstr>
      <vt:lpstr>Вставить прилагательные в текст. Определить их род, число ,падеж</vt:lpstr>
      <vt:lpstr>Проверим</vt:lpstr>
      <vt:lpstr>Какой текст больше понравился и почему?</vt:lpstr>
      <vt:lpstr>Синтаксический разбор предложения:</vt:lpstr>
      <vt:lpstr>Слайд 24</vt:lpstr>
      <vt:lpstr>Слайд 25</vt:lpstr>
      <vt:lpstr>Слайд 26</vt:lpstr>
      <vt:lpstr>Благодарю за внимание!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Давайте, друзья, улыбнёмся друг другу, Улыбки подарим гостям! К уроку готовы! Тогда - за работу! Удачи желаю я Вам!</dc:title>
  <dc:creator>user1</dc:creator>
  <cp:lastModifiedBy>user1</cp:lastModifiedBy>
  <cp:revision>50</cp:revision>
  <dcterms:created xsi:type="dcterms:W3CDTF">2011-12-16T18:13:28Z</dcterms:created>
  <dcterms:modified xsi:type="dcterms:W3CDTF">2015-11-06T18:49:30Z</dcterms:modified>
</cp:coreProperties>
</file>