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2" r:id="rId10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1927C8-4824-41D0-A6CF-54AFB08854E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820BF6-EDEA-406B-A339-7BFD5E58F901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0063B2-93BE-452A-BAD9-F68E8FEB350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38BF5D-9199-41E9-BCD9-B44E9497C5C7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534DB7-CFAB-4BC5-80AF-78D6FFAB4A5E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EB69FC-38BC-40E3-8B6E-7276B1F5A8A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4787C0-A307-4BB8-ABEE-66E21B62D0A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D6CA8D-541D-4C9B-88FB-C4D7F54C08D1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D6867B-1731-4978-B17A-4EF42B45EE17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422EB4-2B6B-411A-835D-11255DD9B4E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920208-3E16-45C1-9F89-244FC7FC733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920ED86-5DAF-469B-80E8-40D5B534D9EF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Click="0" advTm="5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0_8e76f_beaf19b4_X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53" name="WordArt 5"/>
          <p:cNvSpPr>
            <a:spLocks noChangeArrowheads="1" noChangeShapeType="1" noTextEdit="1"/>
          </p:cNvSpPr>
          <p:nvPr/>
        </p:nvSpPr>
        <p:spPr bwMode="auto">
          <a:xfrm>
            <a:off x="1116013" y="404813"/>
            <a:ext cx="7343775" cy="955675"/>
          </a:xfrm>
          <a:prstGeom prst="rect">
            <a:avLst/>
          </a:prstGeom>
        </p:spPr>
        <p:txBody>
          <a:bodyPr wrap="none" fromWordArt="1">
            <a:prstTxWarp prst="textCanUp">
              <a:avLst>
                <a:gd name="adj" fmla="val 85713"/>
              </a:avLst>
            </a:prstTxWarp>
          </a:bodyPr>
          <a:lstStyle/>
          <a:p>
            <a:pPr algn="ctr"/>
            <a:r>
              <a:rPr lang="ru-RU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"/>
                <a:cs typeface="Arial"/>
              </a:rPr>
              <a:t>В лес мы выпустим зверей</a:t>
            </a:r>
          </a:p>
        </p:txBody>
      </p:sp>
      <p:pic>
        <p:nvPicPr>
          <p:cNvPr id="2054" name="Picture 6" descr="bird1-3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59563" y="1557338"/>
            <a:ext cx="931862" cy="923925"/>
          </a:xfrm>
          <a:prstGeom prst="rect">
            <a:avLst/>
          </a:prstGeom>
          <a:noFill/>
        </p:spPr>
      </p:pic>
      <p:pic>
        <p:nvPicPr>
          <p:cNvPr id="2055" name="Picture 7" descr="38054015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5650" y="1557338"/>
            <a:ext cx="1008063" cy="846137"/>
          </a:xfrm>
          <a:prstGeom prst="rect">
            <a:avLst/>
          </a:prstGeom>
          <a:noFill/>
        </p:spPr>
      </p:pic>
      <p:pic>
        <p:nvPicPr>
          <p:cNvPr id="2056" name="Picture 8" descr="image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11188" y="5013325"/>
            <a:ext cx="1752600" cy="1476375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Forest_by_harbe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43725"/>
          </a:xfrm>
          <a:prstGeom prst="rect">
            <a:avLst/>
          </a:prstGeom>
          <a:noFill/>
        </p:spPr>
      </p:pic>
      <p:pic>
        <p:nvPicPr>
          <p:cNvPr id="3078" name="Picture 6" descr="8403277_2563d00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940425" y="4568825"/>
            <a:ext cx="2203450" cy="2289175"/>
          </a:xfrm>
          <a:prstGeom prst="rect">
            <a:avLst/>
          </a:prstGeom>
          <a:noFill/>
        </p:spPr>
      </p:pic>
      <p:sp>
        <p:nvSpPr>
          <p:cNvPr id="3079" name="WordArt 7"/>
          <p:cNvSpPr>
            <a:spLocks noChangeArrowheads="1" noChangeShapeType="1" noTextEdit="1"/>
          </p:cNvSpPr>
          <p:nvPr/>
        </p:nvSpPr>
        <p:spPr bwMode="auto">
          <a:xfrm>
            <a:off x="1403350" y="476250"/>
            <a:ext cx="5905500" cy="720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Этот пальчик - белочка,</a:t>
            </a:r>
          </a:p>
        </p:txBody>
      </p:sp>
      <p:sp>
        <p:nvSpPr>
          <p:cNvPr id="3080" name="WordArt 8"/>
          <p:cNvSpPr>
            <a:spLocks noChangeArrowheads="1" noChangeShapeType="1" noTextEdit="1"/>
          </p:cNvSpPr>
          <p:nvPr/>
        </p:nvSpPr>
        <p:spPr bwMode="auto">
          <a:xfrm>
            <a:off x="1403350" y="1484313"/>
            <a:ext cx="5832475" cy="7921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Рыженькая девочка.</a:t>
            </a:r>
          </a:p>
        </p:txBody>
      </p:sp>
    </p:spTree>
  </p:cSld>
  <p:clrMapOvr>
    <a:masterClrMapping/>
  </p:clrMapOvr>
  <p:transition spd="med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Forest_by_harbe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3" name="Picture 7" descr="zaya_200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79613" y="2708275"/>
            <a:ext cx="1917700" cy="1917700"/>
          </a:xfrm>
          <a:prstGeom prst="rect">
            <a:avLst/>
          </a:prstGeom>
          <a:noFill/>
        </p:spPr>
      </p:pic>
      <p:sp>
        <p:nvSpPr>
          <p:cNvPr id="4104" name="WordArt 8"/>
          <p:cNvSpPr>
            <a:spLocks noChangeArrowheads="1" noChangeShapeType="1" noTextEdit="1"/>
          </p:cNvSpPr>
          <p:nvPr/>
        </p:nvSpPr>
        <p:spPr bwMode="auto">
          <a:xfrm>
            <a:off x="1547813" y="5445125"/>
            <a:ext cx="5691187" cy="1143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Этот пальчик - зайчик,</a:t>
            </a:r>
          </a:p>
          <a:p>
            <a:pPr algn="ctr"/>
            <a:r>
              <a:rPr lang="ru-RU" sz="3600" kern="1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Зайчик-попрыгайчик.</a:t>
            </a:r>
          </a:p>
        </p:txBody>
      </p:sp>
    </p:spTree>
  </p:cSld>
  <p:clrMapOvr>
    <a:masterClrMapping/>
  </p:clrMapOvr>
  <p:transition spd="med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Forest_by_harbe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00863"/>
          </a:xfrm>
          <a:prstGeom prst="rect">
            <a:avLst/>
          </a:prstGeom>
          <a:noFill/>
        </p:spPr>
      </p:pic>
      <p:pic>
        <p:nvPicPr>
          <p:cNvPr id="5131" name="Picture 11" descr="0_a5012_ed67ae7f_X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9338" y="3429000"/>
            <a:ext cx="1790700" cy="3240088"/>
          </a:xfrm>
          <a:prstGeom prst="rect">
            <a:avLst/>
          </a:prstGeom>
          <a:noFill/>
        </p:spPr>
      </p:pic>
      <p:sp>
        <p:nvSpPr>
          <p:cNvPr id="5132" name="WordArt 12"/>
          <p:cNvSpPr>
            <a:spLocks noChangeArrowheads="1" noChangeShapeType="1" noTextEdit="1"/>
          </p:cNvSpPr>
          <p:nvPr/>
        </p:nvSpPr>
        <p:spPr bwMode="auto">
          <a:xfrm>
            <a:off x="1547813" y="620713"/>
            <a:ext cx="6264275" cy="11525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Этот вот - лисичка,</a:t>
            </a:r>
          </a:p>
          <a:p>
            <a:pPr algn="ctr"/>
            <a:r>
              <a:rPr lang="ru-RU" sz="3600" kern="1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Хитрая сестричка.</a:t>
            </a:r>
          </a:p>
        </p:txBody>
      </p:sp>
    </p:spTree>
  </p:cSld>
  <p:clrMapOvr>
    <a:masterClrMapping/>
  </p:clrMapOvr>
  <p:transition spd="med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Forest_by_harbe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42863"/>
            <a:ext cx="9144000" cy="6900863"/>
          </a:xfrm>
          <a:prstGeom prst="rect">
            <a:avLst/>
          </a:prstGeom>
          <a:noFill/>
        </p:spPr>
      </p:pic>
      <p:pic>
        <p:nvPicPr>
          <p:cNvPr id="6149" name="Picture 5" descr="guitarist_-_bear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CFEFC"/>
              </a:clrFrom>
              <a:clrTo>
                <a:srgbClr val="FCFEFC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00113" y="3548063"/>
            <a:ext cx="3917950" cy="3309937"/>
          </a:xfrm>
          <a:prstGeom prst="rect">
            <a:avLst/>
          </a:prstGeom>
          <a:noFill/>
        </p:spPr>
      </p:pic>
      <p:sp>
        <p:nvSpPr>
          <p:cNvPr id="6150" name="WordArt 6"/>
          <p:cNvSpPr>
            <a:spLocks noChangeArrowheads="1" noChangeShapeType="1" noTextEdit="1"/>
          </p:cNvSpPr>
          <p:nvPr/>
        </p:nvSpPr>
        <p:spPr bwMode="auto">
          <a:xfrm>
            <a:off x="1116013" y="549275"/>
            <a:ext cx="7272337" cy="13668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Этот - Мишенька-медведь,</a:t>
            </a:r>
          </a:p>
          <a:p>
            <a:pPr algn="ctr"/>
            <a:r>
              <a:rPr lang="ru-RU" sz="3600" kern="1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Любит песни громко петь.</a:t>
            </a:r>
          </a:p>
        </p:txBody>
      </p:sp>
    </p:spTree>
  </p:cSld>
  <p:clrMapOvr>
    <a:masterClrMapping/>
  </p:clrMapOvr>
  <p:transition spd="med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Forest_by_harbe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42863"/>
            <a:ext cx="9144000" cy="6888163"/>
          </a:xfrm>
          <a:prstGeom prst="rect">
            <a:avLst/>
          </a:prstGeom>
          <a:noFill/>
        </p:spPr>
      </p:pic>
      <p:pic>
        <p:nvPicPr>
          <p:cNvPr id="7173" name="Picture 5" descr="32545-Cute-Gray-Wolf-Praying-Sitting-On-A-Tree-Stump-And-Looking-Up-Poster-Art-Print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484438" y="1484313"/>
            <a:ext cx="2205037" cy="3313112"/>
          </a:xfrm>
          <a:prstGeom prst="rect">
            <a:avLst/>
          </a:prstGeom>
          <a:noFill/>
        </p:spPr>
      </p:pic>
      <p:sp>
        <p:nvSpPr>
          <p:cNvPr id="7174" name="WordArt 6"/>
          <p:cNvSpPr>
            <a:spLocks noChangeArrowheads="1" noChangeShapeType="1" noTextEdit="1"/>
          </p:cNvSpPr>
          <p:nvPr/>
        </p:nvSpPr>
        <p:spPr bwMode="auto">
          <a:xfrm>
            <a:off x="755650" y="5229225"/>
            <a:ext cx="7632700" cy="8556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Этот - серенький волчок.</a:t>
            </a:r>
          </a:p>
        </p:txBody>
      </p:sp>
    </p:spTree>
  </p:cSld>
  <p:clrMapOvr>
    <a:masterClrMapping/>
  </p:clrMapOvr>
  <p:transition spd="med" advClick="0" advTm="5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1" name="Picture 5" descr="486_08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223" name="WordArt 7"/>
          <p:cNvSpPr>
            <a:spLocks noChangeArrowheads="1" noChangeShapeType="1" noTextEdit="1"/>
          </p:cNvSpPr>
          <p:nvPr/>
        </p:nvSpPr>
        <p:spPr bwMode="auto">
          <a:xfrm>
            <a:off x="1331913" y="5516563"/>
            <a:ext cx="6911975" cy="1081087"/>
          </a:xfrm>
          <a:prstGeom prst="rect">
            <a:avLst/>
          </a:prstGeom>
        </p:spPr>
        <p:txBody>
          <a:bodyPr wrap="none" fromWordArt="1">
            <a:prstTxWarp prst="textChevron">
              <a:avLst>
                <a:gd name="adj" fmla="val 25000"/>
              </a:avLst>
            </a:prstTxWarp>
          </a:bodyPr>
          <a:lstStyle/>
          <a:p>
            <a:pPr algn="ctr"/>
            <a:r>
              <a:rPr lang="ru-RU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Получился кулачок.</a:t>
            </a:r>
          </a:p>
        </p:txBody>
      </p:sp>
    </p:spTree>
  </p:cSld>
  <p:clrMapOvr>
    <a:masterClrMapping/>
  </p:clrMapOvr>
  <p:transition spd="med" advClick="0" advTm="5000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a5f0233e33c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0"/>
            <a:ext cx="7956550" cy="6858000"/>
          </a:xfrm>
          <a:prstGeom prst="rect">
            <a:avLst/>
          </a:prstGeom>
          <a:noFill/>
        </p:spPr>
      </p:pic>
      <p:sp>
        <p:nvSpPr>
          <p:cNvPr id="10245" name="WordArt 5"/>
          <p:cNvSpPr>
            <a:spLocks noChangeArrowheads="1" noChangeShapeType="1" noTextEdit="1"/>
          </p:cNvSpPr>
          <p:nvPr/>
        </p:nvSpPr>
        <p:spPr bwMode="auto">
          <a:xfrm>
            <a:off x="1042988" y="5300663"/>
            <a:ext cx="7200900" cy="1076325"/>
          </a:xfrm>
          <a:prstGeom prst="rect">
            <a:avLst/>
          </a:prstGeom>
        </p:spPr>
        <p:txBody>
          <a:bodyPr wrap="none" fromWordArt="1">
            <a:prstTxWarp prst="textChevron">
              <a:avLst>
                <a:gd name="adj" fmla="val 25000"/>
              </a:avLst>
            </a:prstTxWarp>
          </a:bodyPr>
          <a:lstStyle/>
          <a:p>
            <a:pPr algn="ctr"/>
            <a:r>
              <a:rPr lang="ru-RU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Разожмем кулак скорей,</a:t>
            </a:r>
          </a:p>
        </p:txBody>
      </p:sp>
    </p:spTree>
  </p:cSld>
  <p:clrMapOvr>
    <a:masterClrMapping/>
  </p:clrMapOvr>
  <p:transition spd="med" advClick="0" advTm="5000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0_8e76f_beaf19b4_X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197" name="Picture 5" descr="x_d3ffae1c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067175" y="1628775"/>
            <a:ext cx="1295400" cy="1295400"/>
          </a:xfrm>
          <a:prstGeom prst="rect">
            <a:avLst/>
          </a:prstGeom>
          <a:noFill/>
        </p:spPr>
      </p:pic>
      <p:pic>
        <p:nvPicPr>
          <p:cNvPr id="8199" name="Picture 7" descr="0_a5012_ed67ae7f_XL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4213" y="2924175"/>
            <a:ext cx="1433512" cy="2592388"/>
          </a:xfrm>
          <a:prstGeom prst="rect">
            <a:avLst/>
          </a:prstGeom>
          <a:noFill/>
        </p:spPr>
      </p:pic>
      <p:pic>
        <p:nvPicPr>
          <p:cNvPr id="8201" name="Picture 9" descr="1ba83a80774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588125" y="4149725"/>
            <a:ext cx="2082800" cy="2462213"/>
          </a:xfrm>
          <a:prstGeom prst="rect">
            <a:avLst/>
          </a:prstGeom>
          <a:noFill/>
        </p:spPr>
      </p:pic>
      <p:sp>
        <p:nvSpPr>
          <p:cNvPr id="8202" name="WordArt 10"/>
          <p:cNvSpPr>
            <a:spLocks noChangeArrowheads="1" noChangeShapeType="1" noTextEdit="1"/>
          </p:cNvSpPr>
          <p:nvPr/>
        </p:nvSpPr>
        <p:spPr bwMode="auto">
          <a:xfrm>
            <a:off x="1042988" y="404813"/>
            <a:ext cx="7632700" cy="5762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В лес мы выпустим зверей.</a:t>
            </a:r>
          </a:p>
        </p:txBody>
      </p:sp>
    </p:spTree>
  </p:cSld>
  <p:clrMapOvr>
    <a:masterClrMapping/>
  </p:clrMapOvr>
  <p:transition spd="med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пальчиковая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пальчиковая</Template>
  <TotalTime>1</TotalTime>
  <Words>55</Words>
  <Application>Microsoft Office PowerPoint</Application>
  <PresentationFormat>Экран (4:3)</PresentationFormat>
  <Paragraphs>13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1" baseType="lpstr">
      <vt:lpstr>Arial</vt:lpstr>
      <vt:lpstr>пальчиковая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</vt:vector>
  </TitlesOfParts>
  <Company>Krokoz™ Inc.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дом</dc:creator>
  <cp:lastModifiedBy>дом</cp:lastModifiedBy>
  <cp:revision>1</cp:revision>
  <dcterms:created xsi:type="dcterms:W3CDTF">2013-11-19T11:37:45Z</dcterms:created>
  <dcterms:modified xsi:type="dcterms:W3CDTF">2013-11-19T11:38:55Z</dcterms:modified>
</cp:coreProperties>
</file>