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64" r:id="rId4"/>
    <p:sldId id="265" r:id="rId5"/>
    <p:sldId id="261" r:id="rId6"/>
    <p:sldId id="263" r:id="rId7"/>
    <p:sldId id="267" r:id="rId8"/>
    <p:sldId id="262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2F50A50-B251-47DD-92D2-45E4674FBB9C}" type="datetimeFigureOut">
              <a:rPr lang="ru-RU" smtClean="0"/>
              <a:pPr/>
              <a:t>14.01.2015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CF263B3-3697-4084-8F26-193B316A6F9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785794"/>
            <a:ext cx="8458200" cy="1222375"/>
          </a:xfrm>
        </p:spPr>
        <p:txBody>
          <a:bodyPr/>
          <a:lstStyle/>
          <a:p>
            <a:pPr algn="ctr"/>
            <a:r>
              <a:rPr lang="ru-RU" dirty="0" smtClean="0"/>
              <a:t>Рассказ о Герасиме и барыне.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4286256"/>
            <a:ext cx="8458200" cy="914400"/>
          </a:xfrm>
        </p:spPr>
        <p:txBody>
          <a:bodyPr/>
          <a:lstStyle/>
          <a:p>
            <a:pPr algn="ctr"/>
            <a:r>
              <a:rPr lang="ru-RU" dirty="0" smtClean="0"/>
              <a:t>Выполнил Прокопьев Никита  ученик 5-А класса</a:t>
            </a:r>
          </a:p>
          <a:p>
            <a:pPr algn="ctr"/>
            <a:r>
              <a:rPr lang="ru-RU" dirty="0" smtClean="0"/>
              <a:t>МАОУК ОУ «Гимназия «Арт-Этюд» 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дмин\Downloads\0013-013-Glavnymi-gerojami-v-rasskaze-Mumu-javljajutsja-barynja-i-dvornik-Gerasi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560840" cy="5670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cs typeface="Arial" pitchFamily="34" charset="0"/>
              </a:rPr>
              <a:t>Отношение Герасима к барыне, как и у большинства крепостных: боялся ослушаться, ведь приказ барыни-это закон; безропотное выполнение всех дел; страх быть наказанным за какую-либо провинность, неумение постоять за себя и защитить других; отсутствие надежд на изменение жизни в будущем. Его уход- это своеобразный протест против барыни и такой жизни вообще.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ownloads\1292866562_0_1c321_6644a91b_x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14422"/>
            <a:ext cx="7200800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Админ\Downloads\[LI5RK_18-01]_[IL_12]-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052736"/>
            <a:ext cx="6912768" cy="4618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Отношение Герасима к барыне.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dirty="0" smtClean="0"/>
              <a:t> Отношение Герасима к барыне, как и у большинства крепостных: боялся ослушаться, ведь приказ барыни - это закон; безропотное выполнение всех дел; страх быть наказанным за какую-либо провинность, неумение постоять за себя и защитить других; отсутствие надежд на изменение жизни в будущем. </a:t>
            </a:r>
            <a:endParaRPr lang="ru-RU" b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Отношение барыни к Герасиму.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В рассказе показано отношение барыни к Герасиму. Она его жаловала как верного и сильного сторожа. Но из-за своего капризного нрава она не считалась с его чувствами. Капризная барыня приказала избавиться от Муму,  которая была так дорога Герасиму.  Герасим страдал, он хотел защитить собачку, но у него ничего не получилось, потому </a:t>
            </a:r>
            <a:r>
              <a:rPr lang="ru-RU" b="1" dirty="0" smtClean="0"/>
              <a:t>что Герасим </a:t>
            </a:r>
            <a:r>
              <a:rPr lang="ru-RU" b="1" dirty="0" smtClean="0"/>
              <a:t>был </a:t>
            </a:r>
            <a:r>
              <a:rPr lang="ru-RU" b="1" dirty="0" smtClean="0"/>
              <a:t>крепостным.</a:t>
            </a:r>
            <a:endParaRPr lang="ru-RU" b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Админ\Downloads\1380108950_mu-mu-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214422"/>
            <a:ext cx="6484565" cy="5057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     Заканчивается </a:t>
            </a:r>
            <a:r>
              <a:rPr lang="ru-RU" b="1" dirty="0" smtClean="0"/>
              <a:t>рассказ самым главным поступком Герасима – протестом. Он уходит от жестокой барыни, которая так и не </a:t>
            </a:r>
            <a:r>
              <a:rPr lang="ru-RU" b="1" dirty="0" smtClean="0"/>
              <a:t>поняла, что </a:t>
            </a:r>
            <a:r>
              <a:rPr lang="ru-RU" b="1" dirty="0" smtClean="0"/>
              <a:t>нанесла душевную рану Герасиму. 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        </a:t>
            </a:r>
            <a:r>
              <a:rPr lang="ru-RU" b="1" dirty="0" smtClean="0"/>
              <a:t>Иван Сергеевич </a:t>
            </a:r>
            <a:r>
              <a:rPr lang="ru-RU" b="1" dirty="0" smtClean="0"/>
              <a:t>Тургенев показывает нам, что Герасим ушёл от крепостного гнёта к тяжёлому труду, но работа не пугает нашего героя, потому что он свободен.</a:t>
            </a:r>
            <a:endParaRPr lang="ru-RU" dirty="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3" descr="1354219984-7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85219" y="1554163"/>
            <a:ext cx="4525962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98</TotalTime>
  <Words>262</Words>
  <Application>Microsoft Office PowerPoint</Application>
  <PresentationFormat>Экран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Рассказ о Герасиме и барыне.</vt:lpstr>
      <vt:lpstr>Слайд 2</vt:lpstr>
      <vt:lpstr>Слайд 3</vt:lpstr>
      <vt:lpstr>Слайд 4</vt:lpstr>
      <vt:lpstr>Отношение Герасима к барыне.</vt:lpstr>
      <vt:lpstr>Отношение барыни к Герасиму.</vt:lpstr>
      <vt:lpstr>Слайд 7</vt:lpstr>
      <vt:lpstr>Слайд 8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Рассказ о Герасиме и барыне.</dc:title>
  <dc:creator>Админ</dc:creator>
  <cp:lastModifiedBy>ProBook</cp:lastModifiedBy>
  <cp:revision>16</cp:revision>
  <dcterms:created xsi:type="dcterms:W3CDTF">2014-12-24T18:44:21Z</dcterms:created>
  <dcterms:modified xsi:type="dcterms:W3CDTF">2015-01-14T17:19:12Z</dcterms:modified>
</cp:coreProperties>
</file>