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256" r:id="rId2"/>
    <p:sldId id="261" r:id="rId3"/>
    <p:sldId id="260" r:id="rId4"/>
    <p:sldId id="263" r:id="rId5"/>
    <p:sldId id="262" r:id="rId6"/>
    <p:sldId id="272" r:id="rId7"/>
    <p:sldId id="274" r:id="rId8"/>
    <p:sldId id="266" r:id="rId9"/>
    <p:sldId id="267" r:id="rId10"/>
    <p:sldId id="269" r:id="rId11"/>
    <p:sldId id="270" r:id="rId12"/>
    <p:sldId id="271" r:id="rId13"/>
    <p:sldId id="273" r:id="rId14"/>
    <p:sldId id="264" r:id="rId15"/>
    <p:sldId id="265" r:id="rId16"/>
    <p:sldId id="268" r:id="rId17"/>
    <p:sldId id="275" r:id="rId18"/>
    <p:sldId id="276" r:id="rId19"/>
    <p:sldId id="277" r:id="rId20"/>
    <p:sldId id="278" r:id="rId21"/>
    <p:sldId id="280" r:id="rId22"/>
    <p:sldId id="279" r:id="rId23"/>
    <p:sldId id="281" r:id="rId24"/>
    <p:sldId id="282" r:id="rId25"/>
    <p:sldId id="283" r:id="rId26"/>
    <p:sldId id="284" r:id="rId27"/>
    <p:sldId id="28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48534-96EC-4D68-998E-C3AF5B9883D9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BADF8-5B54-400C-8D2E-645BFE54CB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264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7D1ADC9-2A9D-43C2-89F0-1883E4093197}" type="datetimeFigureOut">
              <a:rPr lang="ru-RU" smtClean="0"/>
              <a:t>05.11.2013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C813B36-9760-4C99-BC21-FF645FE757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filipoc.ru/attaches/posts/rodina/2012-10-18/moskva-stolitsa-nashey-rodinyi/7d94d9926ea4907f2bd7c606e630b721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ОТЧЕТ по внеурочной деятельности в 3 классе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Воспитатель:</a:t>
            </a:r>
            <a:endParaRPr lang="ru-RU" dirty="0" smtClean="0"/>
          </a:p>
          <a:p>
            <a:r>
              <a:rPr lang="ru-RU" dirty="0" err="1" smtClean="0"/>
              <a:t>Рудоманенко</a:t>
            </a:r>
            <a:r>
              <a:rPr lang="ru-RU" dirty="0" smtClean="0"/>
              <a:t> Марина Васильевна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0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285904"/>
            <a:ext cx="4834880" cy="5447352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Духовно- нравственное, патриотическое направление: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«Я – гражданин России!»</a:t>
            </a:r>
            <a:br>
              <a:rPr lang="ru-RU" sz="3100" dirty="0" smtClean="0"/>
            </a:br>
            <a:r>
              <a:rPr lang="ru-RU" sz="3100" dirty="0" smtClean="0"/>
              <a:t>«Край, в котором я живу»</a:t>
            </a:r>
            <a:br>
              <a:rPr lang="ru-RU" sz="3100" dirty="0" smtClean="0"/>
            </a:br>
            <a:r>
              <a:rPr lang="ru-RU" sz="3100" dirty="0" smtClean="0"/>
              <a:t>«Художественное творчество» </a:t>
            </a:r>
            <a:endParaRPr lang="ru-RU" sz="3100" dirty="0"/>
          </a:p>
        </p:txBody>
      </p:sp>
      <p:pic>
        <p:nvPicPr>
          <p:cNvPr id="3" name="Рисунок 2" descr="Москва - столица нашей Родины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3501008"/>
            <a:ext cx="38100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stat17.privet.ru/lr/091eb80ccc6b8ae7b9336150659b07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2915816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5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Курс «Край, в котором я живу»</a:t>
            </a:r>
            <a:b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7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Саша\Desktop\3 а класс\Фото31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84783"/>
            <a:ext cx="3794817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Саша\Desktop\3 а класс\Фото31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3"/>
            <a:ext cx="4320480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632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B050"/>
                </a:solidFill>
              </a:rPr>
              <a:t>Экскурсия «Знакомство с растительным миром нашего села»</a:t>
            </a:r>
            <a:endParaRPr lang="ru-RU" sz="3200" dirty="0"/>
          </a:p>
        </p:txBody>
      </p:sp>
      <p:pic>
        <p:nvPicPr>
          <p:cNvPr id="3" name="Picture 2" descr="C:\Users\Саша\Desktop\3 а класс\осень\Фото33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68" y="2132856"/>
            <a:ext cx="417325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Саша\Desktop\3 а класс\осень\Фото31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132856"/>
            <a:ext cx="405712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3144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Саша\Desktop\3 а класс\осень\Фото33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820" y="478249"/>
            <a:ext cx="4057124" cy="537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Саша\Desktop\3 а класс\осень\Фото35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0" y="116632"/>
            <a:ext cx="401191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697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Саша\Desktop\3 а класс\осень\Фото34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7026"/>
            <a:ext cx="401191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Саша\Desktop\3 а класс\осень\Фото35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56" y="337026"/>
            <a:ext cx="3956636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727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Саша\Desktop\3 а класс\осень\Фото33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511" y="332656"/>
            <a:ext cx="4464496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Саша\Desktop\3 а класс\осень\Фото33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27751"/>
            <a:ext cx="4179377" cy="617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6329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Курс «Художественное творчество»</a:t>
            </a:r>
            <a:endParaRPr lang="ru-RU" sz="3200" dirty="0"/>
          </a:p>
        </p:txBody>
      </p:sp>
      <p:pic>
        <p:nvPicPr>
          <p:cNvPr id="4098" name="Picture 2" descr="C:\Users\Саша\Desktop\мои документы\видео матер\все фото\Работы\Фото13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7308304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55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Аппликация          Обрывная </a:t>
            </a:r>
            <a:br>
              <a:rPr lang="ru-RU" dirty="0" smtClean="0"/>
            </a:br>
            <a:r>
              <a:rPr lang="ru-RU" dirty="0" smtClean="0"/>
              <a:t>из ладошек           аппликация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C:\Users\Саша\Desktop\3 а класс\осень\Фото3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84784"/>
            <a:ext cx="4283968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Саша\Desktop\3 а класс\осень\Фото34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" y="1484784"/>
            <a:ext cx="4859676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6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Саша\Desktop\3 а класс\осень\Фото34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6652"/>
            <a:ext cx="4572000" cy="324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Саша\Desktop\3 а класс\осень\Фото34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8640"/>
            <a:ext cx="3363838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Саша\Desktop\3 а класс\осень\Фото34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898" y="3551847"/>
            <a:ext cx="477036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44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88640"/>
            <a:ext cx="7772400" cy="1944216"/>
          </a:xfrm>
        </p:spPr>
        <p:txBody>
          <a:bodyPr>
            <a:normAutofit/>
          </a:bodyPr>
          <a:lstStyle/>
          <a:p>
            <a:r>
              <a:rPr lang="ru-RU" dirty="0" smtClean="0"/>
              <a:t>Общекультурное направление: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«Росток»</a:t>
            </a:r>
            <a:endParaRPr lang="ru-RU" sz="3600" dirty="0"/>
          </a:p>
        </p:txBody>
      </p:sp>
      <p:pic>
        <p:nvPicPr>
          <p:cNvPr id="4" name="Picture 5" descr="58351445_831ya_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3284538" cy="2671007"/>
          </a:xfrm>
          <a:prstGeom prst="rect">
            <a:avLst/>
          </a:prstGeom>
          <a:noFill/>
          <a:ln w="28575">
            <a:pattFill prst="lgConfetti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Саша\Desktop\мои документы\видео матер\все фото\Цветы\Фото27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93179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618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Экскурсия «Наблюдение за природой осенью»</a:t>
            </a:r>
            <a:br>
              <a:rPr lang="ru-RU" sz="2800" dirty="0" smtClean="0"/>
            </a:br>
            <a:r>
              <a:rPr lang="ru-RU" sz="2800" dirty="0" smtClean="0"/>
              <a:t>Сбор природного материала.</a:t>
            </a:r>
            <a:endParaRPr lang="ru-RU" sz="2800" dirty="0"/>
          </a:p>
        </p:txBody>
      </p:sp>
      <p:pic>
        <p:nvPicPr>
          <p:cNvPr id="10242" name="Picture 2" descr="C:\Users\Саша\Desktop\3 а класс\осень\Фото33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442798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Саша\Desktop\3 а класс\осень\Фото33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526" y="1484784"/>
            <a:ext cx="362696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Саша\Desktop\3 а класс\осень\Фото33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20888"/>
            <a:ext cx="3456384" cy="440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926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Саша\Desktop\3 а класс\осень\Фото33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1" y="116632"/>
            <a:ext cx="435597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Саша\Desktop\3 а класс\осень\Фото33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4447"/>
            <a:ext cx="346399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Саша\Desktop\3 а класс\осень\Фото3345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205"/>
            <a:ext cx="3579862" cy="388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Саша\Desktop\3 а класс\осень\Фото337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924" y="4077072"/>
            <a:ext cx="363589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6186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smtClean="0"/>
              <a:t>Работа с природным материалом</a:t>
            </a:r>
            <a:br>
              <a:rPr lang="ru-RU" dirty="0" smtClean="0"/>
            </a:br>
            <a:r>
              <a:rPr lang="ru-RU" dirty="0" smtClean="0"/>
              <a:t>«Природа – наш дом!»</a:t>
            </a:r>
            <a:endParaRPr lang="ru-RU" dirty="0"/>
          </a:p>
        </p:txBody>
      </p:sp>
      <p:pic>
        <p:nvPicPr>
          <p:cNvPr id="3075" name="Picture 3" descr="C:\Users\Саша\Desktop\3 а класс\Фото31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1404433"/>
            <a:ext cx="3887416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Саша\Desktop\3 а класс\Фото31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254" y="1364463"/>
            <a:ext cx="4024714" cy="242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Саша\Desktop\3 а класс\Фото31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9557">
            <a:off x="4579671" y="3861048"/>
            <a:ext cx="4283968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Саша\Desktop\3 а класс\Фото3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2071">
            <a:off x="251520" y="4293096"/>
            <a:ext cx="4104456" cy="253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5390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Саша\Desktop\3 а класс\Фото31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363589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Саша\Desktop\3 а класс\осень\Фото33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21077"/>
            <a:ext cx="3003798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Саша\Desktop\3 а класс\Фото31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1214">
            <a:off x="6156176" y="168125"/>
            <a:ext cx="263068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Саша\Desktop\3 а класс\Фото31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0439">
            <a:off x="1638839" y="3470482"/>
            <a:ext cx="3059832" cy="281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5768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16632"/>
            <a:ext cx="7772400" cy="936104"/>
          </a:xfrm>
        </p:spPr>
        <p:txBody>
          <a:bodyPr>
            <a:noAutofit/>
          </a:bodyPr>
          <a:lstStyle/>
          <a:p>
            <a:r>
              <a:rPr lang="ru-RU" sz="3200" dirty="0" smtClean="0"/>
              <a:t>Аппликации из природного материала</a:t>
            </a:r>
            <a:endParaRPr lang="ru-RU" sz="3200" dirty="0"/>
          </a:p>
        </p:txBody>
      </p:sp>
      <p:pic>
        <p:nvPicPr>
          <p:cNvPr id="5122" name="Picture 2" descr="C:\Users\Саша\Desktop\3 а класс\Фото31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432048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Саша\Desktop\3 а класс\Фото31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80833"/>
            <a:ext cx="3960440" cy="250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Саша\Desktop\3 а класс\Фото31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32982"/>
            <a:ext cx="3347864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Саша\Desktop\3 а класс\Фото31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67545"/>
            <a:ext cx="3069197" cy="302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894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Знакомство с многообразием комнатных растений</a:t>
            </a:r>
            <a:endParaRPr lang="ru-RU" dirty="0"/>
          </a:p>
        </p:txBody>
      </p:sp>
      <p:pic>
        <p:nvPicPr>
          <p:cNvPr id="14338" name="Picture 2" descr="C:\Users\Саша\Desktop\мои документы\видео матер\все фото\Цветы\SL3825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03795"/>
            <a:ext cx="3851920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Саша\Desktop\мои документы\видео матер\все фото\Цветы\Фото24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59244"/>
            <a:ext cx="4155926" cy="485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2260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7-tub-ru.yandex.net/i?id=82489987-09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50" y="3501769"/>
            <a:ext cx="2467567" cy="264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2-tub-ru.yandex.net/i?id=151595191-16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32656"/>
            <a:ext cx="2352002" cy="275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6-tub-ru.yandex.net/i?id=68099793-08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3892520"/>
            <a:ext cx="3000075" cy="227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8-tub-ru.yandex.net/i?id=340392514-38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905" y="548680"/>
            <a:ext cx="2830849" cy="235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8-tub-ru.yandex.net/i?id=120386003-31-72&amp;n=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01769"/>
            <a:ext cx="2016224" cy="267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m2-tub-ru.yandex.net/i?id=149143421-07-72&amp;n=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94" y="307115"/>
            <a:ext cx="2363922" cy="294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905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4954562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Спортивно-оздоровительное направление: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«Подвижные игры»</a:t>
            </a:r>
            <a:br>
              <a:rPr lang="ru-RU" dirty="0" smtClean="0"/>
            </a:br>
            <a:r>
              <a:rPr lang="ru-RU" dirty="0" smtClean="0"/>
              <a:t>«Растем сильными и здоровыми»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2" name="Picture 4" descr="http://files.web2edu.ru/972de3fa-1136-4345-878c-1982d63c3658/dc4a1bee-eb44-473e-a20c-481972a8e95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84984"/>
            <a:ext cx="4422080" cy="25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16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dirty="0" smtClean="0"/>
              <a:t>Подвижные игры на воздухе</a:t>
            </a:r>
            <a:endParaRPr lang="ru-RU" dirty="0"/>
          </a:p>
        </p:txBody>
      </p:sp>
      <p:pic>
        <p:nvPicPr>
          <p:cNvPr id="3074" name="Picture 2" descr="C:\Users\Саша\Desktop\3 а класс\Фото33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052736"/>
            <a:ext cx="4427984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аша\Desktop\3 а класс\Фото33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229" y="1029219"/>
            <a:ext cx="4427984" cy="31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Саша\Desktop\3 а класс\Фото33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225" y="3861048"/>
            <a:ext cx="4222991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818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Общеинтеллектуальное</a:t>
            </a:r>
            <a:r>
              <a:rPr lang="ru-RU" dirty="0" smtClean="0"/>
              <a:t> направление: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3212976"/>
            <a:ext cx="4572000" cy="86409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«Мир геометрии»</a:t>
            </a:r>
            <a:endParaRPr lang="ru-RU" sz="3600" dirty="0"/>
          </a:p>
        </p:txBody>
      </p:sp>
      <p:pic>
        <p:nvPicPr>
          <p:cNvPr id="4098" name="Picture 2" descr="http://www.rastut-goda.ru/images/stories/flexicontent/l_824202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60" y="2420888"/>
            <a:ext cx="3024336" cy="380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849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Аппликации </a:t>
            </a:r>
            <a:br>
              <a:rPr lang="ru-RU" dirty="0" smtClean="0"/>
            </a:br>
            <a:r>
              <a:rPr lang="ru-RU" dirty="0" smtClean="0"/>
              <a:t>из геометрических фигур </a:t>
            </a:r>
            <a:endParaRPr lang="ru-RU" dirty="0"/>
          </a:p>
        </p:txBody>
      </p:sp>
      <p:pic>
        <p:nvPicPr>
          <p:cNvPr id="5123" name="Picture 3" descr="C:\Users\Саша\Desktop\3 а класс\Фото32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50505"/>
            <a:ext cx="4644008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Аппликация из геометрических фигур &quot;Попугай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255471"/>
            <a:ext cx="2304256" cy="231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://inhobbies.ru/sites/default/files/files/309/31.17cfe09cc56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28" y="3331021"/>
            <a:ext cx="19050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http://2ch.pm/f/src/13727088591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840" y="4681753"/>
            <a:ext cx="2386236" cy="217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297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Саша\Desktop\3 а класс\Фото32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9608"/>
            <a:ext cx="455487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1" descr="C:\Users\Саша\Desktop\3 а класс\Фото32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http://2ch.pm/f/src/13727088591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990" y="260648"/>
            <a:ext cx="3672408" cy="265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http://im5-tub-ru.yandex.net/i?id=473776582-17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37" y="3696768"/>
            <a:ext cx="4231670" cy="30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499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 динамические паузы мы:</a:t>
            </a:r>
            <a:br>
              <a:rPr lang="ru-RU" dirty="0" smtClean="0"/>
            </a:br>
            <a:r>
              <a:rPr lang="ru-RU" dirty="0" smtClean="0"/>
              <a:t>играем в подвижные игры</a:t>
            </a:r>
            <a:endParaRPr lang="ru-RU" dirty="0"/>
          </a:p>
        </p:txBody>
      </p:sp>
      <p:pic>
        <p:nvPicPr>
          <p:cNvPr id="7170" name="Picture 2" descr="C:\Users\Саша\Desktop\3 а класс\Фото32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30383"/>
            <a:ext cx="4932040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Саша\Desktop\3 а класс\Фото33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4427984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46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     Рисуем, раскрашиваем</a:t>
            </a:r>
            <a:endParaRPr lang="ru-RU" dirty="0"/>
          </a:p>
        </p:txBody>
      </p:sp>
      <p:pic>
        <p:nvPicPr>
          <p:cNvPr id="8194" name="Picture 2" descr="C:\Users\Саша\Desktop\3 а класс\Фото24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151" y="2768635"/>
            <a:ext cx="3419872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Саша\Desktop\3 а класс\Фото24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3465495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83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Складываем фигурки оригами</a:t>
            </a:r>
            <a:endParaRPr lang="ru-RU" dirty="0"/>
          </a:p>
        </p:txBody>
      </p:sp>
      <p:pic>
        <p:nvPicPr>
          <p:cNvPr id="9218" name="Picture 2" descr="C:\Users\Саша\Desktop\3 а класс\осень\Фото34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429000"/>
            <a:ext cx="3707904" cy="330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Саша\Desktop\3 а класс\осень\Фото34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01" y="3490528"/>
            <a:ext cx="399593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Саша\Desktop\3 а класс\осень\Фото34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11293"/>
            <a:ext cx="3563888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Саша\Desktop\3 а класс\Фото22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11293"/>
            <a:ext cx="4283968" cy="257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966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i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400" i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400" i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r>
              <a:rPr lang="ru-RU" sz="3600" i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r>
              <a:rPr lang="ru-RU" sz="3600" i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600" i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3" name="Рисунок 2" descr="65d6cea34eb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2348880"/>
            <a:ext cx="3357586" cy="411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658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283</TotalTime>
  <Words>96</Words>
  <Application>Microsoft Office PowerPoint</Application>
  <PresentationFormat>Экран (4:3)</PresentationFormat>
  <Paragraphs>23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Открытая</vt:lpstr>
      <vt:lpstr>ОТЧЕТ по внеурочной деятельности в 3 классе</vt:lpstr>
      <vt:lpstr>Духовно- нравственное, патриотическое направление:  «Я – гражданин России!» «Край, в котором я живу» «Художественное творчество» </vt:lpstr>
      <vt:lpstr>Курс «Край, в котором я живу» </vt:lpstr>
      <vt:lpstr>Экскурсия «Знакомство с растительным миром нашего села»</vt:lpstr>
      <vt:lpstr>Презентация PowerPoint</vt:lpstr>
      <vt:lpstr>Презентация PowerPoint</vt:lpstr>
      <vt:lpstr>Презентация PowerPoint</vt:lpstr>
      <vt:lpstr>Курс «Художественное творчество»</vt:lpstr>
      <vt:lpstr>Аппликация          Обрывная  из ладошек           аппликация </vt:lpstr>
      <vt:lpstr>Презентация PowerPoint</vt:lpstr>
      <vt:lpstr>Общекультурное направление:</vt:lpstr>
      <vt:lpstr>Экскурсия «Наблюдение за природой осенью» Сбор природного материала.</vt:lpstr>
      <vt:lpstr>Презентация PowerPoint</vt:lpstr>
      <vt:lpstr>Работа с природным материалом «Природа – наш дом!»</vt:lpstr>
      <vt:lpstr>Презентация PowerPoint</vt:lpstr>
      <vt:lpstr>Аппликации из природного материала</vt:lpstr>
      <vt:lpstr>Знакомство с многообразием комнатных растений</vt:lpstr>
      <vt:lpstr>Презентация PowerPoint</vt:lpstr>
      <vt:lpstr>Спортивно-оздоровительное направление:  «Подвижные игры» «Растем сильными и здоровыми» </vt:lpstr>
      <vt:lpstr>Подвижные игры на воздухе</vt:lpstr>
      <vt:lpstr>Общеинтеллектуальное направление:</vt:lpstr>
      <vt:lpstr>Аппликации  из геометрических фигур </vt:lpstr>
      <vt:lpstr>Презентация PowerPoint</vt:lpstr>
      <vt:lpstr>В динамические паузы мы: играем в подвижные игры</vt:lpstr>
      <vt:lpstr>     Рисуем, раскрашиваем</vt:lpstr>
      <vt:lpstr>Складываем фигурки оригами</vt:lpstr>
      <vt:lpstr> 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по внеурочной деятельности</dc:title>
  <dc:creator>Саша</dc:creator>
  <cp:lastModifiedBy>Саша</cp:lastModifiedBy>
  <cp:revision>43</cp:revision>
  <dcterms:created xsi:type="dcterms:W3CDTF">2013-11-05T09:27:27Z</dcterms:created>
  <dcterms:modified xsi:type="dcterms:W3CDTF">2013-11-05T17:58:37Z</dcterms:modified>
</cp:coreProperties>
</file>