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5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EACCA13-0410-42E3-9BA7-490E39285CB1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AA5D01E-A5B5-4ABB-9344-58711710C74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8" y="2708920"/>
            <a:ext cx="3600400" cy="170216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chemeClr val="tx2"/>
                </a:solidFill>
              </a:rPr>
              <a:t>В  МИРЕ  БАБОЧЕК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6148" name="Picture 4" descr="http://m.io.ua/img_aa/medium/2239/55/223955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1173">
            <a:off x="386038" y="3831818"/>
            <a:ext cx="432892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Бабочка на цветке картинки, обои на новые рабочие столы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361000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55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4320480" cy="288032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</a:rPr>
              <a:t>Я держу на раскрытой ладони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i="1" dirty="0" smtClean="0">
                <a:solidFill>
                  <a:schemeClr val="tx1"/>
                </a:solidFill>
              </a:rPr>
              <a:t>невесомый крылатый цветок.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i="1" dirty="0" smtClean="0">
                <a:solidFill>
                  <a:schemeClr val="tx1"/>
                </a:solidFill>
              </a:rPr>
              <a:t>он вспорхнет и его не догонишь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i="1" dirty="0" smtClean="0">
                <a:solidFill>
                  <a:schemeClr val="tx1"/>
                </a:solidFill>
              </a:rPr>
              <a:t>я не стал бы ловить, если б мог...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9218" name="Picture 2" descr="1366x768 крылья, бабочка, цветок, узоры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407652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UJAY RAJEEV Мои Фотографии Дуд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84984"/>
            <a:ext cx="437982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62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4536504" cy="2664296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Ц</a:t>
            </a:r>
            <a:r>
              <a:rPr lang="ru-RU" sz="2400" b="1" i="1" dirty="0" smtClean="0">
                <a:solidFill>
                  <a:schemeClr val="tx1"/>
                </a:solidFill>
              </a:rPr>
              <a:t>епко </a:t>
            </a:r>
            <a:r>
              <a:rPr lang="ru-RU" sz="2400" b="1" i="1" dirty="0">
                <a:solidFill>
                  <a:schemeClr val="tx1"/>
                </a:solidFill>
              </a:rPr>
              <a:t>лапками палец обняв,</a:t>
            </a:r>
            <a:br>
              <a:rPr lang="ru-RU" sz="2400" b="1" i="1" dirty="0">
                <a:solidFill>
                  <a:schemeClr val="tx1"/>
                </a:solidFill>
              </a:rPr>
            </a:br>
            <a:r>
              <a:rPr lang="ru-RU" sz="2400" b="1" i="1" dirty="0">
                <a:solidFill>
                  <a:schemeClr val="tx1"/>
                </a:solidFill>
              </a:rPr>
              <a:t>не трепещет, упруго реальна</a:t>
            </a:r>
            <a:br>
              <a:rPr lang="ru-RU" sz="2400" b="1" i="1" dirty="0">
                <a:solidFill>
                  <a:schemeClr val="tx1"/>
                </a:solidFill>
              </a:rPr>
            </a:br>
            <a:r>
              <a:rPr lang="ru-RU" sz="2400" b="1" i="1" dirty="0">
                <a:solidFill>
                  <a:schemeClr val="tx1"/>
                </a:solidFill>
              </a:rPr>
              <a:t>безупречная строгость крыла</a:t>
            </a:r>
            <a:br>
              <a:rPr lang="ru-RU" sz="2400" b="1" i="1" dirty="0">
                <a:solidFill>
                  <a:schemeClr val="tx1"/>
                </a:solidFill>
              </a:rPr>
            </a:br>
            <a:r>
              <a:rPr lang="ru-RU" sz="2400" b="1" i="1" dirty="0">
                <a:solidFill>
                  <a:schemeClr val="tx1"/>
                </a:solidFill>
              </a:rPr>
              <a:t>И узором сокрытая тайна</a:t>
            </a:r>
            <a:r>
              <a:rPr lang="ru-RU" sz="2400" b="1" i="1" dirty="0" smtClean="0">
                <a:solidFill>
                  <a:schemeClr val="tx1"/>
                </a:solidFill>
              </a:rPr>
              <a:t>.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10242" name="Picture 2" descr="Архив рассылки &quot;www.randl.ru - Все о графике, photoshop и дизайне.&quot; на Maillist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19" y="3140968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Обои бабочка, цветок для рабочего стола - картинка #37230, с…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32423"/>
            <a:ext cx="388843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Картинки Бабочки - Картинки Бабоч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5829">
            <a:off x="5155670" y="3605725"/>
            <a:ext cx="3153139" cy="23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78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nny Gi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7"/>
            <a:ext cx="406160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Бабоч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37" y="3429000"/>
            <a:ext cx="417646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omic Clip Art Free Dying Flowers HD Coloring P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80728"/>
            <a:ext cx="3384376" cy="456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08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Бабочка Новости науки и не толь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2656"/>
            <a:ext cx="4286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Форум для девчонок у Трикки * Просмотр темы - &quot;BUTTERFLY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75" y="1"/>
            <a:ext cx="3831582" cy="384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Как нарисовать трафарет бабочки Сайт о рисован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3663702" cy="274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тинка Черная бабочка на красном цветке &quot; Бабочки &quot; Насекомые &quot; Животные &quot; Картинки 24 - скачать картинки бесплатн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90" y="3833176"/>
            <a:ext cx="3559557" cy="266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44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оследние комментарии в дневнике пользователя Коралина Делев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664"/>
            <a:ext cx="498842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Синие и голубые бабочки - Государственный склад клипарта Фотошоп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315" y="1700808"/>
            <a:ext cx="378041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Датчики тепла на крыльях бабочки / Новости химии / Блоги о промышленности на Complexdo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3717032"/>
            <a:ext cx="4091731" cy="303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52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3312486" cy="2592288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Они летают и не знают, что красивы,</a:t>
            </a:r>
            <a:r>
              <a:rPr lang="ru-RU" sz="2000" b="1" i="1" dirty="0">
                <a:solidFill>
                  <a:schemeClr val="tx1"/>
                </a:solidFill>
              </a:rPr>
              <a:t/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что мир прекрасен с ними во сто крат!</a:t>
            </a:r>
            <a:r>
              <a:rPr lang="ru-RU" sz="2000" b="1" i="1" dirty="0">
                <a:solidFill>
                  <a:schemeClr val="tx1"/>
                </a:solidFill>
              </a:rPr>
              <a:t/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Как хорошо, что есть художники такие,</a:t>
            </a:r>
            <a:r>
              <a:rPr lang="ru-RU" sz="2000" b="1" i="1" dirty="0">
                <a:solidFill>
                  <a:schemeClr val="tx1"/>
                </a:solidFill>
              </a:rPr>
              <a:t/>
            </a:r>
            <a:br>
              <a:rPr lang="ru-RU" sz="2000" b="1" i="1" dirty="0">
                <a:solidFill>
                  <a:schemeClr val="tx1"/>
                </a:solidFill>
              </a:rPr>
            </a:br>
            <a:r>
              <a:rPr lang="ru-RU" sz="2000" b="1" i="1" dirty="0">
                <a:solidFill>
                  <a:schemeClr val="tx1"/>
                </a:solidFill>
              </a:rPr>
              <a:t>что нас работами порадовать спешат!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pic>
        <p:nvPicPr>
          <p:cNvPr id="4" name="Picture 4" descr="Клипарт #2 - Photoshop for yo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464496" cy="350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тинки Бабочки - Картинки Бабоч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79342"/>
            <a:ext cx="4320480" cy="32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52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42902">
            <a:off x="1023584" y="969864"/>
            <a:ext cx="7024744" cy="72723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СПАСИБО ЗА ВНИМАНИЕ!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8" name="Picture 6" descr="Хостинг картинок - FastP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666750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31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40</TotalTime>
  <Words>26</Words>
  <Application>Microsoft Office PowerPoint</Application>
  <PresentationFormat>Экран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В  МИРЕ  БАБОЧЕК</vt:lpstr>
      <vt:lpstr>Я держу на раскрытой ладони невесомый крылатый цветок. он вспорхнет и его не догонишь я не стал бы ловить, если б мог...</vt:lpstr>
      <vt:lpstr>Цепко лапками палец обняв, не трепещет, упруго реальна безупречная строгость крыла И узором сокрытая тайна.</vt:lpstr>
      <vt:lpstr>Презентация PowerPoint</vt:lpstr>
      <vt:lpstr>Презентация PowerPoint</vt:lpstr>
      <vt:lpstr>Презентация PowerPoint</vt:lpstr>
      <vt:lpstr>Они летают и не знают, что красивы, что мир прекрасен с ними во сто крат! Как хорошо, что есть художники такие, что нас работами порадовать спешат!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 БАБОЧЕК</dc:title>
  <dc:creator>Марина</dc:creator>
  <cp:lastModifiedBy>Марина</cp:lastModifiedBy>
  <cp:revision>4</cp:revision>
  <dcterms:created xsi:type="dcterms:W3CDTF">2015-01-11T08:58:33Z</dcterms:created>
  <dcterms:modified xsi:type="dcterms:W3CDTF">2015-01-11T09:38:44Z</dcterms:modified>
</cp:coreProperties>
</file>