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2" y="-17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9D5BFBB-4EBA-4A78-A98F-05B8A6034135}" type="datetimeFigureOut">
              <a:rPr lang="ru-RU" smtClean="0"/>
              <a:t>20.01.2015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3CC02B8-F08D-4E51-A6B7-42888791D00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асивые фотографии гор. &quot; Поржать.р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92480" cy="652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339752" y="5085184"/>
            <a:ext cx="27895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i="1" dirty="0" smtClean="0">
                <a:solidFill>
                  <a:schemeClr val="bg1"/>
                </a:solidFill>
              </a:rPr>
              <a:t>Глагол</a:t>
            </a:r>
            <a:endParaRPr lang="ru-RU" sz="6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2852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4290879" cy="4969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Автомобильные тоннел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7341"/>
            <a:ext cx="8904583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15816" y="260648"/>
            <a:ext cx="257955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Тоннель</a:t>
            </a:r>
            <a:endParaRPr lang="ru-RU" sz="4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1840" y="1127050"/>
            <a:ext cx="5688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это подземное сооружение в виде коридора, по которому проложены </a:t>
            </a:r>
            <a:r>
              <a:rPr lang="ru-RU" dirty="0" smtClean="0">
                <a:solidFill>
                  <a:schemeClr val="bg1"/>
                </a:solidFill>
              </a:rPr>
              <a:t>пути.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291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3600399" cy="4248472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>
                <a:effectLst/>
              </a:rPr>
              <a:t> </a:t>
            </a:r>
            <a:r>
              <a:rPr lang="ru-RU" i="1" dirty="0" smtClean="0">
                <a:effectLst/>
              </a:rPr>
              <a:t>работа - мороз -черный -желтый -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83968" y="1052736"/>
            <a:ext cx="41044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/>
              <a:t>р</a:t>
            </a:r>
            <a:r>
              <a:rPr lang="ru-RU" sz="4800" b="1" i="1" dirty="0" smtClean="0"/>
              <a:t>аботать морозить чернеть желтеть</a:t>
            </a:r>
            <a:endParaRPr lang="ru-RU" sz="4800" b="1" dirty="0"/>
          </a:p>
        </p:txBody>
      </p:sp>
    </p:spTree>
    <p:extLst>
      <p:ext uri="{BB962C8B-B14F-4D97-AF65-F5344CB8AC3E}">
        <p14:creationId xmlns:p14="http://schemas.microsoft.com/office/powerpoint/2010/main" val="1161066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aterfall Wallpaper For Deskt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712968" cy="6534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27584" y="793467"/>
            <a:ext cx="2164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Водопад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2028" y="1527213"/>
            <a:ext cx="43877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это стремительно падающий </a:t>
            </a:r>
            <a:endParaRPr lang="ru-RU" sz="2400" dirty="0" smtClean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с </a:t>
            </a:r>
            <a:r>
              <a:rPr lang="ru-RU" sz="2400" dirty="0">
                <a:solidFill>
                  <a:schemeClr val="bg1"/>
                </a:solidFill>
              </a:rPr>
              <a:t>высоты поток </a:t>
            </a:r>
            <a:r>
              <a:rPr lang="ru-RU" sz="2400" dirty="0" smtClean="0">
                <a:solidFill>
                  <a:schemeClr val="bg1"/>
                </a:solidFill>
              </a:rPr>
              <a:t>воды.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2645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99592" y="1196752"/>
            <a:ext cx="74168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i="1" dirty="0"/>
              <a:t>Рисовала, мастерим, постучал, потяну, молчишь, посмотрели, ходите, </a:t>
            </a:r>
            <a:r>
              <a:rPr lang="ru-RU" sz="4800" b="1" i="1" dirty="0" smtClean="0"/>
              <a:t>погуляете, </a:t>
            </a:r>
            <a:r>
              <a:rPr lang="ru-RU" sz="4800" b="1" i="1" dirty="0"/>
              <a:t>краснело.</a:t>
            </a:r>
            <a:r>
              <a:rPr lang="ru-RU" sz="4800" i="1" dirty="0"/>
              <a:t>	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7131187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63497" y="1196752"/>
            <a:ext cx="6552728" cy="424847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6000" b="1" i="1" dirty="0"/>
              <a:t>р</a:t>
            </a:r>
            <a:r>
              <a:rPr lang="ru-RU" sz="6000" b="1" i="1" dirty="0" smtClean="0"/>
              <a:t>исовала      </a:t>
            </a:r>
          </a:p>
          <a:p>
            <a:pPr marL="45720" indent="0">
              <a:buNone/>
            </a:pPr>
            <a:r>
              <a:rPr lang="ru-RU" sz="6000" b="1" i="1" dirty="0"/>
              <a:t>п</a:t>
            </a:r>
            <a:r>
              <a:rPr lang="ru-RU" sz="6000" b="1" i="1" dirty="0" smtClean="0"/>
              <a:t>остучал</a:t>
            </a:r>
          </a:p>
          <a:p>
            <a:pPr marL="45720" indent="0">
              <a:buNone/>
            </a:pPr>
            <a:r>
              <a:rPr lang="ru-RU" sz="6000" b="1" i="1" dirty="0" smtClean="0"/>
              <a:t>краснело     </a:t>
            </a:r>
          </a:p>
          <a:p>
            <a:pPr marL="45720" indent="0">
              <a:buNone/>
            </a:pPr>
            <a:r>
              <a:rPr lang="ru-RU" sz="6000" b="1" i="1" dirty="0" smtClean="0"/>
              <a:t>посмотрели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2" y="935541"/>
            <a:ext cx="5760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sz="4000" dirty="0" smtClean="0">
                <a:sym typeface="Symbol"/>
              </a:rPr>
              <a:t>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355975" y="2060848"/>
            <a:ext cx="8018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 </a:t>
            </a:r>
            <a:r>
              <a:rPr lang="ru-RU" sz="4000" dirty="0" smtClean="0">
                <a:sym typeface="Symbol"/>
              </a:rPr>
              <a:t></a:t>
            </a:r>
            <a:r>
              <a:rPr lang="ru-RU" sz="4000" dirty="0" smtClean="0"/>
              <a:t> </a:t>
            </a:r>
            <a:endParaRPr lang="ru-RU" sz="4000" dirty="0"/>
          </a:p>
        </p:txBody>
      </p:sp>
      <p:sp>
        <p:nvSpPr>
          <p:cNvPr id="10" name="TextBox 9"/>
          <p:cNvSpPr txBox="1"/>
          <p:nvPr/>
        </p:nvSpPr>
        <p:spPr>
          <a:xfrm>
            <a:off x="6380584" y="61736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6532984" y="6326088"/>
            <a:ext cx="559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532984" y="6326088"/>
            <a:ext cx="847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795110" y="3212976"/>
            <a:ext cx="4940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ym typeface="Symbol"/>
              </a:rPr>
              <a:t>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076056" y="4293096"/>
            <a:ext cx="49404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ym typeface="Symbol"/>
              </a:rPr>
              <a:t>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352268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908720"/>
            <a:ext cx="388843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i="1" dirty="0"/>
              <a:t>м</a:t>
            </a:r>
            <a:r>
              <a:rPr lang="ru-RU" sz="5400" b="1" i="1" dirty="0" smtClean="0"/>
              <a:t>астерим</a:t>
            </a:r>
          </a:p>
          <a:p>
            <a:r>
              <a:rPr lang="ru-RU" sz="5400" b="1" i="1" dirty="0"/>
              <a:t>м</a:t>
            </a:r>
            <a:r>
              <a:rPr lang="ru-RU" sz="5400" b="1" i="1" dirty="0" smtClean="0"/>
              <a:t>олчишь</a:t>
            </a:r>
          </a:p>
          <a:p>
            <a:r>
              <a:rPr lang="ru-RU" sz="5400" b="1" i="1" dirty="0" smtClean="0"/>
              <a:t> ходите</a:t>
            </a:r>
            <a:endParaRPr lang="ru-RU" sz="5400" dirty="0"/>
          </a:p>
        </p:txBody>
      </p:sp>
      <p:sp>
        <p:nvSpPr>
          <p:cNvPr id="5" name="TextBox 4"/>
          <p:cNvSpPr txBox="1"/>
          <p:nvPr/>
        </p:nvSpPr>
        <p:spPr>
          <a:xfrm>
            <a:off x="4436368" y="3573016"/>
            <a:ext cx="384752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i="1" dirty="0"/>
              <a:t>п</a:t>
            </a:r>
            <a:r>
              <a:rPr lang="ru-RU" sz="5400" b="1" i="1" dirty="0" smtClean="0"/>
              <a:t>отяну</a:t>
            </a:r>
          </a:p>
          <a:p>
            <a:r>
              <a:rPr lang="ru-RU" sz="5400" b="1" i="1" dirty="0" smtClean="0"/>
              <a:t>погуляете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859348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51720" y="1340768"/>
            <a:ext cx="60486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>
              <a:buNone/>
            </a:pPr>
            <a:r>
              <a:rPr lang="ru-RU" sz="6000" b="1" i="1" dirty="0" smtClean="0"/>
              <a:t>рисовала      </a:t>
            </a:r>
          </a:p>
          <a:p>
            <a:pPr marL="45720" indent="0">
              <a:buNone/>
            </a:pPr>
            <a:r>
              <a:rPr lang="ru-RU" sz="6000" b="1" i="1" dirty="0" smtClean="0"/>
              <a:t>постучал</a:t>
            </a:r>
          </a:p>
          <a:p>
            <a:pPr marL="45720" indent="0">
              <a:buNone/>
            </a:pPr>
            <a:r>
              <a:rPr lang="ru-RU" sz="6000" b="1" i="1" dirty="0" smtClean="0"/>
              <a:t>краснело     </a:t>
            </a:r>
          </a:p>
          <a:p>
            <a:pPr marL="45720" indent="0">
              <a:buNone/>
            </a:pPr>
            <a:r>
              <a:rPr lang="ru-RU" sz="6000" b="1" i="1" dirty="0" smtClean="0"/>
              <a:t>посмотрели</a:t>
            </a:r>
            <a:endParaRPr lang="ru-RU" sz="6000" b="1" i="1" dirty="0" smtClean="0"/>
          </a:p>
        </p:txBody>
      </p:sp>
      <p:sp>
        <p:nvSpPr>
          <p:cNvPr id="5" name="Прямоугольник 4"/>
          <p:cNvSpPr/>
          <p:nvPr/>
        </p:nvSpPr>
        <p:spPr>
          <a:xfrm>
            <a:off x="5223266" y="1700808"/>
            <a:ext cx="4572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а</a:t>
            </a:r>
            <a:endParaRPr lang="ru-RU" sz="4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68144" y="2636912"/>
            <a:ext cx="360040" cy="432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223266" y="3501008"/>
            <a:ext cx="457200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800" dirty="0" smtClean="0"/>
              <a:t>о</a:t>
            </a:r>
            <a:endParaRPr lang="ru-RU" sz="4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465912" y="4365104"/>
            <a:ext cx="4572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3040912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58670" y="556552"/>
            <a:ext cx="51125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i="1" dirty="0" smtClean="0"/>
              <a:t>мастерим</a:t>
            </a:r>
          </a:p>
          <a:p>
            <a:r>
              <a:rPr lang="ru-RU" sz="6600" b="1" i="1" dirty="0" smtClean="0"/>
              <a:t>молчишь</a:t>
            </a:r>
          </a:p>
          <a:p>
            <a:r>
              <a:rPr lang="ru-RU" sz="6600" b="1" i="1" dirty="0" smtClean="0"/>
              <a:t> ходите</a:t>
            </a:r>
            <a:endParaRPr lang="ru-RU" sz="66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931949"/>
            <a:ext cx="1008112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400" dirty="0" smtClean="0"/>
              <a:t>им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85437" y="1916832"/>
            <a:ext cx="1624100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dirty="0" smtClean="0"/>
              <a:t>ишь</a:t>
            </a:r>
            <a:endParaRPr lang="ru-RU" sz="5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83768" y="2924944"/>
            <a:ext cx="1656184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dirty="0" err="1" smtClean="0"/>
              <a:t>ите</a:t>
            </a:r>
            <a:endParaRPr lang="ru-RU" sz="5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89122" y="3861048"/>
            <a:ext cx="40324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/>
              <a:t>потяну</a:t>
            </a:r>
          </a:p>
          <a:p>
            <a:r>
              <a:rPr lang="ru-RU" sz="5400" b="1" i="1" dirty="0" smtClean="0"/>
              <a:t>погуляете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77172563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Фото гора кен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564904"/>
            <a:ext cx="5657850" cy="400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3747" y="404664"/>
            <a:ext cx="52565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Спасибо за старание,	</a:t>
            </a:r>
            <a:endParaRPr lang="ru-RU" sz="2800" dirty="0" smtClean="0"/>
          </a:p>
          <a:p>
            <a:r>
              <a:rPr lang="ru-RU" sz="2800" dirty="0" smtClean="0"/>
              <a:t>Ведь </a:t>
            </a:r>
            <a:r>
              <a:rPr lang="ru-RU" sz="2800" dirty="0"/>
              <a:t>главное – </a:t>
            </a:r>
            <a:r>
              <a:rPr lang="ru-RU" sz="2800" dirty="0" smtClean="0"/>
              <a:t>желание</a:t>
            </a:r>
            <a:r>
              <a:rPr lang="ru-RU" sz="2800" dirty="0"/>
              <a:t>	</a:t>
            </a:r>
            <a:endParaRPr lang="ru-RU" sz="2800" dirty="0" smtClean="0"/>
          </a:p>
          <a:p>
            <a:r>
              <a:rPr lang="ru-RU" sz="2800" dirty="0" smtClean="0"/>
              <a:t>А </a:t>
            </a:r>
            <a:r>
              <a:rPr lang="ru-RU" sz="2800" dirty="0"/>
              <a:t>навык и умение</a:t>
            </a:r>
            <a:r>
              <a:rPr lang="ru-RU" sz="2800" dirty="0" smtClean="0"/>
              <a:t>,</a:t>
            </a:r>
          </a:p>
          <a:p>
            <a:r>
              <a:rPr lang="ru-RU" sz="2800" dirty="0" smtClean="0"/>
              <a:t>С </a:t>
            </a:r>
            <a:r>
              <a:rPr lang="ru-RU" sz="2800" dirty="0"/>
              <a:t>годами к вам придут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1819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207</TotalTime>
  <Words>90</Words>
  <Application>Microsoft Office PowerPoint</Application>
  <PresentationFormat>Экран (4:3)</PresentationFormat>
  <Paragraphs>41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Презентация PowerPoint</vt:lpstr>
      <vt:lpstr>Презентация PowerPoint</vt:lpstr>
      <vt:lpstr> работа - мороз -черный -желтый -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</dc:creator>
  <cp:lastModifiedBy>Марина</cp:lastModifiedBy>
  <cp:revision>10</cp:revision>
  <dcterms:created xsi:type="dcterms:W3CDTF">2015-01-20T16:17:20Z</dcterms:created>
  <dcterms:modified xsi:type="dcterms:W3CDTF">2015-01-20T19:44:47Z</dcterms:modified>
</cp:coreProperties>
</file>