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1" r:id="rId9"/>
    <p:sldId id="266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7415A-BDE2-4838-8DE4-63CD0F4A9CAE}" type="datetimeFigureOut">
              <a:rPr lang="ru-RU" smtClean="0"/>
              <a:pPr/>
              <a:t>19.11.2015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05B46-8738-4CD9-ACF4-20F7F8AE2D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1988840"/>
            <a:ext cx="33648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Гласные звуки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19672" y="2996952"/>
            <a:ext cx="32960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 О  И  У  Ы  Э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443711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Соловьева Галина </a:t>
            </a:r>
            <a:r>
              <a:rPr lang="ru-RU" dirty="0" smtClean="0"/>
              <a:t>В</a:t>
            </a:r>
            <a:r>
              <a:rPr lang="ru-RU" dirty="0" smtClean="0"/>
              <a:t>асильевна</a:t>
            </a:r>
            <a:endParaRPr lang="ru-RU" dirty="0" smtClean="0"/>
          </a:p>
          <a:p>
            <a:pPr algn="ctr"/>
            <a:r>
              <a:rPr lang="ru-RU" dirty="0"/>
              <a:t>у</a:t>
            </a:r>
            <a:r>
              <a:rPr lang="ru-RU" dirty="0" smtClean="0"/>
              <a:t>читель начальных классов</a:t>
            </a:r>
          </a:p>
          <a:p>
            <a:pPr algn="ctr"/>
            <a:r>
              <a:rPr lang="ru-RU" dirty="0" smtClean="0"/>
              <a:t>МБОУ </a:t>
            </a:r>
            <a:r>
              <a:rPr lang="ru-RU" dirty="0" smtClean="0"/>
              <a:t>СОШ </a:t>
            </a:r>
            <a:r>
              <a:rPr lang="ru-RU" dirty="0" smtClean="0"/>
              <a:t>№60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I:\ПРОПИСИ\букварь\22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404664"/>
            <a:ext cx="3888432" cy="6048672"/>
          </a:xfrm>
          <a:prstGeom prst="rect">
            <a:avLst/>
          </a:prstGeom>
          <a:noFill/>
        </p:spPr>
      </p:pic>
      <p:pic>
        <p:nvPicPr>
          <p:cNvPr id="4" name="Рисунок 3" descr="97d2860871f3d35e35f6eb0477d3015a_XL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4581128"/>
            <a:ext cx="1656184" cy="20491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97d2860871f3d35e35f6eb0477d3015a_XL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4581128"/>
            <a:ext cx="1656184" cy="2049177"/>
          </a:xfrm>
          <a:prstGeom prst="rect">
            <a:avLst/>
          </a:prstGeom>
        </p:spPr>
      </p:pic>
      <p:pic>
        <p:nvPicPr>
          <p:cNvPr id="2050" name="Picture 2" descr="I:\ПРОПИСИ\букварь\23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3635896" y="548680"/>
            <a:ext cx="4248472" cy="58755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0" name="Picture 2" descr="http://mediasubs.ru/group/uploads/mi/mir-iskusstva-tvorchestva-i-krasotyi/image2/OGZmZTAt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7554936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764704"/>
            <a:ext cx="7983275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0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 О  И  У  Ы  Э</a:t>
            </a:r>
            <a:endParaRPr lang="ru-RU" sz="10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592" y="2348880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Гласные тянутся к песенке звонкой.</a:t>
            </a:r>
          </a:p>
          <a:p>
            <a:r>
              <a:rPr lang="ru-RU" dirty="0" smtClean="0"/>
              <a:t>Могут заплакать и закричать.</a:t>
            </a:r>
          </a:p>
          <a:p>
            <a:r>
              <a:rPr lang="ru-RU" dirty="0" smtClean="0"/>
              <a:t>В тёмном лесу звать и аукать,</a:t>
            </a:r>
          </a:p>
          <a:p>
            <a:r>
              <a:rPr lang="ru-RU" dirty="0" smtClean="0"/>
              <a:t>Только не могут хрипеть и свистеть.</a:t>
            </a:r>
          </a:p>
          <a:p>
            <a:endParaRPr lang="ru-RU" dirty="0"/>
          </a:p>
          <a:p>
            <a:r>
              <a:rPr lang="ru-RU" dirty="0" smtClean="0"/>
              <a:t>                                      А согласные согласны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Шелестеть, шептать, свистеть,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Даже фыркать и скрипеть,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Но не хочется им петь.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7" name="Picture 1" descr="I:\ПРОПИСИ\букварь\24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47350"/>
            <a:ext cx="4248472" cy="6155950"/>
          </a:xfrm>
          <a:prstGeom prst="rect">
            <a:avLst/>
          </a:prstGeom>
          <a:noFill/>
        </p:spPr>
      </p:pic>
      <p:pic>
        <p:nvPicPr>
          <p:cNvPr id="4" name="Рисунок 3" descr="97d2860871f3d35e35f6eb0477d3015a_XL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4581128"/>
            <a:ext cx="1656184" cy="2049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31840" y="494116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А          О         И         Ы         У          Э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5" name="Picture 1" descr="I:\ПРОПИСИ\букварь\25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491403" y="1477150"/>
            <a:ext cx="5983875" cy="3982920"/>
          </a:xfrm>
          <a:prstGeom prst="rect">
            <a:avLst/>
          </a:prstGeom>
          <a:noFill/>
        </p:spPr>
      </p:pic>
      <p:pic>
        <p:nvPicPr>
          <p:cNvPr id="4" name="Рисунок 3" descr="97d2860871f3d35e35f6eb0477d3015a_XL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4581128"/>
            <a:ext cx="1656184" cy="2049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1" name="Picture 1" descr="I:\ПРОПИСИ\пропись 1 письмо\12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835697" y="-243409"/>
            <a:ext cx="5400600" cy="79928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506" name="Picture 2" descr="I:\ПРОПИСИ\пропись 1 письмо\1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36061">
            <a:off x="2548004" y="917631"/>
            <a:ext cx="4108929" cy="5217662"/>
          </a:xfrm>
          <a:prstGeom prst="rect">
            <a:avLst/>
          </a:prstGeom>
          <a:noFill/>
        </p:spPr>
      </p:pic>
      <p:pic>
        <p:nvPicPr>
          <p:cNvPr id="4" name="Рисунок 3" descr="97d2860871f3d35e35f6eb0477d3015a_XL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4581128"/>
            <a:ext cx="1656184" cy="2049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424936" cy="6120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0" name="Picture 2" descr="I:\ПРОПИСИ\пропись 1 письмо\14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04664"/>
            <a:ext cx="4104456" cy="6012411"/>
          </a:xfrm>
          <a:prstGeom prst="rect">
            <a:avLst/>
          </a:prstGeom>
          <a:noFill/>
        </p:spPr>
      </p:pic>
      <p:pic>
        <p:nvPicPr>
          <p:cNvPr id="4" name="Рисунок 3" descr="97d2860871f3d35e35f6eb0477d3015a_XL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9512" y="4581128"/>
            <a:ext cx="1656184" cy="2049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80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11</cp:revision>
  <dcterms:created xsi:type="dcterms:W3CDTF">2013-09-16T17:27:30Z</dcterms:created>
  <dcterms:modified xsi:type="dcterms:W3CDTF">2015-11-19T18:30:07Z</dcterms:modified>
</cp:coreProperties>
</file>