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6" r:id="rId9"/>
    <p:sldId id="264" r:id="rId10"/>
    <p:sldId id="265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нутый угол 8"/>
          <p:cNvSpPr/>
          <p:nvPr userDrawn="1"/>
        </p:nvSpPr>
        <p:spPr>
          <a:xfrm>
            <a:off x="539552" y="836712"/>
            <a:ext cx="8064896" cy="4032448"/>
          </a:xfrm>
          <a:prstGeom prst="foldedCorner">
            <a:avLst/>
          </a:prstGeom>
          <a:solidFill>
            <a:schemeClr val="lt1">
              <a:alpha val="68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4005064"/>
            <a:ext cx="1531721" cy="14142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157192"/>
            <a:ext cx="9144000" cy="1929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701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20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037001"/>
            <a:ext cx="1482604" cy="17728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524" y="4149080"/>
            <a:ext cx="1531721" cy="141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1553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994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413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6541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8686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0192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137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3553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477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758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7E66A-055B-4271-B557-9F2D6BC78AD4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4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Литературное чтение </a:t>
            </a:r>
            <a:br>
              <a:rPr lang="ru-RU" dirty="0" smtClean="0"/>
            </a:br>
            <a:r>
              <a:rPr lang="ru-RU" dirty="0" err="1" smtClean="0"/>
              <a:t>Ш.Перро</a:t>
            </a:r>
            <a:r>
              <a:rPr lang="ru-RU" dirty="0" smtClean="0"/>
              <a:t> «Ослиная шкура»</a:t>
            </a:r>
            <a:br>
              <a:rPr lang="ru-RU" dirty="0" smtClean="0"/>
            </a:br>
            <a:r>
              <a:rPr lang="ru-RU" dirty="0" smtClean="0"/>
              <a:t>3 </a:t>
            </a:r>
            <a:r>
              <a:rPr lang="ru-RU" smtClean="0"/>
              <a:t>класс Школа 2100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4149080"/>
            <a:ext cx="3456384" cy="1656184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661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домашнего задания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арабская сказка «</a:t>
            </a:r>
            <a:r>
              <a:rPr lang="ru-RU" dirty="0" err="1" smtClean="0"/>
              <a:t>Синдбад</a:t>
            </a:r>
            <a:r>
              <a:rPr lang="ru-RU" dirty="0" smtClean="0"/>
              <a:t> - мореход»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026" name="Picture 2" descr="C:\Documents and Settings\User\Рабочий стол\Sinbad_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52936"/>
            <a:ext cx="2645677" cy="31448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User\Рабочий стол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33423"/>
            <a:ext cx="2160240" cy="20825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User\Рабочий стол\x93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04864"/>
            <a:ext cx="1905000" cy="2381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7143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Постановка 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Автор?</a:t>
            </a:r>
          </a:p>
          <a:p>
            <a:pPr marL="0" indent="0">
              <a:buNone/>
            </a:pPr>
            <a:r>
              <a:rPr lang="ru-RU" sz="4000" dirty="0" smtClean="0"/>
              <a:t>Название произведения?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66885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Речевая разминка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Ослик серый, но не смел,</a:t>
            </a:r>
          </a:p>
          <a:p>
            <a:pPr marL="0" indent="0">
              <a:buNone/>
            </a:pPr>
            <a:r>
              <a:rPr lang="ru-RU" dirty="0" smtClean="0"/>
              <a:t>Он не злой, хотя и сер;</a:t>
            </a:r>
          </a:p>
          <a:p>
            <a:pPr marL="0" indent="0">
              <a:buNone/>
            </a:pPr>
            <a:r>
              <a:rPr lang="ru-RU" dirty="0" smtClean="0"/>
              <a:t>Он не знает в злобе толк,</a:t>
            </a:r>
          </a:p>
          <a:p>
            <a:pPr marL="0" indent="0">
              <a:buNone/>
            </a:pPr>
            <a:r>
              <a:rPr lang="ru-RU" dirty="0" smtClean="0"/>
              <a:t>Ведь осёл совсем не волк.</a:t>
            </a:r>
            <a:endParaRPr lang="ru-RU" dirty="0"/>
          </a:p>
        </p:txBody>
      </p:sp>
      <p:pic>
        <p:nvPicPr>
          <p:cNvPr id="2050" name="Picture 2" descr="C:\Documents and Settings\User\Рабочий стол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2150" y="3573016"/>
            <a:ext cx="3092298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6671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Шарль Перро «Ослиная Шкура»</a:t>
            </a:r>
            <a:endParaRPr lang="ru-RU" dirty="0"/>
          </a:p>
        </p:txBody>
      </p:sp>
      <p:pic>
        <p:nvPicPr>
          <p:cNvPr id="3074" name="Picture 2" descr="C:\Documents and Settings\User\Рабочий стол\oslinai-hkura-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363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Шарль Перро</a:t>
            </a:r>
            <a:br>
              <a:rPr lang="ru-RU" dirty="0" smtClean="0"/>
            </a:br>
            <a:r>
              <a:rPr lang="ru-RU" dirty="0" smtClean="0"/>
              <a:t>1628-1703</a:t>
            </a:r>
            <a:endParaRPr lang="ru-RU" dirty="0"/>
          </a:p>
        </p:txBody>
      </p:sp>
      <p:pic>
        <p:nvPicPr>
          <p:cNvPr id="4099" name="Picture 3" descr="C:\Documents and Settings\User\Рабочий стол\49731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3744416" cy="4608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bookin.org.ru/book/7468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708920"/>
            <a:ext cx="2922381" cy="38097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14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2284"/>
            <a:ext cx="8784976" cy="647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42440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Выставка книг</a:t>
            </a:r>
            <a:endParaRPr lang="ru-RU" dirty="0"/>
          </a:p>
        </p:txBody>
      </p:sp>
      <p:pic>
        <p:nvPicPr>
          <p:cNvPr id="4" name="Picture 2" descr="http://www.char.ru/books/7035685_Krasnaya_SHapochk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0352"/>
            <a:ext cx="2133600" cy="28479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funbook.com.ua/data/images/39/3980e685497cd6dfb9e7ec340cb798d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393" b="6238"/>
          <a:stretch/>
        </p:blipFill>
        <p:spPr bwMode="auto">
          <a:xfrm>
            <a:off x="4283967" y="1062492"/>
            <a:ext cx="2129017" cy="28747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kmrz.ru/catimg/32/3293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232248" cy="28990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www.intelkot.ru/upload/44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88107"/>
            <a:ext cx="2347347" cy="29526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://www.bgshop.ru/(1vzy0bzxjllv5d45ws5qk4ng)/image.axd?id=9986509&amp;type=big&amp;goods=Book&amp;theme=stand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849" y="3934603"/>
            <a:ext cx="1971675" cy="2695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http://www.moribook.ru/image/cache/data/0000/0086985-340x34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301" r="10985"/>
          <a:stretch/>
        </p:blipFill>
        <p:spPr bwMode="auto">
          <a:xfrm>
            <a:off x="6624097" y="3629539"/>
            <a:ext cx="2268383" cy="29569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6687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Словарная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могущественный </a:t>
            </a:r>
            <a:r>
              <a:rPr lang="ru-RU" dirty="0"/>
              <a:t>король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опасно заболела</a:t>
            </a:r>
          </a:p>
          <a:p>
            <a:pPr marL="0" indent="0">
              <a:buNone/>
            </a:pPr>
            <a:r>
              <a:rPr lang="ru-RU" dirty="0" smtClean="0"/>
              <a:t>горько рыдая</a:t>
            </a:r>
          </a:p>
          <a:p>
            <a:pPr marL="0" indent="0">
              <a:buNone/>
            </a:pPr>
            <a:r>
              <a:rPr lang="ru-RU" dirty="0" smtClean="0"/>
              <a:t>горевать</a:t>
            </a:r>
            <a:endParaRPr lang="ru-RU" dirty="0"/>
          </a:p>
        </p:txBody>
      </p:sp>
      <p:pic>
        <p:nvPicPr>
          <p:cNvPr id="5124" name="Picture 4" descr="C:\Documents and Settings\User\Рабочий стол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73015"/>
            <a:ext cx="2286000" cy="16825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Documents and Settings\User\Рабочий стол\12119064567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268760"/>
            <a:ext cx="1844822" cy="21229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Documents and Settings\User\Рабочий стол\masha_1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64900"/>
            <a:ext cx="2828925" cy="2381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3250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Чтение сказки «Ослиная Шкура»</a:t>
            </a:r>
            <a:endParaRPr lang="ru-RU" dirty="0"/>
          </a:p>
        </p:txBody>
      </p:sp>
      <p:pic>
        <p:nvPicPr>
          <p:cNvPr id="6146" name="Picture 2" descr="C:\Documents and Settings\User\Рабочий стол\uk4248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227112"/>
            <a:ext cx="3888432" cy="508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9531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Викторина</a:t>
            </a:r>
            <a:endParaRPr lang="ru-RU" dirty="0"/>
          </a:p>
        </p:txBody>
      </p:sp>
      <p:pic>
        <p:nvPicPr>
          <p:cNvPr id="7171" name="Picture 3" descr="C:\Documents and Settings\User\Рабочий стол\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12776"/>
            <a:ext cx="3744415" cy="4680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0442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>
                <a:latin typeface="Times New Roman, serif"/>
              </a:rPr>
              <a:t>Справедливость обязательно восторжествует. </a:t>
            </a:r>
            <a:endParaRPr lang="ru-RU" i="1" dirty="0" smtClean="0">
              <a:latin typeface="Times New Roman, serif"/>
            </a:endParaRPr>
          </a:p>
          <a:p>
            <a:pPr marL="0" indent="0">
              <a:buNone/>
            </a:pPr>
            <a:r>
              <a:rPr lang="ru-RU" i="1" dirty="0" smtClean="0">
                <a:latin typeface="Times New Roman, serif"/>
              </a:rPr>
              <a:t>Душевная </a:t>
            </a:r>
            <a:r>
              <a:rPr lang="ru-RU" i="1" dirty="0">
                <a:latin typeface="Times New Roman, serif"/>
              </a:rPr>
              <a:t>красота, трудолюбие, благородство видны и под грязной ослиной шкурой…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194" name="Picture 2" descr="C:\Documents and Settings\User\Рабочий стол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89040"/>
            <a:ext cx="3168352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851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 урока</a:t>
            </a:r>
            <a:endParaRPr lang="ru-RU" dirty="0"/>
          </a:p>
        </p:txBody>
      </p:sp>
      <p:cxnSp>
        <p:nvCxnSpPr>
          <p:cNvPr id="5" name="Соединительная линия уступом 4"/>
          <p:cNvCxnSpPr/>
          <p:nvPr/>
        </p:nvCxnSpPr>
        <p:spPr>
          <a:xfrm>
            <a:off x="1061025" y="1772816"/>
            <a:ext cx="3312368" cy="1872208"/>
          </a:xfrm>
          <a:prstGeom prst="bentConnector3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Соединительная линия уступом 6"/>
          <p:cNvCxnSpPr/>
          <p:nvPr/>
        </p:nvCxnSpPr>
        <p:spPr>
          <a:xfrm rot="16200000" flipH="1">
            <a:off x="4007323" y="4011093"/>
            <a:ext cx="2658937" cy="1926799"/>
          </a:xfrm>
          <a:prstGeom prst="bentConnector3">
            <a:avLst>
              <a:gd name="adj1" fmla="val 50000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221" name="Picture 5" descr="C:\Documents and Settings\User\Рабочий стол\smile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56792"/>
            <a:ext cx="2580331" cy="2580331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5958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с. 14-19 читать и пересказывать,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озаглавить </a:t>
            </a:r>
            <a:r>
              <a:rPr lang="ru-RU" dirty="0"/>
              <a:t>части и записать в тетрадь с.31 задание 2</a:t>
            </a:r>
          </a:p>
        </p:txBody>
      </p:sp>
      <p:pic>
        <p:nvPicPr>
          <p:cNvPr id="10242" name="Picture 2" descr="C:\Documents and Settings\User\Рабочий стол\211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58772"/>
            <a:ext cx="2520280" cy="33345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30772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adfbdd6a9969bf37eab284affd8159913618b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114</Words>
  <Application>Microsoft Office PowerPoint</Application>
  <PresentationFormat>Экран (4:3)</PresentationFormat>
  <Paragraphs>28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Литературное чтение  Ш.Перро «Ослиная шкура» 3 класс Школа 2100</vt:lpstr>
      <vt:lpstr>Проверка домашнего задания</vt:lpstr>
      <vt:lpstr>Постановка проблемы</vt:lpstr>
      <vt:lpstr>Речевая разминка</vt:lpstr>
      <vt:lpstr>Шарль Перро «Ослиная Шкура»</vt:lpstr>
      <vt:lpstr>Шарль Перро 1628-1703</vt:lpstr>
      <vt:lpstr>Слайд 7</vt:lpstr>
      <vt:lpstr>Выставка книг</vt:lpstr>
      <vt:lpstr>Словарная работа</vt:lpstr>
      <vt:lpstr>Чтение сказки «Ослиная Шкура»</vt:lpstr>
      <vt:lpstr>Викторина</vt:lpstr>
      <vt:lpstr>Итог урока</vt:lpstr>
      <vt:lpstr>Рефлексия урока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«Литературное чтение 3»</dc:title>
  <dc:creator>Ольга Михайловна</dc:creator>
  <cp:lastModifiedBy>Пользователь</cp:lastModifiedBy>
  <cp:revision>10</cp:revision>
  <dcterms:created xsi:type="dcterms:W3CDTF">2014-11-15T21:02:33Z</dcterms:created>
  <dcterms:modified xsi:type="dcterms:W3CDTF">2015-11-19T18:37:18Z</dcterms:modified>
</cp:coreProperties>
</file>