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0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2F74E-FCE3-4793-A341-7EED7F412445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3F5B-69CF-4A8C-B795-E23286D4F4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2F74E-FCE3-4793-A341-7EED7F412445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3F5B-69CF-4A8C-B795-E23286D4F4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2F74E-FCE3-4793-A341-7EED7F412445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3F5B-69CF-4A8C-B795-E23286D4F4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2F74E-FCE3-4793-A341-7EED7F412445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3F5B-69CF-4A8C-B795-E23286D4F4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2F74E-FCE3-4793-A341-7EED7F412445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3F5B-69CF-4A8C-B795-E23286D4F4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2F74E-FCE3-4793-A341-7EED7F412445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3F5B-69CF-4A8C-B795-E23286D4F4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2F74E-FCE3-4793-A341-7EED7F412445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3F5B-69CF-4A8C-B795-E23286D4F4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2F74E-FCE3-4793-A341-7EED7F412445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3F5B-69CF-4A8C-B795-E23286D4F4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2F74E-FCE3-4793-A341-7EED7F412445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3F5B-69CF-4A8C-B795-E23286D4F4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2F74E-FCE3-4793-A341-7EED7F412445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3F5B-69CF-4A8C-B795-E23286D4F4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2F74E-FCE3-4793-A341-7EED7F412445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3F5B-69CF-4A8C-B795-E23286D4F4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42F74E-FCE3-4793-A341-7EED7F412445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03F5B-69CF-4A8C-B795-E23286D4F4A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Задание 6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ЕГЭ 11 </a:t>
            </a:r>
            <a:r>
              <a:rPr lang="ru-RU" dirty="0" smtClean="0"/>
              <a:t>класс</a:t>
            </a:r>
          </a:p>
          <a:p>
            <a:r>
              <a:rPr lang="ru-RU" dirty="0" smtClean="0"/>
              <a:t>Учитель </a:t>
            </a:r>
            <a:r>
              <a:rPr lang="ru-RU" dirty="0" err="1" smtClean="0"/>
              <a:t>Коротеева</a:t>
            </a:r>
            <a:r>
              <a:rPr lang="ru-RU" dirty="0" smtClean="0"/>
              <a:t> Инна Сергеевна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/>
              <a:t/>
            </a:r>
            <a:br>
              <a:rPr lang="ru-RU" sz="2200" b="1" dirty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>Образец задания 6</a:t>
            </a:r>
            <a:br>
              <a:rPr lang="ru-RU" sz="2200" b="1" dirty="0" smtClean="0"/>
            </a:br>
            <a:r>
              <a:rPr lang="ru-RU" sz="2200" b="1" dirty="0" smtClean="0"/>
              <a:t>В одном из выделенных ниже слов допущена ошибка в образовании формы слова. Исправьте ошибку и запишите слово правильно.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1600200"/>
            <a:ext cx="7329510" cy="4525963"/>
          </a:xfrm>
        </p:spPr>
        <p:txBody>
          <a:bodyPr/>
          <a:lstStyle/>
          <a:p>
            <a:r>
              <a:rPr lang="ru-RU" dirty="0" smtClean="0"/>
              <a:t>ЛЯГТЕ на пол</a:t>
            </a:r>
          </a:p>
          <a:p>
            <a:r>
              <a:rPr lang="ru-RU" dirty="0" smtClean="0"/>
              <a:t>ИХ работа</a:t>
            </a:r>
          </a:p>
          <a:p>
            <a:r>
              <a:rPr lang="ru-RU" dirty="0" smtClean="0"/>
              <a:t>горячие СУПЫ</a:t>
            </a:r>
          </a:p>
          <a:p>
            <a:r>
              <a:rPr lang="ru-RU" dirty="0" smtClean="0"/>
              <a:t>ШЕСТИСТАМИ учениками</a:t>
            </a:r>
          </a:p>
          <a:p>
            <a:r>
              <a:rPr lang="ru-RU" dirty="0" smtClean="0"/>
              <a:t>ИНЖЕНЕРЫ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/>
              <a:t/>
            </a:r>
            <a:br>
              <a:rPr lang="ru-RU" sz="3100" b="1" dirty="0"/>
            </a:br>
            <a:r>
              <a:rPr lang="ru-RU" sz="3100" b="1" dirty="0" err="1" smtClean="0"/>
              <a:t>Ошибкоопасные</a:t>
            </a:r>
            <a:r>
              <a:rPr lang="ru-RU" sz="3100" b="1" dirty="0" smtClean="0"/>
              <a:t> формы. Запомни примеры списками.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600200"/>
            <a:ext cx="7358114" cy="4525963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Имя существительное</a:t>
            </a:r>
          </a:p>
          <a:p>
            <a:r>
              <a:rPr lang="ru-RU" b="1" dirty="0" smtClean="0"/>
              <a:t>Образование множественного числа</a:t>
            </a:r>
            <a:r>
              <a:rPr lang="ru-RU" dirty="0" smtClean="0"/>
              <a:t>: </a:t>
            </a:r>
          </a:p>
          <a:p>
            <a:r>
              <a:rPr lang="ru-RU" dirty="0" smtClean="0"/>
              <a:t>инженеры, конструкторы, офицеры, лекторы, тренеры, бухгалтеры, инструкторы, редакторы, слесари, шофёры; </a:t>
            </a:r>
            <a:br>
              <a:rPr lang="ru-RU" dirty="0" smtClean="0"/>
            </a:br>
            <a:r>
              <a:rPr lang="ru-RU" dirty="0" smtClean="0"/>
              <a:t>векторы, ветры, выговоры, джемперы, свитеры, договоры, контейнеры, плееры, полисы, прожекторы, склады; </a:t>
            </a:r>
            <a:br>
              <a:rPr lang="ru-RU" dirty="0" smtClean="0"/>
            </a:br>
            <a:r>
              <a:rPr lang="ru-RU" dirty="0" smtClean="0"/>
              <a:t>возрасты, выборы, порты, почерки, кремы, торты; </a:t>
            </a:r>
            <a:br>
              <a:rPr lang="ru-RU" dirty="0" smtClean="0"/>
            </a:br>
            <a:r>
              <a:rPr lang="ru-RU" dirty="0" smtClean="0"/>
              <a:t>директора, доктора, инспектора, профессора, повара, сторожа, </a:t>
            </a:r>
            <a:r>
              <a:rPr lang="ru-RU" dirty="0" err="1" smtClean="0"/>
              <a:t>фельшера</a:t>
            </a:r>
            <a:r>
              <a:rPr lang="ru-RU" dirty="0" smtClean="0"/>
              <a:t>, тенора, кучера; </a:t>
            </a:r>
            <a:br>
              <a:rPr lang="ru-RU" dirty="0" smtClean="0"/>
            </a:br>
            <a:r>
              <a:rPr lang="ru-RU" dirty="0" smtClean="0"/>
              <a:t>округа, ордера, векселя, катера, отпуска, вороха, колокола, кузова, купола, округа, паспорта, погреба, сорта, хутора, тополя, штабеля, штемпеля, якоря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Образование форм родительного падежа множественного числа</a:t>
            </a:r>
            <a:r>
              <a:rPr lang="ru-RU" sz="3200" dirty="0" smtClean="0"/>
              <a:t>: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600200"/>
            <a:ext cx="7286676" cy="468632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несколько килограммов (килограмм), граммов (грамм), гектаров, каратов, помидоров, томатов, апельсинов, абрикосов, ананасов, бананов, гранатов, лимонов, мандаринов, баклажанов, гольфов, носков, погон, кедов (кед), рельсов, нервов,;</a:t>
            </a:r>
            <a:br>
              <a:rPr lang="ru-RU" dirty="0" smtClean="0"/>
            </a:br>
            <a:r>
              <a:rPr lang="ru-RU" dirty="0" smtClean="0"/>
              <a:t>пара полотенец,  чулок, шаровар, шорт, сапог, туфель, ботинок, тапок, тапочек, галош, бахил, бутс, валенок, яблок, дынь, слив;</a:t>
            </a:r>
            <a:br>
              <a:rPr lang="ru-RU" dirty="0" smtClean="0"/>
            </a:br>
            <a:r>
              <a:rPr lang="ru-RU" dirty="0" smtClean="0"/>
              <a:t>отряд солдат, гусар, драгун, гренадёр (</a:t>
            </a:r>
            <a:r>
              <a:rPr lang="ru-RU" dirty="0" err="1" smtClean="0"/>
              <a:t>гренадер</a:t>
            </a:r>
            <a:r>
              <a:rPr lang="ru-RU" dirty="0" smtClean="0"/>
              <a:t>), кадет, улан, партизан;</a:t>
            </a:r>
            <a:br>
              <a:rPr lang="ru-RU" dirty="0" smtClean="0"/>
            </a:br>
            <a:r>
              <a:rPr lang="ru-RU" dirty="0" smtClean="0"/>
              <a:t>сто ампер, ватт, вольт;</a:t>
            </a:r>
            <a:br>
              <a:rPr lang="ru-RU" dirty="0" smtClean="0"/>
            </a:br>
            <a:r>
              <a:rPr lang="ru-RU" dirty="0" smtClean="0"/>
              <a:t>много башен, басен, блюдец, брызг, дел, макарон, петель, нянь, манжет, полотенец, серёг, сплетен, яблонь;</a:t>
            </a:r>
            <a:br>
              <a:rPr lang="ru-RU" dirty="0" smtClean="0"/>
            </a:br>
            <a:r>
              <a:rPr lang="ru-RU" dirty="0" smtClean="0"/>
              <a:t>много раздумий, оладий, сидений, солений, ущелий, печений, кушаний, побережий, ожерелий, подземелий;</a:t>
            </a:r>
            <a:br>
              <a:rPr lang="ru-RU" dirty="0" smtClean="0"/>
            </a:br>
            <a:r>
              <a:rPr lang="ru-RU" dirty="0" smtClean="0"/>
              <a:t>много платьев, верховьев, кореньев, лохмотьев, низовьев, подмастерьев, хлопьев, устьев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Употребление существительных разного рода:</a:t>
            </a:r>
            <a:r>
              <a:rPr lang="ru-RU" sz="3200" dirty="0" smtClean="0"/>
              <a:t> 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600200"/>
            <a:ext cx="7286676" cy="4525963"/>
          </a:xfrm>
        </p:spPr>
        <p:txBody>
          <a:bodyPr/>
          <a:lstStyle/>
          <a:p>
            <a:r>
              <a:rPr lang="ru-RU" dirty="0" smtClean="0"/>
              <a:t>хороший шампунь, пенальти, шимпанзе, какаду, гну; </a:t>
            </a:r>
            <a:br>
              <a:rPr lang="ru-RU" dirty="0" smtClean="0"/>
            </a:br>
            <a:r>
              <a:rPr lang="ru-RU" dirty="0" smtClean="0"/>
              <a:t>страшная цеце (муха), свежая иваси (сельдь);</a:t>
            </a:r>
            <a:br>
              <a:rPr lang="ru-RU" dirty="0" smtClean="0"/>
            </a:br>
            <a:r>
              <a:rPr lang="ru-RU" dirty="0" smtClean="0"/>
              <a:t>старый Тбилиси, Сухуми, красивый евро;</a:t>
            </a:r>
            <a:br>
              <a:rPr lang="ru-RU" dirty="0" smtClean="0"/>
            </a:br>
            <a:r>
              <a:rPr lang="ru-RU" dirty="0" smtClean="0"/>
              <a:t>широкая Миссисипи, Янцзы, Хуанхэ;</a:t>
            </a:r>
            <a:br>
              <a:rPr lang="ru-RU" dirty="0" smtClean="0"/>
            </a:br>
            <a:r>
              <a:rPr lang="ru-RU" dirty="0" smtClean="0"/>
              <a:t>новое метро, кашне, пальто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Употребление несклоняемых имён собственных: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600200"/>
            <a:ext cx="7143800" cy="4525963"/>
          </a:xfrm>
        </p:spPr>
        <p:txBody>
          <a:bodyPr/>
          <a:lstStyle/>
          <a:p>
            <a:r>
              <a:rPr lang="ru-RU" dirty="0" smtClean="0"/>
              <a:t>издательство Никиты Струве, зачитываться Дюма, поэзия Шевченко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Имя прилагательное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214422"/>
            <a:ext cx="7286676" cy="4911741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Смешение простых и составных форм сравнительной и превосходной степеней</a:t>
            </a:r>
            <a:r>
              <a:rPr lang="ru-RU" dirty="0" smtClean="0"/>
              <a:t>:</a:t>
            </a:r>
          </a:p>
          <a:p>
            <a:r>
              <a:rPr lang="ru-RU" dirty="0" smtClean="0"/>
              <a:t>Ошибочно: более позднее, выше, ниже; менее чётче, более страшнее; самый красивейший (просторечие).</a:t>
            </a:r>
            <a:br>
              <a:rPr lang="ru-RU" dirty="0" smtClean="0"/>
            </a:br>
            <a:r>
              <a:rPr lang="ru-RU" dirty="0" smtClean="0"/>
              <a:t>Правильно: </a:t>
            </a:r>
            <a:r>
              <a:rPr lang="ru-RU" i="1" dirty="0" smtClean="0"/>
              <a:t>более поздний — позднее; выше, ниже; менее чётко, менее страшно; самый красивый или красивейший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Образование сравнительной степени:</a:t>
            </a:r>
            <a:br>
              <a:rPr lang="ru-RU" b="1" dirty="0" smtClean="0"/>
            </a:br>
            <a:endParaRPr lang="ru-RU" dirty="0" smtClean="0"/>
          </a:p>
          <a:p>
            <a:r>
              <a:rPr lang="ru-RU" dirty="0" smtClean="0"/>
              <a:t>Ошибочно: </a:t>
            </a:r>
            <a:r>
              <a:rPr lang="ru-RU" dirty="0" err="1" smtClean="0"/>
              <a:t>красивше</a:t>
            </a:r>
            <a:r>
              <a:rPr lang="ru-RU" dirty="0" smtClean="0"/>
              <a:t>, лучшее, </a:t>
            </a:r>
            <a:r>
              <a:rPr lang="ru-RU" dirty="0" err="1" smtClean="0"/>
              <a:t>хужее</a:t>
            </a:r>
            <a:r>
              <a:rPr lang="ru-RU" dirty="0" smtClean="0"/>
              <a:t> (неверный выбор модели словоизменения, просторечие).</a:t>
            </a:r>
            <a:br>
              <a:rPr lang="ru-RU" dirty="0" smtClean="0"/>
            </a:br>
            <a:r>
              <a:rPr lang="ru-RU" dirty="0" smtClean="0"/>
              <a:t>Правильно: </a:t>
            </a:r>
            <a:r>
              <a:rPr lang="ru-RU" i="1" dirty="0" smtClean="0"/>
              <a:t>красивее, лучше, хуже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Имя числительное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142984"/>
            <a:ext cx="7215238" cy="4983179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1.</a:t>
            </a:r>
            <a:r>
              <a:rPr lang="ru-RU" b="1" dirty="0" smtClean="0"/>
              <a:t> Образование и изменение форм составных числительных</a:t>
            </a:r>
            <a:r>
              <a:rPr lang="ru-RU" dirty="0" smtClean="0"/>
              <a:t>:</a:t>
            </a:r>
          </a:p>
          <a:p>
            <a:r>
              <a:rPr lang="ru-RU" dirty="0" smtClean="0"/>
              <a:t>в тысяча пятом году, две седьмых, к трём пятым, в две тысячи одиннадцатом году,</a:t>
            </a:r>
            <a:br>
              <a:rPr lang="ru-RU" dirty="0" smtClean="0"/>
            </a:br>
            <a:r>
              <a:rPr lang="ru-RU" dirty="0" smtClean="0"/>
              <a:t>восьмьюдесятью (</a:t>
            </a:r>
            <a:r>
              <a:rPr lang="ru-RU" dirty="0" err="1" smtClean="0"/>
              <a:t>восемьюдесятью</a:t>
            </a:r>
            <a:r>
              <a:rPr lang="ru-RU" dirty="0" smtClean="0"/>
              <a:t>), восьмьюстами (восемьюстами), пятьюстами, тремя тысячами шестьюстами пятьюдесятью семью </a:t>
            </a:r>
          </a:p>
          <a:p>
            <a:r>
              <a:rPr lang="ru-RU" dirty="0" smtClean="0"/>
              <a:t>2.</a:t>
            </a:r>
            <a:r>
              <a:rPr lang="ru-RU" b="1" dirty="0" smtClean="0"/>
              <a:t> Склонение сложных и составных числительных:</a:t>
            </a:r>
            <a:endParaRPr lang="ru-RU" dirty="0" smtClean="0"/>
          </a:p>
          <a:p>
            <a:r>
              <a:rPr lang="ru-RU" dirty="0" smtClean="0"/>
              <a:t>двумястами рублями, пятьюстами рублями, четырьмястами рублями, около пятисот километров, тремястами страницами, нет шестисот рублей, о пятистах книгах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600200"/>
            <a:ext cx="7072362" cy="4525963"/>
          </a:xfrm>
        </p:spPr>
        <p:txBody>
          <a:bodyPr/>
          <a:lstStyle/>
          <a:p>
            <a:r>
              <a:rPr lang="ru-RU" dirty="0" smtClean="0"/>
              <a:t>3. </a:t>
            </a:r>
            <a:r>
              <a:rPr lang="ru-RU" b="1" dirty="0" smtClean="0"/>
              <a:t>Употребление собирательных числительных:</a:t>
            </a: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двое братьев, трое щенков, к обоим братьям, к обеим подругам, двое очков, двое саней, нас двоих, троих, их шестерых.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600200"/>
            <a:ext cx="7215238" cy="4525963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/>
              <a:t>4. Употребление числительных</a:t>
            </a:r>
            <a:r>
              <a:rPr lang="ru-RU" b="1" i="1" dirty="0" smtClean="0"/>
              <a:t> оба, обе:</a:t>
            </a:r>
            <a:endParaRPr lang="ru-RU" b="1" dirty="0" smtClean="0"/>
          </a:p>
          <a:p>
            <a:r>
              <a:rPr lang="ru-RU" dirty="0" smtClean="0"/>
              <a:t>Числительное </a:t>
            </a:r>
            <a:r>
              <a:rPr lang="ru-RU" i="1" dirty="0" smtClean="0"/>
              <a:t>обе</a:t>
            </a:r>
            <a:r>
              <a:rPr lang="ru-RU" dirty="0" smtClean="0"/>
              <a:t> употребляется только с существительными ж.р.: </a:t>
            </a:r>
            <a:r>
              <a:rPr lang="ru-RU" i="1" dirty="0" smtClean="0"/>
              <a:t>обе девушки, обе стороны, обе книги. </a:t>
            </a:r>
            <a:br>
              <a:rPr lang="ru-RU" i="1" dirty="0" smtClean="0"/>
            </a:br>
            <a:r>
              <a:rPr lang="ru-RU" dirty="0" smtClean="0"/>
              <a:t>С существительными м. р. и ср. р. употребляется форма</a:t>
            </a:r>
            <a:r>
              <a:rPr lang="ru-RU" i="1" dirty="0" smtClean="0"/>
              <a:t> оба: оба брата, оба друга, оба окна.</a:t>
            </a:r>
            <a:endParaRPr lang="ru-RU" dirty="0" smtClean="0"/>
          </a:p>
          <a:p>
            <a:r>
              <a:rPr lang="ru-RU" dirty="0" smtClean="0"/>
              <a:t>Ошибочно: оба тропки, к обоим дорожкам, обоими звёздами.</a:t>
            </a:r>
            <a:br>
              <a:rPr lang="ru-RU" dirty="0" smtClean="0"/>
            </a:br>
            <a:r>
              <a:rPr lang="ru-RU" dirty="0" smtClean="0"/>
              <a:t>Правильно: обе тропки, к обеим дорожкам, обеими звёздами.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Местоимение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600200"/>
            <a:ext cx="7000924" cy="4525963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Образование форм:</a:t>
            </a:r>
            <a:endParaRPr lang="ru-RU" dirty="0" smtClean="0"/>
          </a:p>
          <a:p>
            <a:r>
              <a:rPr lang="ru-RU" dirty="0" smtClean="0"/>
              <a:t>Ошибочно: был увлечён ей, у ней; </a:t>
            </a:r>
            <a:r>
              <a:rPr lang="ru-RU" dirty="0" err="1" smtClean="0"/>
              <a:t>ихний</a:t>
            </a:r>
            <a:r>
              <a:rPr lang="ru-RU" dirty="0" smtClean="0"/>
              <a:t>; посреди его (её), среди их;  скольких книг, сколько учеников.</a:t>
            </a:r>
            <a:br>
              <a:rPr lang="ru-RU" dirty="0" smtClean="0"/>
            </a:br>
            <a:r>
              <a:rPr lang="ru-RU" dirty="0" smtClean="0"/>
              <a:t>Правильно: был увлечён ею — Т.п., у неё — Р.п.; их; посреди* него (неё), среди* них; сколько книг, скольких учеников.</a:t>
            </a:r>
          </a:p>
          <a:p>
            <a:r>
              <a:rPr lang="ru-RU" dirty="0" smtClean="0"/>
              <a:t>*</a:t>
            </a:r>
            <a:r>
              <a:rPr lang="ru-RU" i="1" dirty="0" smtClean="0"/>
              <a:t> Посреди, среди</a:t>
            </a:r>
            <a:r>
              <a:rPr lang="ru-RU" dirty="0" smtClean="0"/>
              <a:t> — предлоги. Если ты говоришь: </a:t>
            </a:r>
            <a:r>
              <a:rPr lang="ru-RU" i="1" dirty="0" smtClean="0"/>
              <a:t>из них, от них,</a:t>
            </a:r>
            <a:r>
              <a:rPr lang="ru-RU" dirty="0" smtClean="0"/>
              <a:t> говори:</a:t>
            </a:r>
            <a:r>
              <a:rPr lang="ru-RU" i="1" dirty="0" smtClean="0"/>
              <a:t> среди них</a:t>
            </a:r>
            <a:r>
              <a:rPr lang="ru-RU" dirty="0" smtClean="0"/>
              <a:t>. После предлогов у личных местоимений </a:t>
            </a:r>
            <a:r>
              <a:rPr lang="ru-RU" i="1" dirty="0" smtClean="0"/>
              <a:t>он, она, они</a:t>
            </a:r>
            <a:r>
              <a:rPr lang="ru-RU" dirty="0" smtClean="0"/>
              <a:t> в косвенных падежах появляется буква </a:t>
            </a:r>
            <a:r>
              <a:rPr lang="ru-RU" i="1" dirty="0" smtClean="0"/>
              <a:t>н</a:t>
            </a:r>
            <a:r>
              <a:rPr lang="ru-RU" dirty="0" smtClean="0"/>
              <a:t>. 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Глагол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600200"/>
            <a:ext cx="7072362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1</a:t>
            </a:r>
            <a:r>
              <a:rPr lang="ru-RU" b="1" dirty="0" smtClean="0"/>
              <a:t>. Образование личных форм</a:t>
            </a:r>
            <a:r>
              <a:rPr lang="ru-RU" dirty="0" smtClean="0"/>
              <a:t>:</a:t>
            </a:r>
          </a:p>
          <a:p>
            <a:r>
              <a:rPr lang="ru-RU" dirty="0" smtClean="0"/>
              <a:t>У глаголов </a:t>
            </a:r>
            <a:r>
              <a:rPr lang="ru-RU" i="1" dirty="0" smtClean="0"/>
              <a:t>победить, убедить, переубедить, разубедить, очутиться, ощутить, затмить, дерзить, пылесосить</a:t>
            </a:r>
            <a:r>
              <a:rPr lang="ru-RU" dirty="0" smtClean="0"/>
              <a:t> и некоторых других нет формы 1 лица ед. ч.</a:t>
            </a:r>
            <a:br>
              <a:rPr lang="ru-RU" dirty="0" smtClean="0"/>
            </a:br>
            <a:r>
              <a:rPr lang="ru-RU" dirty="0" smtClean="0"/>
              <a:t>Ошибочно: </a:t>
            </a:r>
            <a:r>
              <a:rPr lang="ru-RU" dirty="0" err="1" smtClean="0"/>
              <a:t>победю</a:t>
            </a:r>
            <a:r>
              <a:rPr lang="ru-RU" dirty="0" smtClean="0"/>
              <a:t>, </a:t>
            </a:r>
            <a:r>
              <a:rPr lang="ru-RU" dirty="0" err="1" smtClean="0"/>
              <a:t>побежу</a:t>
            </a:r>
            <a:r>
              <a:rPr lang="ru-RU" dirty="0" smtClean="0"/>
              <a:t>, </a:t>
            </a:r>
            <a:r>
              <a:rPr lang="ru-RU" dirty="0" err="1" smtClean="0"/>
              <a:t>побежду</a:t>
            </a:r>
            <a:r>
              <a:rPr lang="ru-RU" dirty="0" smtClean="0"/>
              <a:t>, </a:t>
            </a:r>
            <a:r>
              <a:rPr lang="ru-RU" dirty="0" err="1" smtClean="0"/>
              <a:t>убедю</a:t>
            </a:r>
            <a:r>
              <a:rPr lang="ru-RU" dirty="0" smtClean="0"/>
              <a:t>, </a:t>
            </a:r>
            <a:r>
              <a:rPr lang="ru-RU" dirty="0" err="1" smtClean="0"/>
              <a:t>убежу</a:t>
            </a:r>
            <a:r>
              <a:rPr lang="ru-RU" dirty="0" smtClean="0"/>
              <a:t>, </a:t>
            </a:r>
            <a:r>
              <a:rPr lang="ru-RU" dirty="0" err="1" smtClean="0"/>
              <a:t>убежду</a:t>
            </a:r>
            <a:r>
              <a:rPr lang="ru-RU" dirty="0" smtClean="0"/>
              <a:t>, </a:t>
            </a:r>
            <a:r>
              <a:rPr lang="ru-RU" dirty="0" err="1" smtClean="0"/>
              <a:t>очутюсь</a:t>
            </a:r>
            <a:r>
              <a:rPr lang="ru-RU" dirty="0" smtClean="0"/>
              <a:t>, чудю, </a:t>
            </a:r>
            <a:r>
              <a:rPr lang="ru-RU" dirty="0" err="1" smtClean="0"/>
              <a:t>чужу</a:t>
            </a:r>
            <a:r>
              <a:rPr lang="ru-RU" dirty="0" smtClean="0"/>
              <a:t>, </a:t>
            </a:r>
            <a:r>
              <a:rPr lang="ru-RU" dirty="0" err="1" smtClean="0"/>
              <a:t>чужду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Правильно: не использовать эти глаголы в форме 1 л., ед.ч. </a:t>
            </a:r>
          </a:p>
          <a:p>
            <a:r>
              <a:rPr lang="ru-RU" dirty="0" smtClean="0"/>
              <a:t>Ошибочно: </a:t>
            </a:r>
            <a:r>
              <a:rPr lang="ru-RU" dirty="0" err="1" smtClean="0"/>
              <a:t>попробоваем</a:t>
            </a:r>
            <a:r>
              <a:rPr lang="ru-RU" dirty="0" smtClean="0"/>
              <a:t>, </a:t>
            </a:r>
            <a:r>
              <a:rPr lang="ru-RU" dirty="0" err="1" smtClean="0"/>
              <a:t>ездием</a:t>
            </a:r>
            <a:r>
              <a:rPr lang="ru-RU" dirty="0" smtClean="0"/>
              <a:t>, </a:t>
            </a:r>
            <a:r>
              <a:rPr lang="ru-RU" dirty="0" err="1" smtClean="0"/>
              <a:t>лазию</a:t>
            </a:r>
            <a:r>
              <a:rPr lang="ru-RU" dirty="0" smtClean="0"/>
              <a:t>, </a:t>
            </a:r>
            <a:r>
              <a:rPr lang="ru-RU" dirty="0" err="1" smtClean="0"/>
              <a:t>жгём</a:t>
            </a:r>
            <a:r>
              <a:rPr lang="ru-RU" dirty="0" smtClean="0"/>
              <a:t>, </a:t>
            </a:r>
            <a:r>
              <a:rPr lang="ru-RU" dirty="0" err="1" smtClean="0"/>
              <a:t>пекёшь</a:t>
            </a:r>
            <a:r>
              <a:rPr lang="ru-RU" dirty="0" smtClean="0"/>
              <a:t>, </a:t>
            </a:r>
            <a:r>
              <a:rPr lang="ru-RU" dirty="0" err="1" smtClean="0"/>
              <a:t>берегёшь</a:t>
            </a:r>
            <a:r>
              <a:rPr lang="ru-RU" dirty="0" smtClean="0"/>
              <a:t>, </a:t>
            </a:r>
            <a:r>
              <a:rPr lang="ru-RU" dirty="0" err="1" smtClean="0"/>
              <a:t>стерегёшь</a:t>
            </a:r>
            <a:r>
              <a:rPr lang="ru-RU" dirty="0" smtClean="0"/>
              <a:t>, </a:t>
            </a:r>
            <a:r>
              <a:rPr lang="ru-RU" dirty="0" err="1" smtClean="0"/>
              <a:t>полоскаю</a:t>
            </a:r>
            <a:r>
              <a:rPr lang="ru-RU" dirty="0" smtClean="0"/>
              <a:t>, махаю, </a:t>
            </a:r>
            <a:r>
              <a:rPr lang="ru-RU" dirty="0" err="1" smtClean="0"/>
              <a:t>хочут</a:t>
            </a:r>
            <a:r>
              <a:rPr lang="ru-RU" dirty="0" smtClean="0"/>
              <a:t> (использована неверная модель словоизменения, просторечие).</a:t>
            </a:r>
            <a:br>
              <a:rPr lang="ru-RU" dirty="0" smtClean="0"/>
            </a:br>
            <a:r>
              <a:rPr lang="ru-RU" dirty="0" smtClean="0"/>
              <a:t>Правильно: попробуем, ездим, лазим, жжём, печём, бережёшь, стережёшь, полощу, машу, хотят.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600200"/>
            <a:ext cx="7358114" cy="45259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2. </a:t>
            </a:r>
            <a:r>
              <a:rPr lang="ru-RU" b="1" dirty="0" smtClean="0"/>
              <a:t>Образование возвратных форм</a:t>
            </a:r>
            <a:r>
              <a:rPr lang="ru-RU" dirty="0" smtClean="0"/>
              <a:t>:</a:t>
            </a:r>
          </a:p>
          <a:p>
            <a:r>
              <a:rPr lang="ru-RU" dirty="0" smtClean="0"/>
              <a:t>Ошибочно: </a:t>
            </a:r>
            <a:r>
              <a:rPr lang="ru-RU" dirty="0" err="1" smtClean="0"/>
              <a:t>встретилися</a:t>
            </a:r>
            <a:r>
              <a:rPr lang="ru-RU" dirty="0" smtClean="0"/>
              <a:t>, </a:t>
            </a:r>
            <a:r>
              <a:rPr lang="ru-RU" dirty="0" err="1" smtClean="0"/>
              <a:t>хотелося</a:t>
            </a:r>
            <a:r>
              <a:rPr lang="ru-RU" dirty="0" smtClean="0"/>
              <a:t>, </a:t>
            </a:r>
            <a:r>
              <a:rPr lang="ru-RU" dirty="0" err="1" smtClean="0"/>
              <a:t>поздоровалася</a:t>
            </a:r>
            <a:r>
              <a:rPr lang="ru-RU" dirty="0" smtClean="0"/>
              <a:t>, </a:t>
            </a:r>
            <a:r>
              <a:rPr lang="ru-RU" dirty="0" err="1" smtClean="0"/>
              <a:t>извиняюся</a:t>
            </a:r>
            <a:r>
              <a:rPr lang="ru-RU" dirty="0" smtClean="0"/>
              <a:t> (просторечие).</a:t>
            </a:r>
            <a:br>
              <a:rPr lang="ru-RU" dirty="0" smtClean="0"/>
            </a:br>
            <a:r>
              <a:rPr lang="ru-RU" dirty="0" smtClean="0"/>
              <a:t>Правильно: встретились, хотелось, поздоровалась (после гласных не </a:t>
            </a:r>
            <a:r>
              <a:rPr lang="ru-RU" i="1" dirty="0" smtClean="0"/>
              <a:t>-</a:t>
            </a:r>
            <a:r>
              <a:rPr lang="ru-RU" i="1" dirty="0" err="1" smtClean="0"/>
              <a:t>ся</a:t>
            </a:r>
            <a:r>
              <a:rPr lang="ru-RU" dirty="0" smtClean="0"/>
              <a:t>, а </a:t>
            </a:r>
            <a:r>
              <a:rPr lang="ru-RU" i="1" dirty="0" smtClean="0"/>
              <a:t>-</a:t>
            </a:r>
            <a:r>
              <a:rPr lang="ru-RU" i="1" dirty="0" err="1" smtClean="0"/>
              <a:t>сь</a:t>
            </a:r>
            <a:r>
              <a:rPr lang="ru-RU" dirty="0" smtClean="0"/>
              <a:t>), извините (употребление возвратной формы с этим глаголом – грубая ошибка).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600200"/>
            <a:ext cx="7358114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3. </a:t>
            </a:r>
            <a:r>
              <a:rPr lang="ru-RU" b="1" dirty="0" smtClean="0"/>
              <a:t>Образование форм повелительного наклонения</a:t>
            </a:r>
            <a:r>
              <a:rPr lang="ru-RU" dirty="0" smtClean="0"/>
              <a:t>:</a:t>
            </a:r>
          </a:p>
          <a:p>
            <a:r>
              <a:rPr lang="ru-RU" dirty="0" smtClean="0"/>
              <a:t>Ошибочно: </a:t>
            </a:r>
            <a:r>
              <a:rPr lang="ru-RU" dirty="0" err="1" smtClean="0"/>
              <a:t>ехай</a:t>
            </a:r>
            <a:r>
              <a:rPr lang="ru-RU" dirty="0" smtClean="0"/>
              <a:t>, </a:t>
            </a:r>
            <a:r>
              <a:rPr lang="ru-RU" dirty="0" err="1" smtClean="0"/>
              <a:t>едь</a:t>
            </a:r>
            <a:r>
              <a:rPr lang="ru-RU" dirty="0" smtClean="0"/>
              <a:t>, езжай, </a:t>
            </a:r>
            <a:r>
              <a:rPr lang="ru-RU" dirty="0" err="1" smtClean="0"/>
              <a:t>поехай</a:t>
            </a:r>
            <a:r>
              <a:rPr lang="ru-RU" dirty="0" smtClean="0"/>
              <a:t>, </a:t>
            </a:r>
            <a:r>
              <a:rPr lang="ru-RU" dirty="0" err="1" smtClean="0"/>
              <a:t>поедь</a:t>
            </a:r>
            <a:r>
              <a:rPr lang="ru-RU" dirty="0" smtClean="0"/>
              <a:t>, </a:t>
            </a:r>
            <a:r>
              <a:rPr lang="ru-RU" dirty="0" err="1" smtClean="0"/>
              <a:t>ездий</a:t>
            </a:r>
            <a:r>
              <a:rPr lang="ru-RU" dirty="0" smtClean="0"/>
              <a:t>, </a:t>
            </a:r>
            <a:r>
              <a:rPr lang="ru-RU" dirty="0" err="1" smtClean="0"/>
              <a:t>ездь</a:t>
            </a:r>
            <a:r>
              <a:rPr lang="ru-RU" dirty="0" smtClean="0"/>
              <a:t>, махай, </a:t>
            </a:r>
            <a:r>
              <a:rPr lang="ru-RU" dirty="0" err="1" smtClean="0"/>
              <a:t>разъехайтесь</a:t>
            </a:r>
            <a:r>
              <a:rPr lang="ru-RU" dirty="0" smtClean="0"/>
              <a:t>, </a:t>
            </a:r>
            <a:r>
              <a:rPr lang="ru-RU" dirty="0" err="1" smtClean="0"/>
              <a:t>поклади</a:t>
            </a:r>
            <a:r>
              <a:rPr lang="ru-RU" dirty="0" smtClean="0"/>
              <a:t>, </a:t>
            </a:r>
            <a:r>
              <a:rPr lang="ru-RU" dirty="0" err="1" smtClean="0"/>
              <a:t>положь</a:t>
            </a:r>
            <a:r>
              <a:rPr lang="ru-RU" dirty="0" smtClean="0"/>
              <a:t>, ложь, ложи, </a:t>
            </a:r>
            <a:r>
              <a:rPr lang="ru-RU" dirty="0" err="1" smtClean="0"/>
              <a:t>бежи</a:t>
            </a:r>
            <a:r>
              <a:rPr lang="ru-RU" dirty="0" smtClean="0"/>
              <a:t>, лазь, </a:t>
            </a:r>
            <a:r>
              <a:rPr lang="ru-RU" dirty="0" err="1" smtClean="0"/>
              <a:t>покупи</a:t>
            </a:r>
            <a:r>
              <a:rPr lang="ru-RU" dirty="0" smtClean="0"/>
              <a:t>,  </a:t>
            </a:r>
            <a:r>
              <a:rPr lang="ru-RU" dirty="0" err="1" smtClean="0"/>
              <a:t>ляжь</a:t>
            </a:r>
            <a:r>
              <a:rPr lang="ru-RU" dirty="0" smtClean="0"/>
              <a:t> (использована неверная модель словоизменения, просторечие).</a:t>
            </a:r>
            <a:br>
              <a:rPr lang="ru-RU" dirty="0" smtClean="0"/>
            </a:br>
            <a:r>
              <a:rPr lang="ru-RU" dirty="0" smtClean="0"/>
              <a:t>Правильно: поезжай (с приставкой), помаши, разъезжайтесь, положи, купи, ляг.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600200"/>
            <a:ext cx="7286676" cy="4525963"/>
          </a:xfrm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Обратите внимание на образование форм повелительного наклонения </a:t>
            </a:r>
            <a:r>
              <a:rPr lang="ru-RU" dirty="0" err="1" smtClean="0"/>
              <a:t>ошибкоопасных</a:t>
            </a:r>
            <a:r>
              <a:rPr lang="ru-RU" dirty="0" smtClean="0"/>
              <a:t> глаголов, которые часто встречаются в </a:t>
            </a:r>
            <a:r>
              <a:rPr lang="ru-RU" dirty="0" err="1" smtClean="0"/>
              <a:t>КИМах</a:t>
            </a:r>
            <a:r>
              <a:rPr lang="ru-RU" dirty="0" smtClean="0"/>
              <a:t>:</a:t>
            </a:r>
          </a:p>
          <a:p>
            <a:r>
              <a:rPr lang="ru-RU" dirty="0" smtClean="0"/>
              <a:t>Лечь — (ты) ляг, (вы) лягте</a:t>
            </a:r>
            <a:br>
              <a:rPr lang="ru-RU" dirty="0" smtClean="0"/>
            </a:br>
            <a:r>
              <a:rPr lang="ru-RU" dirty="0" smtClean="0"/>
              <a:t>Ехать — (ты) поезжай, (вы) поезжайте</a:t>
            </a:r>
            <a:br>
              <a:rPr lang="ru-RU" dirty="0" smtClean="0"/>
            </a:br>
            <a:r>
              <a:rPr lang="ru-RU" dirty="0" smtClean="0"/>
              <a:t>Ездить — (ты) езди, (вы) ездите</a:t>
            </a:r>
            <a:br>
              <a:rPr lang="ru-RU" dirty="0" smtClean="0"/>
            </a:br>
            <a:r>
              <a:rPr lang="ru-RU" dirty="0" smtClean="0"/>
              <a:t>Положить — (ты) положи, (вы) положите</a:t>
            </a:r>
            <a:br>
              <a:rPr lang="ru-RU" dirty="0" smtClean="0"/>
            </a:br>
            <a:r>
              <a:rPr lang="ru-RU" dirty="0" smtClean="0"/>
              <a:t>Класть — (ты) клади, (вы) кладите</a:t>
            </a:r>
            <a:br>
              <a:rPr lang="ru-RU" dirty="0" smtClean="0"/>
            </a:br>
            <a:r>
              <a:rPr lang="ru-RU" dirty="0" smtClean="0"/>
              <a:t>Лазать —(ты) лазай, (вы) лазайте</a:t>
            </a:r>
            <a:br>
              <a:rPr lang="ru-RU" dirty="0" smtClean="0"/>
            </a:br>
            <a:r>
              <a:rPr lang="ru-RU" dirty="0" smtClean="0"/>
              <a:t>Бежать — (ты) беги, (вы) бегите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600200"/>
            <a:ext cx="7358114" cy="4525963"/>
          </a:xfrm>
        </p:spPr>
        <p:txBody>
          <a:bodyPr/>
          <a:lstStyle/>
          <a:p>
            <a:r>
              <a:rPr lang="ru-RU" b="1" dirty="0" smtClean="0"/>
              <a:t>4. Образование форм прошедшего времени:</a:t>
            </a:r>
          </a:p>
          <a:p>
            <a:r>
              <a:rPr lang="ru-RU" dirty="0" smtClean="0"/>
              <a:t>Ошибочно: </a:t>
            </a:r>
            <a:r>
              <a:rPr lang="ru-RU" dirty="0" err="1" smtClean="0"/>
              <a:t>замёрзнул</a:t>
            </a:r>
            <a:r>
              <a:rPr lang="ru-RU" dirty="0" smtClean="0"/>
              <a:t>, </a:t>
            </a:r>
            <a:r>
              <a:rPr lang="ru-RU" dirty="0" err="1" smtClean="0"/>
              <a:t>окрепнул</a:t>
            </a:r>
            <a:r>
              <a:rPr lang="ru-RU" dirty="0" smtClean="0"/>
              <a:t>, сохнул, </a:t>
            </a:r>
            <a:r>
              <a:rPr lang="ru-RU" dirty="0" err="1" smtClean="0"/>
              <a:t>просохнул</a:t>
            </a:r>
            <a:r>
              <a:rPr lang="ru-RU" dirty="0" smtClean="0"/>
              <a:t>, промокнул, </a:t>
            </a:r>
            <a:r>
              <a:rPr lang="ru-RU" dirty="0" err="1" smtClean="0"/>
              <a:t>намокнул</a:t>
            </a:r>
            <a:r>
              <a:rPr lang="ru-RU" dirty="0" smtClean="0"/>
              <a:t> и др. подобные.</a:t>
            </a:r>
            <a:br>
              <a:rPr lang="ru-RU" dirty="0" smtClean="0"/>
            </a:br>
            <a:r>
              <a:rPr lang="ru-RU" dirty="0" smtClean="0"/>
              <a:t>Правильно: замёрз, окреп, сох, просох, высох, промок, намок.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Причастие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600200"/>
            <a:ext cx="7286676" cy="4525963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/>
              <a:t>Образование  причастий</a:t>
            </a:r>
            <a:r>
              <a:rPr lang="ru-RU" dirty="0" smtClean="0"/>
              <a:t>:</a:t>
            </a:r>
          </a:p>
          <a:p>
            <a:r>
              <a:rPr lang="ru-RU" dirty="0" smtClean="0"/>
              <a:t>Ошибочно: </a:t>
            </a:r>
            <a:r>
              <a:rPr lang="ru-RU" dirty="0" err="1" smtClean="0"/>
              <a:t>полоскающий</a:t>
            </a:r>
            <a:r>
              <a:rPr lang="ru-RU" dirty="0" smtClean="0"/>
              <a:t>, махающий, </a:t>
            </a:r>
            <a:r>
              <a:rPr lang="ru-RU" dirty="0" err="1" smtClean="0"/>
              <a:t>хочущий</a:t>
            </a:r>
            <a:r>
              <a:rPr lang="ru-RU" dirty="0" smtClean="0"/>
              <a:t> (использование неверной модели словоизменения); </a:t>
            </a:r>
            <a:r>
              <a:rPr lang="ru-RU" dirty="0" err="1" smtClean="0"/>
              <a:t>сделающий</a:t>
            </a:r>
            <a:r>
              <a:rPr lang="ru-RU" dirty="0" smtClean="0"/>
              <a:t>, </a:t>
            </a:r>
            <a:r>
              <a:rPr lang="ru-RU" dirty="0" err="1" smtClean="0"/>
              <a:t>напишущий</a:t>
            </a:r>
            <a:r>
              <a:rPr lang="ru-RU" dirty="0" smtClean="0"/>
              <a:t>, </a:t>
            </a:r>
            <a:r>
              <a:rPr lang="ru-RU" dirty="0" err="1" smtClean="0"/>
              <a:t>поинтересующийся</a:t>
            </a:r>
            <a:r>
              <a:rPr lang="ru-RU" dirty="0" smtClean="0"/>
              <a:t> (причастия настоящего времени от глаголов совершенного вида не образуются).</a:t>
            </a:r>
            <a:br>
              <a:rPr lang="ru-RU" dirty="0" smtClean="0"/>
            </a:br>
            <a:r>
              <a:rPr lang="ru-RU" dirty="0" smtClean="0"/>
              <a:t>Правильно: полощущий, машущий, хотящий;  не пытаться образовывать причастия настоящего времени от глаголов совершенного вида.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Деепричастие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600200"/>
            <a:ext cx="7286676" cy="4525963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Образование деепричастий</a:t>
            </a:r>
            <a:r>
              <a:rPr lang="ru-RU" dirty="0" smtClean="0"/>
              <a:t>:</a:t>
            </a:r>
          </a:p>
          <a:p>
            <a:r>
              <a:rPr lang="ru-RU" dirty="0" smtClean="0"/>
              <a:t>Ошибочно: </a:t>
            </a:r>
            <a:r>
              <a:rPr lang="ru-RU" dirty="0" err="1" smtClean="0"/>
              <a:t>посмотря</a:t>
            </a:r>
            <a:r>
              <a:rPr lang="ru-RU" dirty="0" smtClean="0"/>
              <a:t> в мою сторону, сложа в стопку, </a:t>
            </a:r>
            <a:r>
              <a:rPr lang="ru-RU" dirty="0" err="1" smtClean="0"/>
              <a:t>поезжая</a:t>
            </a:r>
            <a:r>
              <a:rPr lang="ru-RU" dirty="0" smtClean="0"/>
              <a:t> (неверное использование моделей формообразования: от глаголов СВ не могут быть образованы деепричастия с суффиксом -я-).</a:t>
            </a:r>
            <a:br>
              <a:rPr lang="ru-RU" dirty="0" smtClean="0"/>
            </a:br>
            <a:r>
              <a:rPr lang="ru-RU" dirty="0" smtClean="0"/>
              <a:t>Правильно: смотря в мою сторону или посмотрев в мою сторону, сложив в стопку (</a:t>
            </a:r>
            <a:r>
              <a:rPr lang="ru-RU" dirty="0" err="1" smtClean="0"/>
              <a:t>искл</a:t>
            </a:r>
            <a:r>
              <a:rPr lang="ru-RU" dirty="0" smtClean="0"/>
              <a:t>.: устойчивое сочетание </a:t>
            </a:r>
            <a:r>
              <a:rPr lang="ru-RU" i="1" dirty="0" smtClean="0"/>
              <a:t>сложа руки</a:t>
            </a:r>
            <a:r>
              <a:rPr lang="ru-RU" dirty="0" smtClean="0"/>
              <a:t>), поехав.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dirty="0" smtClean="0"/>
              <a:t>Наречие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142984"/>
            <a:ext cx="7286676" cy="4983179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1. </a:t>
            </a:r>
            <a:r>
              <a:rPr lang="ru-RU" b="1" dirty="0" smtClean="0"/>
              <a:t>Образование наречий</a:t>
            </a:r>
            <a:r>
              <a:rPr lang="ru-RU" dirty="0" smtClean="0"/>
              <a:t>:</a:t>
            </a:r>
          </a:p>
          <a:p>
            <a:r>
              <a:rPr lang="ru-RU" dirty="0" smtClean="0"/>
              <a:t>Ошибочно: оттудова, открываться вовнутрь, навряд ли смогу, разделим напополам (просторечие).</a:t>
            </a:r>
            <a:br>
              <a:rPr lang="ru-RU" dirty="0" smtClean="0"/>
            </a:br>
            <a:r>
              <a:rPr lang="ru-RU" dirty="0" smtClean="0"/>
              <a:t>Правильно: оттуда, отрываться внутрь, вряд ли смогу, разделим пополам.</a:t>
            </a:r>
          </a:p>
          <a:p>
            <a:r>
              <a:rPr lang="ru-RU" dirty="0" smtClean="0"/>
              <a:t>2. </a:t>
            </a:r>
            <a:r>
              <a:rPr lang="ru-RU" b="1" dirty="0" smtClean="0"/>
              <a:t>Образование сравнительной степени наречий</a:t>
            </a:r>
            <a:r>
              <a:rPr lang="ru-RU" dirty="0" smtClean="0"/>
              <a:t>:</a:t>
            </a:r>
          </a:p>
          <a:p>
            <a:r>
              <a:rPr lang="ru-RU" dirty="0" smtClean="0"/>
              <a:t>Ошибочно: плохо — </a:t>
            </a:r>
            <a:r>
              <a:rPr lang="ru-RU" dirty="0" err="1" smtClean="0"/>
              <a:t>плоше</a:t>
            </a:r>
            <a:r>
              <a:rPr lang="ru-RU" dirty="0" smtClean="0"/>
              <a:t>, красиво — </a:t>
            </a:r>
            <a:r>
              <a:rPr lang="ru-RU" dirty="0" err="1" smtClean="0"/>
              <a:t>красивше</a:t>
            </a:r>
            <a:r>
              <a:rPr lang="ru-RU" dirty="0" smtClean="0"/>
              <a:t> и красившее, хорошо — лучшее и хорошее, тяжело — </a:t>
            </a:r>
            <a:r>
              <a:rPr lang="ru-RU" dirty="0" err="1" smtClean="0"/>
              <a:t>тяжельше</a:t>
            </a:r>
            <a:r>
              <a:rPr lang="ru-RU" dirty="0" smtClean="0"/>
              <a:t> (просторечие).</a:t>
            </a:r>
            <a:br>
              <a:rPr lang="ru-RU" dirty="0" smtClean="0"/>
            </a:br>
            <a:r>
              <a:rPr lang="ru-RU" dirty="0" smtClean="0"/>
              <a:t>Правильно: плохо — хуже, красиво — </a:t>
            </a:r>
            <a:r>
              <a:rPr lang="ru-RU" dirty="0" err="1" smtClean="0"/>
              <a:t>краси´вее</a:t>
            </a:r>
            <a:r>
              <a:rPr lang="ru-RU" dirty="0" smtClean="0"/>
              <a:t>, хорошо — лучше, тяжело — тяжелее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Тест 1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600200"/>
            <a:ext cx="7000924" cy="4525963"/>
          </a:xfrm>
        </p:spPr>
        <p:txBody>
          <a:bodyPr>
            <a:normAutofit lnSpcReduction="10000"/>
          </a:bodyPr>
          <a:lstStyle/>
          <a:p>
            <a:r>
              <a:rPr lang="ru-RU" sz="2600" b="1" dirty="0" smtClean="0"/>
              <a:t>В одном из выделенных ниже слов допущена ошибка в образовании формы слова. Исправьте ошибку и запишите слово правильно.</a:t>
            </a:r>
          </a:p>
          <a:p>
            <a:r>
              <a:rPr lang="ru-RU" b="1" dirty="0" smtClean="0"/>
              <a:t> </a:t>
            </a:r>
          </a:p>
          <a:p>
            <a:pPr lvl="1"/>
            <a:r>
              <a:rPr lang="ru-RU" dirty="0" smtClean="0"/>
              <a:t>ОТТУДОВА</a:t>
            </a:r>
          </a:p>
          <a:p>
            <a:pPr lvl="1"/>
            <a:r>
              <a:rPr lang="ru-RU" dirty="0" smtClean="0"/>
              <a:t>килограмм абхазских МАНДАРИНОВ</a:t>
            </a:r>
          </a:p>
          <a:p>
            <a:pPr lvl="1"/>
            <a:r>
              <a:rPr lang="ru-RU" dirty="0" smtClean="0"/>
              <a:t>опытные ИНЖЕНЕРЫ</a:t>
            </a:r>
          </a:p>
          <a:p>
            <a:pPr lvl="1"/>
            <a:r>
              <a:rPr lang="ru-RU" dirty="0" smtClean="0"/>
              <a:t>КРАСИВЕЕ</a:t>
            </a:r>
          </a:p>
          <a:p>
            <a:pPr lvl="1"/>
            <a:r>
              <a:rPr lang="ru-RU" dirty="0" smtClean="0"/>
              <a:t>ДЕВЯНОСТА рублями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000760" y="6143644"/>
            <a:ext cx="818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оттуда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Тест 2</a:t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214422"/>
            <a:ext cx="7286676" cy="4911741"/>
          </a:xfrm>
        </p:spPr>
        <p:txBody>
          <a:bodyPr>
            <a:normAutofit lnSpcReduction="10000"/>
          </a:bodyPr>
          <a:lstStyle/>
          <a:p>
            <a:r>
              <a:rPr lang="ru-RU" sz="2800" b="1" dirty="0" smtClean="0"/>
              <a:t>В одном из выделенных ниже слов допущена ошибка в образовании формы слова. Исправьте ошибку и запишите слово правильно.</a:t>
            </a:r>
          </a:p>
          <a:p>
            <a:r>
              <a:rPr lang="ru-RU" b="1" dirty="0" smtClean="0"/>
              <a:t> </a:t>
            </a:r>
          </a:p>
          <a:p>
            <a:pPr lvl="1"/>
            <a:r>
              <a:rPr lang="ru-RU" dirty="0" smtClean="0"/>
              <a:t>МЕНЕЕ чёткий</a:t>
            </a:r>
          </a:p>
          <a:p>
            <a:pPr lvl="1"/>
            <a:r>
              <a:rPr lang="ru-RU" dirty="0" smtClean="0"/>
              <a:t>икра из БАКЛАЖАНОВ</a:t>
            </a:r>
          </a:p>
          <a:p>
            <a:pPr lvl="1"/>
            <a:r>
              <a:rPr lang="ru-RU" dirty="0" smtClean="0"/>
              <a:t>ПОМАХАЙ рукой</a:t>
            </a:r>
          </a:p>
          <a:p>
            <a:pPr lvl="1"/>
            <a:r>
              <a:rPr lang="ru-RU" dirty="0" smtClean="0"/>
              <a:t>административные ОКРУГА</a:t>
            </a:r>
          </a:p>
          <a:p>
            <a:pPr lvl="1"/>
            <a:r>
              <a:rPr lang="ru-RU" dirty="0" smtClean="0"/>
              <a:t>ПЯТЬЮДЕСЯТЬЮ заданиями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8" y="6215082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помаши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Тест3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600200"/>
            <a:ext cx="7286676" cy="4525963"/>
          </a:xfrm>
        </p:spPr>
        <p:txBody>
          <a:bodyPr>
            <a:normAutofit fontScale="92500" lnSpcReduction="10000"/>
          </a:bodyPr>
          <a:lstStyle/>
          <a:p>
            <a:r>
              <a:rPr lang="ru-RU" sz="3000" b="1" dirty="0" smtClean="0"/>
              <a:t>В одном из выделенных ниже слов допущена ошибка в образовании формы слова. Исправьте ошибку и запишите слово правильно.</a:t>
            </a:r>
          </a:p>
          <a:p>
            <a:r>
              <a:rPr lang="ru-RU" b="1" dirty="0" smtClean="0"/>
              <a:t> </a:t>
            </a:r>
          </a:p>
          <a:p>
            <a:pPr lvl="1"/>
            <a:r>
              <a:rPr lang="ru-RU" dirty="0" smtClean="0"/>
              <a:t>ПОЕЗЖАЙ прямо</a:t>
            </a:r>
          </a:p>
          <a:p>
            <a:pPr lvl="1"/>
            <a:r>
              <a:rPr lang="ru-RU" dirty="0" smtClean="0"/>
              <a:t>белых ГОЛЬФ</a:t>
            </a:r>
          </a:p>
          <a:p>
            <a:pPr lvl="1"/>
            <a:r>
              <a:rPr lang="ru-RU" dirty="0" smtClean="0"/>
              <a:t>лучшие ТРЕНЕРЫ</a:t>
            </a:r>
          </a:p>
          <a:p>
            <a:pPr lvl="1"/>
            <a:r>
              <a:rPr lang="ru-RU" dirty="0" smtClean="0"/>
              <a:t>ТРЕМЯ ПЯТЫМИ</a:t>
            </a:r>
          </a:p>
          <a:p>
            <a:pPr lvl="1"/>
            <a:r>
              <a:rPr lang="ru-RU" dirty="0" smtClean="0"/>
              <a:t>СЛОЖИВ полотенца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72330" y="6072206"/>
            <a:ext cx="982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гольфов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Тест 4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600200"/>
            <a:ext cx="7215238" cy="4525963"/>
          </a:xfrm>
        </p:spPr>
        <p:txBody>
          <a:bodyPr>
            <a:normAutofit fontScale="92500" lnSpcReduction="10000"/>
          </a:bodyPr>
          <a:lstStyle/>
          <a:p>
            <a:r>
              <a:rPr lang="ru-RU" sz="3000" b="1" dirty="0" smtClean="0"/>
              <a:t>В одном из выделенных ниже слов допущена ошибка в образовании формы слова. Исправьте ошибку и запишите слово правильно.</a:t>
            </a:r>
          </a:p>
          <a:p>
            <a:r>
              <a:rPr lang="ru-RU" b="1" dirty="0" smtClean="0"/>
              <a:t> </a:t>
            </a:r>
          </a:p>
          <a:p>
            <a:pPr lvl="1"/>
            <a:r>
              <a:rPr lang="ru-RU" dirty="0" smtClean="0"/>
              <a:t>двести двадцать ВАТТ</a:t>
            </a:r>
          </a:p>
          <a:p>
            <a:pPr lvl="1"/>
            <a:r>
              <a:rPr lang="ru-RU" dirty="0" smtClean="0"/>
              <a:t>плохие ПОВАРА</a:t>
            </a:r>
          </a:p>
          <a:p>
            <a:pPr lvl="1"/>
            <a:r>
              <a:rPr lang="ru-RU" dirty="0" smtClean="0"/>
              <a:t>ПЛОШЕ</a:t>
            </a:r>
          </a:p>
          <a:p>
            <a:pPr lvl="1"/>
            <a:r>
              <a:rPr lang="ru-RU" dirty="0" smtClean="0"/>
              <a:t>шесть БЛЮДЕЦ</a:t>
            </a:r>
          </a:p>
          <a:p>
            <a:pPr lvl="1"/>
            <a:r>
              <a:rPr lang="ru-RU" dirty="0" smtClean="0"/>
              <a:t>ВЗРОСЛЫЙ шимпанзе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286512" y="6000768"/>
            <a:ext cx="659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хуже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Тест 5</a:t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600200"/>
            <a:ext cx="7215238" cy="4525963"/>
          </a:xfrm>
        </p:spPr>
        <p:txBody>
          <a:bodyPr>
            <a:normAutofit fontScale="92500" lnSpcReduction="10000"/>
          </a:bodyPr>
          <a:lstStyle/>
          <a:p>
            <a:r>
              <a:rPr lang="ru-RU" sz="3000" b="1" dirty="0" smtClean="0"/>
              <a:t>В одном из выделенных ниже слов допущена ошибка в образовании формы слова. Исправьте ошибку и запишите слово правильно.</a:t>
            </a:r>
          </a:p>
          <a:p>
            <a:r>
              <a:rPr lang="ru-RU" b="1" dirty="0" smtClean="0"/>
              <a:t> </a:t>
            </a:r>
          </a:p>
          <a:p>
            <a:pPr lvl="1"/>
            <a:r>
              <a:rPr lang="ru-RU" dirty="0" smtClean="0"/>
              <a:t>очередные ОТПУСКА</a:t>
            </a:r>
          </a:p>
          <a:p>
            <a:pPr lvl="1"/>
            <a:r>
              <a:rPr lang="ru-RU" dirty="0" smtClean="0"/>
              <a:t>ЗАХОТЕЛОСЬ</a:t>
            </a:r>
          </a:p>
          <a:p>
            <a:pPr lvl="1"/>
            <a:r>
              <a:rPr lang="ru-RU" dirty="0" smtClean="0"/>
              <a:t>СДЕЛАЮЩИЙ всё возможное</a:t>
            </a:r>
          </a:p>
          <a:p>
            <a:pPr lvl="1"/>
            <a:r>
              <a:rPr lang="ru-RU" dirty="0" smtClean="0"/>
              <a:t>ПОЛОЖИ деньги в кошелёк</a:t>
            </a:r>
          </a:p>
          <a:p>
            <a:pPr lvl="1"/>
            <a:r>
              <a:rPr lang="ru-RU" dirty="0" smtClean="0"/>
              <a:t>к ДВЕ ТЫСЯЧИ ПЯТНАДЦАТОМУ году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57818" y="6215082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делающий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Тест 6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214423"/>
            <a:ext cx="7615262" cy="3786214"/>
          </a:xfrm>
        </p:spPr>
        <p:txBody>
          <a:bodyPr>
            <a:normAutofit/>
          </a:bodyPr>
          <a:lstStyle/>
          <a:p>
            <a:r>
              <a:rPr lang="ru-RU" sz="2200" b="1" dirty="0" smtClean="0"/>
              <a:t>В одном из выделенных ниже слов допущена ошибка в образовании формы слова. Исправьте ошибку и запишите слово правильно.</a:t>
            </a:r>
          </a:p>
          <a:p>
            <a:r>
              <a:rPr lang="ru-RU" sz="2200" b="1" dirty="0" smtClean="0"/>
              <a:t> </a:t>
            </a:r>
          </a:p>
          <a:p>
            <a:pPr lvl="1"/>
            <a:r>
              <a:rPr lang="ru-RU" sz="2200" dirty="0" smtClean="0"/>
              <a:t>больше ВОСЬМИСТА рублей</a:t>
            </a:r>
          </a:p>
          <a:p>
            <a:pPr lvl="1"/>
            <a:r>
              <a:rPr lang="ru-RU" sz="2200" dirty="0" smtClean="0"/>
              <a:t>пять КИЛОГРАММ</a:t>
            </a:r>
          </a:p>
          <a:p>
            <a:pPr lvl="1"/>
            <a:r>
              <a:rPr lang="ru-RU" sz="2200" dirty="0" smtClean="0"/>
              <a:t>бабушкиных ВАЛЕНОК</a:t>
            </a:r>
          </a:p>
          <a:p>
            <a:pPr lvl="1"/>
            <a:r>
              <a:rPr lang="ru-RU" sz="2200" dirty="0" smtClean="0"/>
              <a:t>с ТЫСЯЧА ДЕВЯТЬСОТ ТРИДЦАТЬ СЕДЬМОГО ГОДА</a:t>
            </a:r>
          </a:p>
          <a:p>
            <a:pPr lvl="1"/>
            <a:r>
              <a:rPr lang="ru-RU" sz="2200" dirty="0" smtClean="0"/>
              <a:t>восемь КИЛОГРАММОВ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57224" y="5143512"/>
            <a:ext cx="72866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Восьмисот.</a:t>
            </a:r>
          </a:p>
          <a:p>
            <a:r>
              <a:rPr lang="ru-RU" dirty="0" smtClean="0"/>
              <a:t>В сочетании с количественными числительными верными считаются обе формы: </a:t>
            </a:r>
            <a:r>
              <a:rPr lang="ru-RU" i="1" dirty="0" smtClean="0"/>
              <a:t>пять граммов</a:t>
            </a:r>
            <a:r>
              <a:rPr lang="ru-RU" dirty="0" smtClean="0"/>
              <a:t> — </a:t>
            </a:r>
            <a:r>
              <a:rPr lang="ru-RU" i="1" dirty="0" smtClean="0"/>
              <a:t>пять грамм</a:t>
            </a:r>
            <a:r>
              <a:rPr lang="ru-RU" dirty="0" smtClean="0"/>
              <a:t>, </a:t>
            </a:r>
            <a:r>
              <a:rPr lang="ru-RU" i="1" dirty="0" smtClean="0"/>
              <a:t>пять</a:t>
            </a:r>
            <a:r>
              <a:rPr lang="ru-RU" dirty="0" smtClean="0"/>
              <a:t> </a:t>
            </a:r>
            <a:r>
              <a:rPr lang="ru-RU" i="1" dirty="0" smtClean="0"/>
              <a:t>килограммов — пять килограмм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Тест 7</a:t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214422"/>
            <a:ext cx="7500990" cy="4911741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В одном из выделенных ниже слов допущена ошибка в образовании формы слова. Исправьте ошибку и запишите слово правильно.</a:t>
            </a:r>
          </a:p>
          <a:p>
            <a:r>
              <a:rPr lang="ru-RU" b="1" dirty="0" smtClean="0"/>
              <a:t> </a:t>
            </a:r>
          </a:p>
          <a:p>
            <a:pPr lvl="1"/>
            <a:r>
              <a:rPr lang="ru-RU" dirty="0" smtClean="0"/>
              <a:t>к ШЕСТИСТАМ РУБЛЯМ</a:t>
            </a:r>
          </a:p>
          <a:p>
            <a:pPr lvl="1"/>
            <a:r>
              <a:rPr lang="ru-RU" dirty="0" smtClean="0"/>
              <a:t>пара ЧУЛКОВ</a:t>
            </a:r>
          </a:p>
          <a:p>
            <a:pPr lvl="1"/>
            <a:r>
              <a:rPr lang="ru-RU" dirty="0" smtClean="0"/>
              <a:t>ПОЕЗЖАЙТЕ прямо</a:t>
            </a:r>
          </a:p>
          <a:p>
            <a:pPr lvl="1"/>
            <a:r>
              <a:rPr lang="ru-RU" dirty="0" smtClean="0"/>
              <a:t>ОТСЮДА</a:t>
            </a:r>
          </a:p>
          <a:p>
            <a:pPr lvl="1"/>
            <a:r>
              <a:rPr lang="ru-RU" dirty="0" smtClean="0"/>
              <a:t>полкило ЧЕРЕШНИ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357686" y="6072206"/>
            <a:ext cx="736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чулок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Тест 8</a:t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142984"/>
            <a:ext cx="7729534" cy="4525963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В одном из выделенных ниже слов допущена ошибка в образовании формы слова. Исправьте ошибку и запишите слово правильно.</a:t>
            </a:r>
          </a:p>
          <a:p>
            <a:r>
              <a:rPr lang="ru-RU" b="1" dirty="0" smtClean="0"/>
              <a:t> </a:t>
            </a:r>
          </a:p>
          <a:p>
            <a:pPr lvl="1"/>
            <a:r>
              <a:rPr lang="ru-RU" dirty="0" smtClean="0"/>
              <a:t>парламентские ВЫБОРЫ</a:t>
            </a:r>
          </a:p>
          <a:p>
            <a:pPr lvl="1"/>
            <a:r>
              <a:rPr lang="ru-RU" dirty="0" smtClean="0"/>
              <a:t>больше всего</a:t>
            </a:r>
          </a:p>
          <a:p>
            <a:pPr lvl="1"/>
            <a:r>
              <a:rPr lang="ru-RU" dirty="0" smtClean="0"/>
              <a:t>ЗАКОНЧА выступление</a:t>
            </a:r>
          </a:p>
          <a:p>
            <a:pPr lvl="1"/>
            <a:r>
              <a:rPr lang="ru-RU" dirty="0" smtClean="0"/>
              <a:t>в ДВУХСТАХ МЕТРАХ</a:t>
            </a:r>
          </a:p>
          <a:p>
            <a:pPr lvl="1"/>
            <a:r>
              <a:rPr lang="ru-RU" dirty="0" smtClean="0"/>
              <a:t>нет свободных МЕСТ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572000" y="6072206"/>
            <a:ext cx="1087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закончив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Тест 9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142984"/>
            <a:ext cx="7429552" cy="4525963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В одном из выделенных ниже слов допущена ошибка в образовании формы слова. Исправьте ошибку и запишите слово правильно.</a:t>
            </a:r>
          </a:p>
          <a:p>
            <a:r>
              <a:rPr lang="ru-RU" b="1" dirty="0" smtClean="0"/>
              <a:t> </a:t>
            </a:r>
          </a:p>
          <a:p>
            <a:pPr lvl="1"/>
            <a:r>
              <a:rPr lang="ru-RU" dirty="0" smtClean="0"/>
              <a:t>ДВОЕ друзей</a:t>
            </a:r>
          </a:p>
          <a:p>
            <a:pPr lvl="1"/>
            <a:r>
              <a:rPr lang="ru-RU" dirty="0" smtClean="0"/>
              <a:t>в ПОЛУТОРА ЧАСАХ</a:t>
            </a:r>
          </a:p>
          <a:p>
            <a:pPr lvl="1"/>
            <a:r>
              <a:rPr lang="ru-RU" dirty="0" smtClean="0"/>
              <a:t>пара НОЖНИЦ</a:t>
            </a:r>
          </a:p>
          <a:p>
            <a:pPr lvl="1"/>
            <a:r>
              <a:rPr lang="ru-RU" dirty="0" smtClean="0"/>
              <a:t>сто ВОЛЬТОВ</a:t>
            </a:r>
          </a:p>
          <a:p>
            <a:pPr lvl="1"/>
            <a:r>
              <a:rPr lang="ru-RU" dirty="0" smtClean="0"/>
              <a:t>пять КИЛОГРАММОВ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500430" y="5929330"/>
            <a:ext cx="719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вольт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Тест 10</a:t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142984"/>
            <a:ext cx="7800972" cy="4525963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В одном из выделенных ниже слов допущена ошибка в образовании формы слова. Исправьте ошибку и запишите слово правильно.</a:t>
            </a:r>
          </a:p>
          <a:p>
            <a:r>
              <a:rPr lang="ru-RU" b="1" dirty="0" smtClean="0"/>
              <a:t> </a:t>
            </a:r>
          </a:p>
          <a:p>
            <a:pPr lvl="1"/>
            <a:r>
              <a:rPr lang="ru-RU" dirty="0" smtClean="0"/>
              <a:t>МАШУ рукой</a:t>
            </a:r>
          </a:p>
          <a:p>
            <a:pPr lvl="1"/>
            <a:r>
              <a:rPr lang="ru-RU" dirty="0" smtClean="0"/>
              <a:t>ПОЗДНЕЙШИЙ</a:t>
            </a:r>
          </a:p>
          <a:p>
            <a:pPr lvl="1"/>
            <a:r>
              <a:rPr lang="ru-RU" dirty="0" smtClean="0"/>
              <a:t>ТРОЕ инспекторов</a:t>
            </a:r>
          </a:p>
          <a:p>
            <a:pPr lvl="1"/>
            <a:r>
              <a:rPr lang="ru-RU" dirty="0" smtClean="0"/>
              <a:t>наши ОТПУСКА</a:t>
            </a:r>
          </a:p>
          <a:p>
            <a:pPr lvl="1"/>
            <a:r>
              <a:rPr lang="ru-RU" dirty="0" smtClean="0"/>
              <a:t>к ДВУМ ТЯСЯЧАМ ПЯТНАДЦАТОМУ году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071802" y="6000768"/>
            <a:ext cx="4851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дветысячипятнадцатому</a:t>
            </a:r>
            <a:r>
              <a:rPr lang="ru-RU" dirty="0" smtClean="0"/>
              <a:t> (запись без пробелов)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Продолжение 2. Тесты для тренировки 11 — 15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См.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http://russkiy-na-5.ru/articles/926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520</Words>
  <Application>Microsoft Office PowerPoint</Application>
  <PresentationFormat>Экран (4:3)</PresentationFormat>
  <Paragraphs>155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3" baseType="lpstr">
      <vt:lpstr>Arial</vt:lpstr>
      <vt:lpstr>Calibri</vt:lpstr>
      <vt:lpstr>Тема Office</vt:lpstr>
      <vt:lpstr>Задание 6</vt:lpstr>
      <vt:lpstr>   Образец задания 6 В одном из выделенных ниже слов допущена ошибка в образовании формы слова. Исправьте ошибку и запишите слово правильно.   </vt:lpstr>
      <vt:lpstr>  Ошибкоопасные формы. Запомни примеры списками. </vt:lpstr>
      <vt:lpstr>Образование форм родительного падежа множественного числа:</vt:lpstr>
      <vt:lpstr>Употребление существительных разного рода: </vt:lpstr>
      <vt:lpstr>Употребление несклоняемых имён собственных:</vt:lpstr>
      <vt:lpstr>Имя прилагательное </vt:lpstr>
      <vt:lpstr> Имя числительное </vt:lpstr>
      <vt:lpstr>Презентация PowerPoint</vt:lpstr>
      <vt:lpstr>Презентация PowerPoint</vt:lpstr>
      <vt:lpstr>Местоимение</vt:lpstr>
      <vt:lpstr>Глагол</vt:lpstr>
      <vt:lpstr>Презентация PowerPoint</vt:lpstr>
      <vt:lpstr>Презентация PowerPoint</vt:lpstr>
      <vt:lpstr>Презентация PowerPoint</vt:lpstr>
      <vt:lpstr>Презентация PowerPoint</vt:lpstr>
      <vt:lpstr>Причастие</vt:lpstr>
      <vt:lpstr>Деепричастие</vt:lpstr>
      <vt:lpstr>Наречие</vt:lpstr>
      <vt:lpstr> Тест 1 </vt:lpstr>
      <vt:lpstr> Тест 2  </vt:lpstr>
      <vt:lpstr>Тест3</vt:lpstr>
      <vt:lpstr> Тест 4 </vt:lpstr>
      <vt:lpstr> Тест 5  </vt:lpstr>
      <vt:lpstr> Тест 6 </vt:lpstr>
      <vt:lpstr> Тест 7  </vt:lpstr>
      <vt:lpstr> Тест 8  </vt:lpstr>
      <vt:lpstr>Тест 9 </vt:lpstr>
      <vt:lpstr> Тест 10  </vt:lpstr>
      <vt:lpstr> Продолжение 2. Тесты для тренировки 11 — 15 </vt:lpstr>
    </vt:vector>
  </TitlesOfParts>
  <Company>МОАУ СОШ № 192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Задание 6</dc:title>
  <dc:creator>Завучи 192</dc:creator>
  <cp:lastModifiedBy>Лизбет</cp:lastModifiedBy>
  <cp:revision>5</cp:revision>
  <dcterms:created xsi:type="dcterms:W3CDTF">2015-01-13T07:02:30Z</dcterms:created>
  <dcterms:modified xsi:type="dcterms:W3CDTF">2015-01-15T09:47:23Z</dcterms:modified>
</cp:coreProperties>
</file>