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61" r:id="rId2"/>
    <p:sldId id="262" r:id="rId3"/>
    <p:sldId id="263" r:id="rId4"/>
    <p:sldId id="264" r:id="rId5"/>
    <p:sldId id="256" r:id="rId6"/>
    <p:sldId id="258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  <p:transition advClick="0" advTm="2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2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advClick="0" advTm="2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2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2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2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2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2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2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2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2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 advClick="0" advTm="2000"/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71612"/>
          </a:xfrm>
        </p:spPr>
        <p:txBody>
          <a:bodyPr>
            <a:noAutofit/>
          </a:bodyPr>
          <a:lstStyle/>
          <a:p>
            <a:r>
              <a:rPr lang="ru-RU" sz="5400" i="1" dirty="0" smtClean="0">
                <a:solidFill>
                  <a:srgbClr val="FFFF00"/>
                </a:solidFill>
                <a:latin typeface="Bookman Old Style" pitchFamily="18" charset="0"/>
              </a:rPr>
              <a:t>ДОСТИЖЕНИЯ МОИХ СТУДЕНТОВ</a:t>
            </a:r>
            <a:endParaRPr lang="ru-RU" sz="5400" i="1" dirty="0">
              <a:solidFill>
                <a:srgbClr val="FFFF00"/>
              </a:solidFill>
              <a:latin typeface="Bookman Old Style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400" b="1" i="1" u="sng" dirty="0" smtClean="0">
                <a:solidFill>
                  <a:schemeClr val="bg1"/>
                </a:solidFill>
                <a:latin typeface="Bookman Old Style" pitchFamily="18" charset="0"/>
              </a:rPr>
              <a:t>УРОВНИ:</a:t>
            </a:r>
          </a:p>
          <a:p>
            <a:pPr algn="ctr">
              <a:buFont typeface="Wingdings" pitchFamily="2" charset="2"/>
              <a:buChar char="v"/>
            </a:pPr>
            <a:r>
              <a:rPr lang="ru-RU" sz="4400" b="1" i="1" dirty="0" smtClean="0">
                <a:latin typeface="Bookman Old Style" pitchFamily="18" charset="0"/>
              </a:rPr>
              <a:t>ОБРАЗОВАТЕЛЬНОЕ УЧРЕЖДЕНИЕ</a:t>
            </a:r>
          </a:p>
          <a:p>
            <a:pPr algn="ctr">
              <a:buFont typeface="Wingdings" pitchFamily="2" charset="2"/>
              <a:buChar char="v"/>
            </a:pPr>
            <a:r>
              <a:rPr lang="ru-RU" sz="4400" b="1" i="1" dirty="0" smtClean="0">
                <a:latin typeface="Bookman Old Style" pitchFamily="18" charset="0"/>
              </a:rPr>
              <a:t>МУНИЦИПАЛЬНЫЙ</a:t>
            </a:r>
          </a:p>
          <a:p>
            <a:pPr algn="ctr">
              <a:buFont typeface="Wingdings" pitchFamily="2" charset="2"/>
              <a:buChar char="v"/>
            </a:pPr>
            <a:r>
              <a:rPr lang="ru-RU" sz="4400" b="1" i="1" dirty="0" smtClean="0">
                <a:latin typeface="Bookman Old Style" pitchFamily="18" charset="0"/>
              </a:rPr>
              <a:t>РЕГИОНАЛЬНЫЙ</a:t>
            </a:r>
          </a:p>
          <a:p>
            <a:pPr algn="ctr">
              <a:buFont typeface="Wingdings" pitchFamily="2" charset="2"/>
              <a:buChar char="v"/>
            </a:pPr>
            <a:r>
              <a:rPr lang="ru-RU" sz="4400" b="1" i="1" dirty="0" smtClean="0">
                <a:latin typeface="Bookman Old Style" pitchFamily="18" charset="0"/>
              </a:rPr>
              <a:t>ВСЕРОССИЙСКИЙ</a:t>
            </a:r>
            <a:endParaRPr lang="ru-RU" sz="4400" b="1" i="1" dirty="0">
              <a:latin typeface="Bookman Old Style" pitchFamily="18" charset="0"/>
            </a:endParaRPr>
          </a:p>
        </p:txBody>
      </p:sp>
    </p:spTree>
  </p:cSld>
  <p:clrMapOvr>
    <a:masterClrMapping/>
  </p:clrMapOvr>
  <p:transition advClick="0"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45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4175"/>
          <a:stretch>
            <a:fillRect/>
          </a:stretch>
        </p:blipFill>
        <p:spPr>
          <a:xfrm>
            <a:off x="0" y="0"/>
            <a:ext cx="3857620" cy="5539649"/>
          </a:xfrm>
        </p:spPr>
      </p:pic>
      <p:pic>
        <p:nvPicPr>
          <p:cNvPr id="5" name="Рисунок 4" descr="img457.jpg"/>
          <p:cNvPicPr>
            <a:picLocks noChangeAspect="1"/>
          </p:cNvPicPr>
          <p:nvPr/>
        </p:nvPicPr>
        <p:blipFill>
          <a:blip r:embed="rId3" cstate="print"/>
          <a:srcRect l="6997" b="4166"/>
          <a:stretch>
            <a:fillRect/>
          </a:stretch>
        </p:blipFill>
        <p:spPr>
          <a:xfrm>
            <a:off x="2571736" y="1357298"/>
            <a:ext cx="3879294" cy="5500702"/>
          </a:xfrm>
          <a:prstGeom prst="rect">
            <a:avLst/>
          </a:prstGeom>
        </p:spPr>
      </p:pic>
      <p:pic>
        <p:nvPicPr>
          <p:cNvPr id="6" name="Рисунок 5" descr="img460.jpg"/>
          <p:cNvPicPr>
            <a:picLocks noChangeAspect="1"/>
          </p:cNvPicPr>
          <p:nvPr/>
        </p:nvPicPr>
        <p:blipFill>
          <a:blip r:embed="rId4" cstate="print"/>
          <a:srcRect l="4130" t="3125" r="4130" b="3125"/>
          <a:stretch>
            <a:fillRect/>
          </a:stretch>
        </p:blipFill>
        <p:spPr>
          <a:xfrm>
            <a:off x="5214942" y="0"/>
            <a:ext cx="3929058" cy="5525237"/>
          </a:xfrm>
          <a:prstGeom prst="rect">
            <a:avLst/>
          </a:prstGeom>
        </p:spPr>
      </p:pic>
    </p:spTree>
  </p:cSld>
  <p:clrMapOvr>
    <a:masterClrMapping/>
  </p:clrMapOvr>
  <p:transition advClick="0"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46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6262" b="2899"/>
          <a:stretch>
            <a:fillRect/>
          </a:stretch>
        </p:blipFill>
        <p:spPr>
          <a:xfrm>
            <a:off x="0" y="0"/>
            <a:ext cx="3929058" cy="5600702"/>
          </a:xfrm>
        </p:spPr>
      </p:pic>
      <p:pic>
        <p:nvPicPr>
          <p:cNvPr id="5" name="Рисунок 4" descr="img462.jpg"/>
          <p:cNvPicPr>
            <a:picLocks noChangeAspect="1"/>
          </p:cNvPicPr>
          <p:nvPr/>
        </p:nvPicPr>
        <p:blipFill>
          <a:blip r:embed="rId3" cstate="print"/>
          <a:srcRect l="8600" t="5208" r="3961" b="9375"/>
          <a:stretch>
            <a:fillRect/>
          </a:stretch>
        </p:blipFill>
        <p:spPr>
          <a:xfrm>
            <a:off x="2428860" y="642918"/>
            <a:ext cx="4145128" cy="5572140"/>
          </a:xfrm>
          <a:prstGeom prst="rect">
            <a:avLst/>
          </a:prstGeom>
        </p:spPr>
      </p:pic>
      <p:pic>
        <p:nvPicPr>
          <p:cNvPr id="6" name="Рисунок 5" descr="img463.jpg"/>
          <p:cNvPicPr>
            <a:picLocks noChangeAspect="1"/>
          </p:cNvPicPr>
          <p:nvPr/>
        </p:nvPicPr>
        <p:blipFill>
          <a:blip r:embed="rId4" cstate="print"/>
          <a:srcRect l="5564" t="2083" b="3124"/>
          <a:stretch>
            <a:fillRect/>
          </a:stretch>
        </p:blipFill>
        <p:spPr>
          <a:xfrm>
            <a:off x="5072034" y="1233523"/>
            <a:ext cx="4071966" cy="5624477"/>
          </a:xfrm>
          <a:prstGeom prst="rect">
            <a:avLst/>
          </a:prstGeom>
        </p:spPr>
      </p:pic>
    </p:spTree>
  </p:cSld>
  <p:clrMapOvr>
    <a:masterClrMapping/>
  </p:clrMapOvr>
  <p:transition advClick="0"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46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4175" b="2899"/>
          <a:stretch>
            <a:fillRect/>
          </a:stretch>
        </p:blipFill>
        <p:spPr>
          <a:xfrm rot="20378534">
            <a:off x="692860" y="427538"/>
            <a:ext cx="3278854" cy="4572032"/>
          </a:xfrm>
        </p:spPr>
      </p:pic>
      <p:pic>
        <p:nvPicPr>
          <p:cNvPr id="5" name="Рисунок 4" descr="img465.jpg"/>
          <p:cNvPicPr>
            <a:picLocks noChangeAspect="1"/>
          </p:cNvPicPr>
          <p:nvPr/>
        </p:nvPicPr>
        <p:blipFill>
          <a:blip r:embed="rId3" cstate="print"/>
          <a:srcRect l="3285"/>
          <a:stretch>
            <a:fillRect/>
          </a:stretch>
        </p:blipFill>
        <p:spPr>
          <a:xfrm rot="20345243">
            <a:off x="3123940" y="1968991"/>
            <a:ext cx="3145215" cy="4475072"/>
          </a:xfrm>
          <a:prstGeom prst="rect">
            <a:avLst/>
          </a:prstGeom>
        </p:spPr>
      </p:pic>
      <p:pic>
        <p:nvPicPr>
          <p:cNvPr id="6" name="Рисунок 5" descr="img467.jpg"/>
          <p:cNvPicPr>
            <a:picLocks noChangeAspect="1"/>
          </p:cNvPicPr>
          <p:nvPr/>
        </p:nvPicPr>
        <p:blipFill>
          <a:blip r:embed="rId4" cstate="print"/>
          <a:srcRect l="3698" t="1453"/>
          <a:stretch>
            <a:fillRect/>
          </a:stretch>
        </p:blipFill>
        <p:spPr>
          <a:xfrm rot="20394758">
            <a:off x="5066632" y="433845"/>
            <a:ext cx="3365824" cy="4739605"/>
          </a:xfrm>
          <a:prstGeom prst="rect">
            <a:avLst/>
          </a:prstGeom>
        </p:spPr>
      </p:pic>
    </p:spTree>
  </p:cSld>
  <p:clrMapOvr>
    <a:masterClrMapping/>
  </p:clrMapOvr>
  <p:transition advClick="0"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g468.jpg"/>
          <p:cNvPicPr>
            <a:picLocks noChangeAspect="1"/>
          </p:cNvPicPr>
          <p:nvPr/>
        </p:nvPicPr>
        <p:blipFill>
          <a:blip r:embed="rId2" cstate="print"/>
          <a:srcRect l="2867" b="2083"/>
          <a:stretch>
            <a:fillRect/>
          </a:stretch>
        </p:blipFill>
        <p:spPr>
          <a:xfrm rot="20710433">
            <a:off x="585656" y="1024717"/>
            <a:ext cx="3641345" cy="5051245"/>
          </a:xfrm>
          <a:prstGeom prst="rect">
            <a:avLst/>
          </a:prstGeom>
        </p:spPr>
      </p:pic>
      <p:pic>
        <p:nvPicPr>
          <p:cNvPr id="3" name="Рисунок 2" descr="img466.jpg"/>
          <p:cNvPicPr>
            <a:picLocks noChangeAspect="1"/>
          </p:cNvPicPr>
          <p:nvPr/>
        </p:nvPicPr>
        <p:blipFill>
          <a:blip r:embed="rId3" cstate="print"/>
          <a:srcRect l="3961" b="2083"/>
          <a:stretch>
            <a:fillRect/>
          </a:stretch>
        </p:blipFill>
        <p:spPr>
          <a:xfrm rot="891986">
            <a:off x="4884190" y="1026704"/>
            <a:ext cx="3662013" cy="5137765"/>
          </a:xfrm>
          <a:prstGeom prst="rect">
            <a:avLst/>
          </a:prstGeom>
        </p:spPr>
      </p:pic>
      <p:pic>
        <p:nvPicPr>
          <p:cNvPr id="5" name="Рисунок 4" descr="img469.jpg"/>
          <p:cNvPicPr>
            <a:picLocks noChangeAspect="1"/>
          </p:cNvPicPr>
          <p:nvPr/>
        </p:nvPicPr>
        <p:blipFill>
          <a:blip r:embed="rId4" cstate="print"/>
          <a:srcRect l="6997" b="3125"/>
          <a:stretch>
            <a:fillRect/>
          </a:stretch>
        </p:blipFill>
        <p:spPr>
          <a:xfrm>
            <a:off x="2928926" y="714356"/>
            <a:ext cx="3706310" cy="5312541"/>
          </a:xfrm>
          <a:prstGeom prst="rect">
            <a:avLst/>
          </a:prstGeom>
        </p:spPr>
      </p:pic>
    </p:spTree>
  </p:cSld>
  <p:clrMapOvr>
    <a:masterClrMapping/>
  </p:clrMapOvr>
  <p:transition advClick="0"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45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4243" b="3332"/>
          <a:stretch>
            <a:fillRect/>
          </a:stretch>
        </p:blipFill>
        <p:spPr>
          <a:xfrm>
            <a:off x="0" y="0"/>
            <a:ext cx="3668901" cy="5096741"/>
          </a:xfrm>
        </p:spPr>
      </p:pic>
      <p:pic>
        <p:nvPicPr>
          <p:cNvPr id="3" name="Содержимое 4" descr="img458.jpg"/>
          <p:cNvPicPr>
            <a:picLocks noChangeAspect="1"/>
          </p:cNvPicPr>
          <p:nvPr/>
        </p:nvPicPr>
        <p:blipFill>
          <a:blip r:embed="rId3" cstate="print"/>
          <a:srcRect l="4162"/>
          <a:stretch>
            <a:fillRect/>
          </a:stretch>
        </p:blipFill>
        <p:spPr>
          <a:xfrm>
            <a:off x="5500662" y="0"/>
            <a:ext cx="3643338" cy="5231261"/>
          </a:xfrm>
          <a:prstGeom prst="rect">
            <a:avLst/>
          </a:prstGeom>
        </p:spPr>
      </p:pic>
      <p:pic>
        <p:nvPicPr>
          <p:cNvPr id="5" name="Содержимое 3" descr="612Чувичко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5918" y="2380249"/>
            <a:ext cx="6429420" cy="4477751"/>
          </a:xfrm>
          <a:prstGeom prst="rect">
            <a:avLst/>
          </a:prstGeom>
        </p:spPr>
      </p:pic>
    </p:spTree>
  </p:cSld>
  <p:clrMapOvr>
    <a:masterClrMapping/>
  </p:clrMapOvr>
  <p:transition advClick="0"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45</TotalTime>
  <Words>10</Words>
  <PresentationFormat>Экран (4:3)</PresentationFormat>
  <Paragraphs>6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Апекс</vt:lpstr>
      <vt:lpstr>ДОСТИЖЕНИЯ МОИХ СТУДЕНТОВ</vt:lpstr>
      <vt:lpstr>Слайд 2</vt:lpstr>
      <vt:lpstr>Слайд 3</vt:lpstr>
      <vt:lpstr>Слайд 4</vt:lpstr>
      <vt:lpstr>Слайд 5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1</cp:lastModifiedBy>
  <cp:revision>8</cp:revision>
  <dcterms:created xsi:type="dcterms:W3CDTF">2015-11-10T19:50:59Z</dcterms:created>
  <dcterms:modified xsi:type="dcterms:W3CDTF">2015-11-10T20:47:34Z</dcterms:modified>
</cp:coreProperties>
</file>