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A9E8526-39A7-4BFA-B2F3-938475546BA9}" type="datetimeFigureOut">
              <a:rPr lang="ru-RU" smtClean="0"/>
              <a:pPr/>
              <a:t>20.08.2015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D186AA5-A23C-446D-AFE3-38E06B14F5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checker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"/>
            <a:ext cx="8458200" cy="642939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Виртуальное общение: проблема или норма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                                                    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user\Desktop\652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8713"/>
            <a:ext cx="4500561" cy="2728916"/>
          </a:xfrm>
          <a:prstGeom prst="rect">
            <a:avLst/>
          </a:prstGeom>
          <a:noFill/>
        </p:spPr>
      </p:pic>
      <p:pic>
        <p:nvPicPr>
          <p:cNvPr id="1027" name="Picture 3" descr="C:\Users\user\Desktop\228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643063"/>
            <a:ext cx="4643438" cy="3000384"/>
          </a:xfrm>
          <a:prstGeom prst="rect">
            <a:avLst/>
          </a:prstGeom>
          <a:noFill/>
        </p:spPr>
      </p:pic>
      <p:pic>
        <p:nvPicPr>
          <p:cNvPr id="1028" name="Picture 4" descr="C:\Users\user\Desktop\Cha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86190"/>
            <a:ext cx="4643438" cy="30718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+Источник получения информации.</a:t>
            </a:r>
            <a:endParaRPr lang="ru-RU" dirty="0"/>
          </a:p>
        </p:txBody>
      </p:sp>
      <p:pic>
        <p:nvPicPr>
          <p:cNvPr id="2050" name="Picture 2" descr="C:\Users\user\Desktop\1589314_w640_h640_drevnij_doku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1071546"/>
            <a:ext cx="5286412" cy="578645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643570" y="1500175"/>
            <a:ext cx="35004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Вводишь необходимы запрос в поисковую систему и тут же видишь перед собой запрашиваемую информацию.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+Интернет – двигатель торговли</a:t>
            </a:r>
            <a:endParaRPr lang="ru-RU" dirty="0"/>
          </a:p>
        </p:txBody>
      </p:sp>
      <p:pic>
        <p:nvPicPr>
          <p:cNvPr id="3074" name="Picture 2" descr="C:\Users\user\Desktop\201207251117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6000760" cy="578645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000760" y="3105835"/>
            <a:ext cx="31432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На </a:t>
            </a:r>
            <a:r>
              <a:rPr lang="ru-RU" sz="3200" dirty="0" smtClean="0"/>
              <a:t>Интернет - </a:t>
            </a:r>
            <a:r>
              <a:rPr lang="ru-RU" sz="3200" dirty="0"/>
              <a:t>рекламу обращают больше внимания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+Возможность заработка</a:t>
            </a:r>
            <a:endParaRPr lang="ru-RU" dirty="0"/>
          </a:p>
        </p:txBody>
      </p:sp>
      <p:pic>
        <p:nvPicPr>
          <p:cNvPr id="4098" name="Picture 2" descr="C:\Users\user\Desktop\7966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6429388" cy="578645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+Возможность </a:t>
            </a:r>
            <a:r>
              <a:rPr lang="ru-RU" dirty="0" smtClean="0"/>
              <a:t>общаться </a:t>
            </a:r>
            <a:r>
              <a:rPr lang="ru-RU" dirty="0" smtClean="0"/>
              <a:t>с друзьями и коллегами в социальных сетях</a:t>
            </a:r>
            <a:endParaRPr lang="ru-RU" dirty="0"/>
          </a:p>
        </p:txBody>
      </p:sp>
      <p:pic>
        <p:nvPicPr>
          <p:cNvPr id="5122" name="Picture 2" descr="C:\Users\user\Desktop\socia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6886575" cy="5500701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- Негативное влияние Интернета на человеческую психику</a:t>
            </a:r>
            <a:endParaRPr lang="ru-RU" dirty="0"/>
          </a:p>
        </p:txBody>
      </p:sp>
      <p:pic>
        <p:nvPicPr>
          <p:cNvPr id="6146" name="Picture 2" descr="C:\Users\user\Desktop\43809_BnH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0"/>
            <a:ext cx="7429500" cy="557214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- Влияние на зрение человека</a:t>
            </a:r>
            <a:endParaRPr lang="ru-RU" dirty="0"/>
          </a:p>
        </p:txBody>
      </p:sp>
      <p:pic>
        <p:nvPicPr>
          <p:cNvPr id="7170" name="Picture 2" descr="C:\Users\user\Desktop\q7aeca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7072330" cy="578645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- Снижение творческого мышления</a:t>
            </a:r>
            <a:endParaRPr lang="ru-RU" dirty="0"/>
          </a:p>
        </p:txBody>
      </p:sp>
      <p:pic>
        <p:nvPicPr>
          <p:cNvPr id="8195" name="Picture 3" descr="C:\Users\user\Desktop\dumb-and-dumb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8715404" cy="578645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-Компьютерные игры</a:t>
            </a:r>
            <a:endParaRPr lang="ru-RU" dirty="0"/>
          </a:p>
        </p:txBody>
      </p:sp>
      <p:pic>
        <p:nvPicPr>
          <p:cNvPr id="9218" name="Picture 2" descr="C:\Users\user\Desktop\1213366466_games__00537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7905750" cy="578645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Для чего нужны социальные сети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Общение</a:t>
            </a:r>
          </a:p>
          <a:p>
            <a:r>
              <a:rPr lang="ru-RU" dirty="0" smtClean="0"/>
              <a:t>2. Просмотр фотографий, фильмов, музыки</a:t>
            </a:r>
          </a:p>
          <a:p>
            <a:r>
              <a:rPr lang="ru-RU" dirty="0" smtClean="0"/>
              <a:t>3. Создание групп по интересам</a:t>
            </a:r>
          </a:p>
          <a:p>
            <a:r>
              <a:rPr lang="ru-RU" dirty="0" smtClean="0"/>
              <a:t>4. Игры</a:t>
            </a:r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Опасность от социальных сетей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Свободный доступ к информации</a:t>
            </a:r>
          </a:p>
          <a:p>
            <a:r>
              <a:rPr lang="ru-RU" dirty="0" smtClean="0"/>
              <a:t>2. Появление привязанности к социальным сетям</a:t>
            </a:r>
          </a:p>
          <a:p>
            <a:r>
              <a:rPr lang="ru-RU" dirty="0" smtClean="0"/>
              <a:t>Неадекватный взгляд на окружающий мир.</a:t>
            </a:r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 smtClean="0"/>
              <a:t>Выбор за вами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ПРОБЛЕМА</a:t>
            </a:r>
          </a:p>
          <a:p>
            <a:pPr algn="ctr"/>
            <a:endParaRPr lang="ru-RU" sz="5400" b="1" dirty="0" smtClean="0">
              <a:solidFill>
                <a:srgbClr val="FF0000"/>
              </a:solidFill>
            </a:endParaRPr>
          </a:p>
          <a:p>
            <a:pPr algn="ctr"/>
            <a:endParaRPr lang="ru-RU" sz="5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НОРМА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33</TotalTime>
  <Words>123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Виртуальное общение: проблема или норма                                                                                       </vt:lpstr>
      <vt:lpstr>+Источник получения информации.</vt:lpstr>
      <vt:lpstr>+Интернет – двигатель торговли</vt:lpstr>
      <vt:lpstr>+Возможность заработка</vt:lpstr>
      <vt:lpstr>+Возможность общаться с друзьями и коллегами в социальных сетях</vt:lpstr>
      <vt:lpstr>- Негативное влияние Интернета на человеческую психику</vt:lpstr>
      <vt:lpstr>- Влияние на зрение человека</vt:lpstr>
      <vt:lpstr>- Снижение творческого мышления</vt:lpstr>
      <vt:lpstr>-Компьютерные игры</vt:lpstr>
      <vt:lpstr>Для чего нужны социальные сети</vt:lpstr>
      <vt:lpstr>Опасность от социальных сетей</vt:lpstr>
      <vt:lpstr>Выбор за вами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Интернет – средство для общения.</dc:title>
  <dc:creator>user</dc:creator>
  <cp:lastModifiedBy>Анна</cp:lastModifiedBy>
  <cp:revision>6</cp:revision>
  <dcterms:created xsi:type="dcterms:W3CDTF">2014-02-12T08:57:07Z</dcterms:created>
  <dcterms:modified xsi:type="dcterms:W3CDTF">2015-08-20T17:22:32Z</dcterms:modified>
</cp:coreProperties>
</file>