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64" r:id="rId5"/>
    <p:sldId id="265" r:id="rId6"/>
    <p:sldId id="263" r:id="rId7"/>
    <p:sldId id="266" r:id="rId8"/>
    <p:sldId id="267" r:id="rId9"/>
    <p:sldId id="268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95378C48-5F37-4C2C-98DE-AE9A5C239751}" type="datetimeFigureOut">
              <a:rPr lang="ru-RU" smtClean="0"/>
              <a:t>17.11.2014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0944702F-D76C-490C-A49A-EF93990B69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95378C48-5F37-4C2C-98DE-AE9A5C239751}" type="datetimeFigureOut">
              <a:rPr lang="ru-RU" smtClean="0"/>
              <a:t>17.11.2014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4702F-D76C-490C-A49A-EF93990B69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95378C48-5F37-4C2C-98DE-AE9A5C239751}" type="datetimeFigureOut">
              <a:rPr lang="ru-RU" smtClean="0"/>
              <a:t>17.11.2014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0944702F-D76C-490C-A49A-EF93990B69AF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95378C48-5F37-4C2C-98DE-AE9A5C239751}" type="datetimeFigureOut">
              <a:rPr lang="ru-RU" smtClean="0"/>
              <a:t>17.11.2014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0944702F-D76C-490C-A49A-EF93990B69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95378C48-5F37-4C2C-98DE-AE9A5C239751}" type="datetimeFigureOut">
              <a:rPr lang="ru-RU" smtClean="0"/>
              <a:t>17.11.2014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0944702F-D76C-490C-A49A-EF93990B69A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78C48-5F37-4C2C-98DE-AE9A5C239751}" type="datetimeFigureOut">
              <a:rPr lang="ru-RU" smtClean="0"/>
              <a:t>17.11.2014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4702F-D76C-490C-A49A-EF93990B69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95378C48-5F37-4C2C-98DE-AE9A5C239751}" type="datetimeFigureOut">
              <a:rPr lang="ru-RU" smtClean="0"/>
              <a:t>17.11.2014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0944702F-D76C-490C-A49A-EF93990B69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95378C48-5F37-4C2C-98DE-AE9A5C239751}" type="datetimeFigureOut">
              <a:rPr lang="ru-RU" smtClean="0"/>
              <a:t>17.11.2014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0944702F-D76C-490C-A49A-EF93990B69A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95378C48-5F37-4C2C-98DE-AE9A5C239751}" type="datetimeFigureOut">
              <a:rPr lang="ru-RU" smtClean="0"/>
              <a:t>17.11.2014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0944702F-D76C-490C-A49A-EF93990B69A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78C48-5F37-4C2C-98DE-AE9A5C239751}" type="datetimeFigureOut">
              <a:rPr lang="ru-RU" smtClean="0"/>
              <a:t>17.11.2014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4702F-D76C-490C-A49A-EF93990B69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78C48-5F37-4C2C-98DE-AE9A5C239751}" type="datetimeFigureOut">
              <a:rPr lang="ru-RU" smtClean="0"/>
              <a:t>17.11.2014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4702F-D76C-490C-A49A-EF93990B69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95378C48-5F37-4C2C-98DE-AE9A5C239751}" type="datetimeFigureOut">
              <a:rPr lang="ru-RU" smtClean="0"/>
              <a:t>17.11.2014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0944702F-D76C-490C-A49A-EF93990B69AF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 smtClean="0"/>
              <a:t>Буква Ё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81088" y="5105400"/>
            <a:ext cx="8062912" cy="175260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Презентацию подготовили ученики 6А класса Дикий Павел, </a:t>
            </a:r>
            <a:r>
              <a:rPr lang="ru-RU" sz="2400" dirty="0" err="1" smtClean="0"/>
              <a:t>Юрисаров</a:t>
            </a:r>
            <a:r>
              <a:rPr lang="ru-RU" sz="2400" dirty="0" smtClean="0"/>
              <a:t> Тимофей, </a:t>
            </a:r>
            <a:r>
              <a:rPr lang="ru-RU" sz="2400" dirty="0" err="1" smtClean="0"/>
              <a:t>Г</a:t>
            </a:r>
            <a:r>
              <a:rPr lang="ru-RU" sz="2400" dirty="0" err="1" smtClean="0"/>
              <a:t>уц</a:t>
            </a:r>
            <a:r>
              <a:rPr lang="ru-RU" sz="2400" dirty="0" smtClean="0"/>
              <a:t> Никита </a:t>
            </a:r>
            <a:endParaRPr lang="ru-RU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Ё, ё — 7-я буква русского и белорусского алфавитов. Используется также в некоторых неславянских алфавитах на основе гражданской кириллицы (например, казахском, киргизском, монгольском, узбекском, таджикском, чувашском и удмуртском). После согласных означает их мягкость (если это возможно) и звук [</a:t>
            </a:r>
            <a:r>
              <a:rPr lang="ru-RU" dirty="0" err="1" smtClean="0"/>
              <a:t>o</a:t>
            </a:r>
            <a:r>
              <a:rPr lang="ru-RU" dirty="0" smtClean="0"/>
              <a:t>]; в прочих случаях — сочетание [</a:t>
            </a:r>
            <a:r>
              <a:rPr lang="ru-RU" dirty="0" err="1" smtClean="0"/>
              <a:t>йo</a:t>
            </a:r>
            <a:r>
              <a:rPr lang="ru-RU" dirty="0" smtClean="0"/>
              <a:t>]. В словах исконно русского происхождения всегда несёт ударение. В редких случаях безударного использования (что возможно только в заимствованиях: </a:t>
            </a:r>
            <a:r>
              <a:rPr lang="ru-RU" dirty="0" err="1" smtClean="0"/>
              <a:t>кёнигсбе́ргский</a:t>
            </a:r>
            <a:r>
              <a:rPr lang="ru-RU" dirty="0" smtClean="0"/>
              <a:t> </a:t>
            </a:r>
            <a:r>
              <a:rPr lang="ru-RU" dirty="0" err="1" smtClean="0"/>
              <a:t>сёрфинги́ст</a:t>
            </a:r>
            <a:r>
              <a:rPr lang="ru-RU" dirty="0" smtClean="0"/>
              <a:t> сложных словах: </a:t>
            </a:r>
            <a:r>
              <a:rPr lang="ru-RU" dirty="0" err="1" smtClean="0"/>
              <a:t>лёссови́дный</a:t>
            </a:r>
            <a:r>
              <a:rPr lang="ru-RU" dirty="0" smtClean="0"/>
              <a:t>, словах с приставками трёх- и четырёх-: </a:t>
            </a:r>
            <a:r>
              <a:rPr lang="ru-RU" dirty="0" err="1" smtClean="0"/>
              <a:t>четырёхча́стный</a:t>
            </a:r>
            <a:r>
              <a:rPr lang="ru-RU" dirty="0" smtClean="0"/>
              <a:t>, или в словах, образованных от названия самой буквы «ё»: </a:t>
            </a:r>
            <a:r>
              <a:rPr lang="ru-RU" dirty="0" err="1" smtClean="0"/>
              <a:t>ёфика́ция</a:t>
            </a:r>
            <a:r>
              <a:rPr lang="ru-RU" dirty="0" smtClean="0"/>
              <a:t>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404664"/>
            <a:ext cx="4743400" cy="6024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</a:t>
            </a:r>
            <a:r>
              <a:rPr lang="ru-RU" dirty="0" smtClean="0"/>
              <a:t>стория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844824"/>
            <a:ext cx="8229600" cy="4572000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В XII—XVI веках в русском языке произошло изменение звучания ударной гласной, обозначаемой буквой е: звук [э] изменился в [о] под ударением перед твёрдыми согласными и на конце слова. При этом е сохранилось перед </a:t>
            </a:r>
            <a:r>
              <a:rPr lang="ru-RU" dirty="0" err="1" smtClean="0"/>
              <a:t>ц</a:t>
            </a:r>
            <a:r>
              <a:rPr lang="ru-RU" dirty="0" smtClean="0"/>
              <a:t> (на момент действия закона мягким согласным), перед некоторыми сочетаниями согласных (первый, верх, женский — на момент действия закона также с мягкими согласными); иногда появился звук [о] и между мягкими согласными, большей частью по морфологической аналоги (о клёне — по аналогии с клён, клёна…; глагольное окончание -</a:t>
            </a:r>
            <a:r>
              <a:rPr lang="ru-RU" dirty="0" err="1" smtClean="0"/>
              <a:t>ёте</a:t>
            </a:r>
            <a:r>
              <a:rPr lang="ru-RU" dirty="0" smtClean="0"/>
              <a:t> — по аналоги с -</a:t>
            </a:r>
            <a:r>
              <a:rPr lang="ru-RU" dirty="0" err="1" smtClean="0"/>
              <a:t>ёт</a:t>
            </a:r>
            <a:r>
              <a:rPr lang="ru-RU" dirty="0" smtClean="0"/>
              <a:t>, -ём; окончание творительного падежа -ёю/-ёй — по аналогии с -</a:t>
            </a:r>
            <a:r>
              <a:rPr lang="ru-RU" dirty="0" err="1" smtClean="0"/>
              <a:t>ою</a:t>
            </a:r>
            <a:r>
              <a:rPr lang="ru-RU" dirty="0" smtClean="0"/>
              <a:t>/-ой). Церковнославянский язык и церковнославянизмы действию закона не подверглись. Не подверглись также заимствования, пришедшие в русский язык позднее. Звук, обозначавшийся буквой ять, за редкими исключениями не перешёл в [о</a:t>
            </a:r>
            <a:r>
              <a:rPr lang="ru-RU" dirty="0" smtClean="0"/>
              <a:t>].</a:t>
            </a:r>
            <a:endParaRPr lang="ru-RU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340768"/>
            <a:ext cx="5169363" cy="3877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6590506"/>
          </a:xfrm>
        </p:spPr>
        <p:txBody>
          <a:bodyPr>
            <a:noAutofit/>
          </a:bodyPr>
          <a:lstStyle/>
          <a:p>
            <a:r>
              <a:rPr lang="ru-RU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 других славянских </a:t>
            </a:r>
            <a:r>
              <a:rPr lang="ru-RU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кириллицах</a:t>
            </a:r>
            <a:r>
              <a:rPr lang="ru-RU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буква </a:t>
            </a:r>
            <a:r>
              <a:rPr lang="ru-RU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«ё» не используется. В </a:t>
            </a:r>
            <a:r>
              <a:rPr lang="ru-RU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украинской и </a:t>
            </a:r>
            <a:r>
              <a:rPr lang="ru-RU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болгарской письменности для обозначения соответствующих звуков пишут «</a:t>
            </a:r>
            <a:r>
              <a:rPr lang="ru-RU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ьо</a:t>
            </a:r>
            <a:r>
              <a:rPr lang="ru-RU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» после согласных и «</a:t>
            </a:r>
            <a:r>
              <a:rPr lang="ru-RU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йо</a:t>
            </a:r>
            <a:r>
              <a:rPr lang="ru-RU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» в других случаях. В сербской письменности (и построенной на её базе македонской) вообще нет особых букв для гласных йотированных и (или) смягчающих предыдущую согласную, так как для различия слогов с мягкой и твёрдой согласной там применяются не разные гласные буквы, а разные согласные, а йот всегда пишется отдельной буквой. В старо- и церковнославянской азбуке аналогичной «ё» буквы нет по причине отсутствия соответствующих сочетаний звуков; русское «ёканье» является распространённой ошибкой при чтении церковнославянского текста.</a:t>
            </a: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66825" y="1047750"/>
            <a:ext cx="6610350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Среди современных литераторов, которые публикуют или публиковали свои тексты с обязательным использованием буквы «ё», — А. И. Солженицын, Ю. М. Поляков, А. В. Карасёв, М. В. Семёнова, М. К. Щербаков, С. В. Логинов, М. В. </a:t>
            </a:r>
            <a:r>
              <a:rPr lang="ru-RU" dirty="0" err="1" smtClean="0"/>
              <a:t>Погарский</a:t>
            </a:r>
            <a:r>
              <a:rPr lang="ru-RU" dirty="0" smtClean="0"/>
              <a:t>. Сторонниками этой буквы в разное время были и являются такие известные лингвисты, как Д. Н. Ушаков, Л. В. Щерба, А. А. Реформатский, Д. И. </a:t>
            </a:r>
            <a:r>
              <a:rPr lang="ru-RU" dirty="0" err="1" smtClean="0"/>
              <a:t>Ермолович</a:t>
            </a:r>
            <a:r>
              <a:rPr lang="ru-RU" dirty="0" smtClean="0"/>
              <a:t>.	После реформы 1917 г. русский алфавит состоит из 33 букв (считая букву ё, которая до конца не узаконена, но является необходимой для правильного отображения в письме русского языка, что прекрасно понимали филологи ещё в XVIII в., предлагая ввести букву </a:t>
            </a:r>
            <a:r>
              <a:rPr lang="ru-RU" dirty="0" err="1" smtClean="0"/>
              <a:t>io</a:t>
            </a:r>
            <a:r>
              <a:rPr lang="ru-RU" dirty="0" smtClean="0"/>
              <a:t>, впоследствии замененную Карамзиным знаком ё). 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Российский министр культуры А. С. Соколов в интервью также высказался за использование буквы «ё» в письменной речи[18]. Против использования буквы «ё» высказывались </a:t>
            </a:r>
            <a:r>
              <a:rPr lang="ru-RU" dirty="0" err="1" smtClean="0"/>
              <a:t>Артемий</a:t>
            </a:r>
            <a:r>
              <a:rPr lang="ru-RU" dirty="0" smtClean="0"/>
              <a:t> Лебедев[19], Роман Лейбов[20], против «нынешнего насаждения буквы „ё“» — Максим </a:t>
            </a:r>
            <a:r>
              <a:rPr lang="ru-RU" dirty="0" err="1" smtClean="0"/>
              <a:t>Поташёв</a:t>
            </a:r>
            <a:r>
              <a:rPr lang="ru-RU" dirty="0" smtClean="0"/>
              <a:t>[21].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132856"/>
            <a:ext cx="8229600" cy="2441426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 ВНИМАНИЕ!!!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25</TotalTime>
  <Words>509</Words>
  <Application>Microsoft Office PowerPoint</Application>
  <PresentationFormat>Экран (4:3)</PresentationFormat>
  <Paragraphs>11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Яркая</vt:lpstr>
      <vt:lpstr>Буква Ё</vt:lpstr>
      <vt:lpstr>Слайд 2</vt:lpstr>
      <vt:lpstr>Слайд 3</vt:lpstr>
      <vt:lpstr>История</vt:lpstr>
      <vt:lpstr>Слайд 5</vt:lpstr>
      <vt:lpstr>В других славянских кириллицах буква «ё» не используется. В украинской и болгарской письменности для обозначения соответствующих звуков пишут «ьо» после согласных и «йо» в других случаях. В сербской письменности (и построенной на её базе македонской) вообще нет особых букв для гласных йотированных и (или) смягчающих предыдущую согласную, так как для различия слогов с мягкой и твёрдой согласной там применяются не разные гласные буквы, а разные согласные, а йот всегда пишется отдельной буквой. В старо- и церковнославянской азбуке аналогичной «ё» буквы нет по причине отсутствия соответствующих сочетаний звуков; русское «ёканье» является распространённой ошибкой при чтении церковнославянского текста. </vt:lpstr>
      <vt:lpstr>Слайд 7</vt:lpstr>
      <vt:lpstr>Слайд 8</vt:lpstr>
      <vt:lpstr>СПАСИБО ЗА ВНИМАНИЕ!!!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Буква </dc:title>
  <dc:creator>User</dc:creator>
  <cp:lastModifiedBy>User</cp:lastModifiedBy>
  <cp:revision>3</cp:revision>
  <dcterms:created xsi:type="dcterms:W3CDTF">2014-11-17T07:44:23Z</dcterms:created>
  <dcterms:modified xsi:type="dcterms:W3CDTF">2014-11-17T08:09:50Z</dcterms:modified>
</cp:coreProperties>
</file>