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0" r:id="rId3"/>
    <p:sldId id="261" r:id="rId4"/>
    <p:sldId id="262" r:id="rId5"/>
    <p:sldId id="263" r:id="rId6"/>
    <p:sldId id="258" r:id="rId7"/>
    <p:sldId id="259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4660"/>
  </p:normalViewPr>
  <p:slideViewPr>
    <p:cSldViewPr>
      <p:cViewPr varScale="1">
        <p:scale>
          <a:sx n="69" d="100"/>
          <a:sy n="69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76672"/>
            <a:ext cx="7175351" cy="1793167"/>
          </a:xfrm>
        </p:spPr>
        <p:txBody>
          <a:bodyPr/>
          <a:lstStyle/>
          <a:p>
            <a:r>
              <a:rPr lang="ru-RU" dirty="0" smtClean="0"/>
              <a:t>Удвоенная н в прилагательных.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3429000"/>
            <a:ext cx="5637010" cy="882119"/>
          </a:xfrm>
        </p:spPr>
        <p:txBody>
          <a:bodyPr>
            <a:normAutofit/>
          </a:bodyPr>
          <a:lstStyle/>
          <a:p>
            <a:r>
              <a:rPr lang="ru-RU" dirty="0" smtClean="0"/>
              <a:t>Презентацию выполнили: Левченко Ксения, </a:t>
            </a:r>
            <a:r>
              <a:rPr lang="ru-RU" dirty="0" err="1" smtClean="0"/>
              <a:t>Тодорчук</a:t>
            </a:r>
            <a:r>
              <a:rPr lang="ru-RU" dirty="0" smtClean="0"/>
              <a:t> Евгения, </a:t>
            </a:r>
            <a:r>
              <a:rPr lang="ru-RU" dirty="0" err="1" smtClean="0"/>
              <a:t>Рау</a:t>
            </a:r>
            <a:r>
              <a:rPr lang="ru-RU" dirty="0" smtClean="0"/>
              <a:t> Виолетта.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7712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220072" y="1628800"/>
            <a:ext cx="3429000" cy="1920240"/>
          </a:xfrm>
        </p:spPr>
        <p:txBody>
          <a:bodyPr>
            <a:noAutofit/>
          </a:bodyPr>
          <a:lstStyle/>
          <a:p>
            <a:r>
              <a:rPr lang="ru-RU" sz="1800" dirty="0"/>
              <a:t>Количество букв Н в именах прилагательных зависит от того, с помощью какого суффикса образовалось слово. </a:t>
            </a:r>
          </a:p>
          <a:p>
            <a:r>
              <a:rPr lang="ru-RU" sz="1800" dirty="0"/>
              <a:t>Если слово образуется с помощью суффикса –Н-, удвоение согласных получается лишь в том случае, когда основа производящего слова оканчивается на Н. Например: СОН-Н-ЫЙ, БАРАБАН-Н-ЫЙ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417646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414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1484784"/>
            <a:ext cx="5114778" cy="1101248"/>
          </a:xfrm>
        </p:spPr>
        <p:txBody>
          <a:bodyPr>
            <a:noAutofit/>
          </a:bodyPr>
          <a:lstStyle/>
          <a:p>
            <a:r>
              <a:rPr lang="ru-RU" sz="2400" dirty="0"/>
              <a:t>Если при образовании слова использовались суффиксы </a:t>
            </a:r>
          </a:p>
          <a:p>
            <a:r>
              <a:rPr lang="ru-RU" sz="2400" dirty="0"/>
              <a:t>–АН-, -ЯН-, -ИН-, то писать надо одну букву Н. Например: ГУС-ИН-ЫЙ, СЕРЕБР-ЯН-ЫЙ, КОЖ-АН-ЫЙ. </a:t>
            </a:r>
          </a:p>
          <a:p>
            <a:r>
              <a:rPr lang="ru-RU" sz="2400" dirty="0"/>
              <a:t>Если же суффиксы -ОНН- или –ЕНН-, то пишется две Н. Например: АВИАЦИ-ОНН-ЫЙ, СОЛОМ-ЕНН-ЫЙ.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980254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692696"/>
            <a:ext cx="5114778" cy="1101248"/>
          </a:xfrm>
        </p:spPr>
        <p:txBody>
          <a:bodyPr>
            <a:noAutofit/>
          </a:bodyPr>
          <a:lstStyle/>
          <a:p>
            <a:r>
              <a:rPr lang="ru-RU" sz="2400" dirty="0"/>
              <a:t>Запомните несколько исключений: СТЕКЛЯННЫЙ, ОЛОВЯННЫЙ, ДЕРЕВЯННЫЙ. В этих словах пишется удвоенная Н, несмотря на то что они образовались с помощью суффикса –ЯН-. </a:t>
            </a:r>
          </a:p>
          <a:p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140968"/>
            <a:ext cx="4743450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015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620688"/>
            <a:ext cx="5114778" cy="1101248"/>
          </a:xfrm>
        </p:spPr>
        <p:txBody>
          <a:bodyPr>
            <a:noAutofit/>
          </a:bodyPr>
          <a:lstStyle/>
          <a:p>
            <a:r>
              <a:rPr lang="ru-RU" sz="1800" dirty="0"/>
              <a:t>Обратите внимание также на слово ВЕТРЕНЫЙ. В нем нет удвоенных согласных, так как это прилагательное образовалось не от существительного ВЕТЕР, а от устаревшего глагола ВЕ´ТРИТЬ с помощью суффикса Н</a:t>
            </a:r>
            <a:r>
              <a:rPr lang="ru-RU" sz="2400" dirty="0"/>
              <a:t>. </a:t>
            </a:r>
          </a:p>
          <a:p>
            <a:endParaRPr lang="ru-RU" sz="1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52936"/>
            <a:ext cx="4630921" cy="348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0863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8172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  <a:p>
            <a:r>
              <a:rPr lang="ru-RU" dirty="0" smtClean="0"/>
              <a:t>Есть </a:t>
            </a:r>
            <a:r>
              <a:rPr lang="ru-RU" dirty="0"/>
              <a:t>также несколько прилагательных, для которых нельзя применить это правило, например: ЮН-ЫЙ, РУМЯН-ЫЙ. Дело в том, что эти слова образовались вообще без суффиксов. В них пишется одна Н, которая находится в корне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60" y="2109782"/>
            <a:ext cx="6120680" cy="459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830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5540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7962"/>
            <a:ext cx="6840760" cy="1362075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075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</TotalTime>
  <Words>221</Words>
  <Application>Microsoft Office PowerPoint</Application>
  <PresentationFormat>Экран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Удвоенная н в прилагательных.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Удвоенная н в прилагательных.</dc:title>
  <dc:creator>home</dc:creator>
  <cp:lastModifiedBy>home</cp:lastModifiedBy>
  <cp:revision>3</cp:revision>
  <dcterms:created xsi:type="dcterms:W3CDTF">2014-12-01T13:08:39Z</dcterms:created>
  <dcterms:modified xsi:type="dcterms:W3CDTF">2014-12-01T13:42:10Z</dcterms:modified>
</cp:coreProperties>
</file>