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94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739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92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11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896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945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029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52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261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904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7395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931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6031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262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226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749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87CDD-0B65-42F5-979C-88B54FA4E323}" type="datetimeFigureOut">
              <a:rPr lang="ru-RU" smtClean="0"/>
              <a:t>11.12.2014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698F4C-2D22-4CC1-A760-BE174B9E7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85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1466" y="756039"/>
            <a:ext cx="5447525" cy="1433370"/>
          </a:xfrm>
        </p:spPr>
        <p:txBody>
          <a:bodyPr/>
          <a:lstStyle/>
          <a:p>
            <a:r>
              <a:rPr lang="ru-RU" sz="4400" dirty="0" smtClean="0"/>
              <a:t>Некрасов Николай Алексеевич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34130" y="4700789"/>
            <a:ext cx="3375477" cy="1751525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Выполнил ученик 6А класса                      </a:t>
            </a:r>
            <a:r>
              <a:rPr lang="ru-RU" sz="2800" dirty="0" err="1" smtClean="0"/>
              <a:t>Гуц</a:t>
            </a:r>
            <a:r>
              <a:rPr lang="ru-RU" sz="2800" dirty="0" smtClean="0"/>
              <a:t> Никита 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2619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243" y="-145363"/>
            <a:ext cx="8596668" cy="1453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450761"/>
            <a:ext cx="8596668" cy="5409126"/>
          </a:xfrm>
        </p:spPr>
        <p:txBody>
          <a:bodyPr/>
          <a:lstStyle/>
          <a:p>
            <a:r>
              <a:rPr lang="ru-RU" i="1" dirty="0">
                <a:solidFill>
                  <a:srgbClr val="000000"/>
                </a:solidFill>
                <a:latin typeface="Verdana" panose="020B0604030504040204" pitchFamily="34" charset="0"/>
              </a:rPr>
              <a:t>В 1838 году отец, который всегда мечтал о военной карьере для сына, отправил Николая Некрасова в Петербург для определения в полк. Однако </a:t>
            </a:r>
            <a:r>
              <a:rPr lang="ru-RU" i="1" dirty="0" err="1">
                <a:solidFill>
                  <a:srgbClr val="000000"/>
                </a:solidFill>
                <a:latin typeface="Verdana" panose="020B0604030504040204" pitchFamily="34" charset="0"/>
              </a:rPr>
              <a:t>Н.А.Некрасов</a:t>
            </a:r>
            <a:r>
              <a:rPr lang="ru-RU" i="1" dirty="0">
                <a:solidFill>
                  <a:srgbClr val="000000"/>
                </a:solidFill>
                <a:latin typeface="Verdana" panose="020B0604030504040204" pitchFamily="34" charset="0"/>
              </a:rPr>
              <a:t> решил поступать в университет. Вступительные экзамены поэту сдать не удалось, и в последующие 2 года он был вольнослушателем на филологическом факультете. Это противоречило воли отца, поэтому Некрасов остался без всякой материальной поддержки с его стороны. Бедствия, с которыми столкнулся Николай Алексеевич Некрасов в те годы, нашли отражение в его стихах и неоконченном романе "Жизнь и похождения Тихона </a:t>
            </a:r>
            <a:r>
              <a:rPr lang="ru-RU" i="1" dirty="0" err="1">
                <a:solidFill>
                  <a:srgbClr val="000000"/>
                </a:solidFill>
                <a:latin typeface="Verdana" panose="020B0604030504040204" pitchFamily="34" charset="0"/>
              </a:rPr>
              <a:t>Тростникова</a:t>
            </a:r>
            <a:r>
              <a:rPr lang="ru-RU" i="1" dirty="0">
                <a:solidFill>
                  <a:srgbClr val="000000"/>
                </a:solidFill>
                <a:latin typeface="Verdana" panose="020B0604030504040204" pitchFamily="34" charset="0"/>
              </a:rPr>
              <a:t>". Понемногу жизнь поэта улучшилась и он решил выпустить свой первый сборник стихотворений "Мечты и звуки".</a:t>
            </a:r>
            <a:endParaRPr lang="ru-RU" i="1" u="sng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77335" y="4468969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0" i="1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Некрасов Николай Алексеевич – великий русский поэт, писатель, публицист, признанный классик мировой литературы.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11429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181" y="17172"/>
            <a:ext cx="8596668" cy="1038896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84" y="296214"/>
            <a:ext cx="7237926" cy="6488806"/>
          </a:xfrm>
        </p:spPr>
      </p:pic>
    </p:spTree>
    <p:extLst>
      <p:ext uri="{BB962C8B-B14F-4D97-AF65-F5344CB8AC3E}">
        <p14:creationId xmlns:p14="http://schemas.microsoft.com/office/powerpoint/2010/main" val="288955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862" y="270456"/>
            <a:ext cx="5628068" cy="6375043"/>
          </a:xfrm>
        </p:spPr>
      </p:pic>
    </p:spTree>
    <p:extLst>
      <p:ext uri="{BB962C8B-B14F-4D97-AF65-F5344CB8AC3E}">
        <p14:creationId xmlns:p14="http://schemas.microsoft.com/office/powerpoint/2010/main" val="23739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</TotalTime>
  <Words>136</Words>
  <Application>Microsoft Office PowerPoint</Application>
  <PresentationFormat>Широкоэкранный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Trebuchet MS</vt:lpstr>
      <vt:lpstr>Verdana</vt:lpstr>
      <vt:lpstr>Wingdings 3</vt:lpstr>
      <vt:lpstr>Грань</vt:lpstr>
      <vt:lpstr>Некрасов Николай Алексеевич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Некрасов Николай Алексеевич</dc:title>
  <dc:creator>пк</dc:creator>
  <cp:lastModifiedBy>пк</cp:lastModifiedBy>
  <cp:revision>3</cp:revision>
  <dcterms:created xsi:type="dcterms:W3CDTF">2014-12-11T17:07:37Z</dcterms:created>
  <dcterms:modified xsi:type="dcterms:W3CDTF">2014-12-11T17:29:22Z</dcterms:modified>
</cp:coreProperties>
</file>