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80870"/>
          </a:xfrm>
        </p:spPr>
        <p:txBody>
          <a:bodyPr/>
          <a:lstStyle/>
          <a:p>
            <a:r>
              <a:rPr lang="ru-RU" dirty="0" smtClean="0"/>
              <a:t>Мои друзья.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268760"/>
            <a:ext cx="7406640" cy="1752600"/>
          </a:xfrm>
        </p:spPr>
        <p:txBody>
          <a:bodyPr/>
          <a:lstStyle/>
          <a:p>
            <a:r>
              <a:rPr lang="ru-RU" dirty="0" smtClean="0"/>
              <a:t> Презентацию выполнила: Левченко Ксения.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451" y="2276872"/>
            <a:ext cx="5469097" cy="412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72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Шевелева Лиза.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Добрая и отзывчивая, всегда придет на помощь, веселая. С ней мы видимся в школе. Познакомились в школе.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43000"/>
            <a:ext cx="4464496" cy="351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302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3236"/>
            <a:ext cx="2439144" cy="325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33265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Рау</a:t>
            </a:r>
            <a:r>
              <a:rPr lang="ru-RU" dirty="0" smtClean="0"/>
              <a:t> Виолетта.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1196752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Всегда поддержит в трудную минуту. Позитивная и добрая. Познакомились в школе. Видимся в школе, ходим гулять.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665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Яна Донцова. 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Можно доверить любой секрет. Добрая, застенчивая, дружелюбная. Познакомились в школе. Видимся в школе.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4320480" cy="357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58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Фирс Маша.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С ней весело, она очень дружелюбная. Познакомились в школе. Видимся в школе,.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4380359" cy="352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871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Тодорчук</a:t>
            </a:r>
            <a:r>
              <a:rPr lang="ru-RU" dirty="0" smtClean="0"/>
              <a:t> Женя.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Ей можно доверять, она веселая и добрая. Видимся в школе, познакомились в школе.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81" y="1124744"/>
            <a:ext cx="431482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947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8087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295" y="1844824"/>
            <a:ext cx="5715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2176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44</TotalTime>
  <Words>124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Мои друзья.</vt:lpstr>
      <vt:lpstr>Шевелева Лиза.</vt:lpstr>
      <vt:lpstr>Презентация PowerPoint</vt:lpstr>
      <vt:lpstr>Яна Донцова. </vt:lpstr>
      <vt:lpstr>Фирс Маша.</vt:lpstr>
      <vt:lpstr>Тодорчук Женя.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друзья.</dc:title>
  <dc:creator>home</dc:creator>
  <cp:lastModifiedBy>home</cp:lastModifiedBy>
  <cp:revision>5</cp:revision>
  <dcterms:created xsi:type="dcterms:W3CDTF">2015-01-10T11:30:39Z</dcterms:created>
  <dcterms:modified xsi:type="dcterms:W3CDTF">2015-01-11T05:00:50Z</dcterms:modified>
</cp:coreProperties>
</file>