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Числительные Калачинска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596" y="500042"/>
            <a:ext cx="6748963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1998-в городе Калачинске замечено </a:t>
            </a:r>
          </a:p>
          <a:p>
            <a:r>
              <a:rPr lang="ru-RU" sz="2800" dirty="0" smtClean="0"/>
              <a:t>Самое большое количество населения-</a:t>
            </a:r>
          </a:p>
          <a:p>
            <a:r>
              <a:rPr lang="ru-RU" sz="2800" dirty="0" smtClean="0"/>
              <a:t>26000 </a:t>
            </a:r>
            <a:endParaRPr lang="ru-RU" sz="2800" dirty="0"/>
          </a:p>
        </p:txBody>
      </p:sp>
      <p:pic>
        <p:nvPicPr>
          <p:cNvPr id="6" name="Рисунок 5" descr="800px-Kalachinsk_gorod_na_Omi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2143116"/>
            <a:ext cx="7620000" cy="2838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642918"/>
            <a:ext cx="77668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29 апреля 2008 года в районном Доме культуры прошла IV ежегодная</a:t>
            </a:r>
          </a:p>
          <a:p>
            <a:r>
              <a:rPr lang="ru-RU" dirty="0" smtClean="0"/>
              <a:t> форум-выставка деловых кругов г. Омска и районов Омской области</a:t>
            </a:r>
            <a:endParaRPr lang="ru-RU" dirty="0"/>
          </a:p>
        </p:txBody>
      </p:sp>
      <p:pic>
        <p:nvPicPr>
          <p:cNvPr id="5" name="Рисунок 4" descr="04_bi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4414" y="1857364"/>
            <a:ext cx="6000792" cy="3929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642918"/>
            <a:ext cx="72042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Кинорежиссёр Роман </a:t>
            </a:r>
            <a:r>
              <a:rPr lang="ru-RU" dirty="0" err="1" smtClean="0"/>
              <a:t>Кармен</a:t>
            </a:r>
            <a:r>
              <a:rPr lang="ru-RU" dirty="0" smtClean="0"/>
              <a:t> в 1960-м году снял о Калачинске</a:t>
            </a:r>
          </a:p>
          <a:p>
            <a:r>
              <a:rPr lang="ru-RU" dirty="0" smtClean="0"/>
              <a:t> двадцатиминутный документальный фильм, прошедший во всех</a:t>
            </a:r>
          </a:p>
          <a:p>
            <a:r>
              <a:rPr lang="ru-RU" dirty="0" smtClean="0"/>
              <a:t> кинотеатрах Омской области и в Москве.</a:t>
            </a:r>
            <a:endParaRPr lang="ru-RU" dirty="0"/>
          </a:p>
        </p:txBody>
      </p:sp>
      <p:pic>
        <p:nvPicPr>
          <p:cNvPr id="3" name="Рисунок 2" descr="51802402_Karmen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2214554"/>
            <a:ext cx="6143668" cy="3857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0"/>
            <a:ext cx="63674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В1966 построены: мост через </a:t>
            </a:r>
            <a:r>
              <a:rPr lang="ru-RU" dirty="0" err="1" smtClean="0"/>
              <a:t>Омь</a:t>
            </a:r>
            <a:r>
              <a:rPr lang="ru-RU" dirty="0" smtClean="0"/>
              <a:t>, здание Дома Советов,</a:t>
            </a:r>
          </a:p>
          <a:p>
            <a:r>
              <a:rPr lang="ru-RU" dirty="0" smtClean="0"/>
              <a:t> производственный корпус </a:t>
            </a:r>
            <a:r>
              <a:rPr lang="ru-RU" dirty="0" err="1" smtClean="0"/>
              <a:t>мехзавода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42910" y="6286520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42910" y="5643578"/>
            <a:ext cx="2218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И многое другое…</a:t>
            </a:r>
            <a:endParaRPr lang="ru-RU" dirty="0"/>
          </a:p>
        </p:txBody>
      </p:sp>
      <p:pic>
        <p:nvPicPr>
          <p:cNvPr id="6" name="Рисунок 5" descr="Kalachinsk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1357298"/>
            <a:ext cx="7643898" cy="4071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72132" y="428604"/>
            <a:ext cx="21659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ВЫПОЛНИЛИ </a:t>
            </a:r>
          </a:p>
          <a:p>
            <a:r>
              <a:rPr lang="ru-RU" dirty="0" smtClean="0"/>
              <a:t>ЛЕКАРЕВ НИКИТА,</a:t>
            </a:r>
          </a:p>
          <a:p>
            <a:r>
              <a:rPr lang="ru-RU" dirty="0" smtClean="0"/>
              <a:t>ТРУШИН СЕРГЕЙ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29</TotalTime>
  <Words>83</Words>
  <PresentationFormat>Экран (4:3)</PresentationFormat>
  <Paragraphs>15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Изящная</vt:lpstr>
      <vt:lpstr>Числительные Калачинска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Числительные Калачинска</dc:title>
  <dc:creator>User</dc:creator>
  <cp:lastModifiedBy>admin</cp:lastModifiedBy>
  <cp:revision>5</cp:revision>
  <dcterms:created xsi:type="dcterms:W3CDTF">2015-04-18T09:03:11Z</dcterms:created>
  <dcterms:modified xsi:type="dcterms:W3CDTF">2015-04-20T04:10:43Z</dcterms:modified>
</cp:coreProperties>
</file>