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4149080"/>
            <a:ext cx="4932040" cy="27089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Выполнили:</a:t>
            </a:r>
          </a:p>
          <a:p>
            <a:pPr algn="ctr"/>
            <a:r>
              <a:rPr lang="ru-RU" dirty="0" smtClean="0"/>
              <a:t>Ученицы 6 класса А</a:t>
            </a:r>
          </a:p>
          <a:p>
            <a:pPr algn="ctr"/>
            <a:r>
              <a:rPr lang="ru-RU" dirty="0" err="1" smtClean="0"/>
              <a:t>Боу</a:t>
            </a:r>
            <a:r>
              <a:rPr lang="ru-RU" dirty="0" smtClean="0"/>
              <a:t> «Лицей»</a:t>
            </a:r>
          </a:p>
          <a:p>
            <a:pPr algn="ctr"/>
            <a:r>
              <a:rPr lang="ru-RU" dirty="0" smtClean="0"/>
              <a:t>Смирнова Виктория</a:t>
            </a:r>
          </a:p>
          <a:p>
            <a:pPr algn="ctr"/>
            <a:r>
              <a:rPr lang="ru-RU" dirty="0"/>
              <a:t>и</a:t>
            </a:r>
            <a:endParaRPr lang="ru-RU" dirty="0" smtClean="0"/>
          </a:p>
          <a:p>
            <a:pPr algn="ctr"/>
            <a:r>
              <a:rPr lang="ru-RU" dirty="0" err="1" smtClean="0"/>
              <a:t>Бровач</a:t>
            </a:r>
            <a:r>
              <a:rPr lang="ru-RU" dirty="0" smtClean="0"/>
              <a:t> Ксения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268761"/>
            <a:ext cx="7175351" cy="2160240"/>
          </a:xfrm>
        </p:spPr>
        <p:txBody>
          <a:bodyPr/>
          <a:lstStyle/>
          <a:p>
            <a:pPr marL="182880" indent="0">
              <a:buNone/>
            </a:pPr>
            <a:r>
              <a:rPr lang="ru-RU" b="1" dirty="0" smtClean="0"/>
              <a:t>Числительные в Калачинске.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89080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6512511" cy="7647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Дата основания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2060" y="1556792"/>
            <a:ext cx="9121940" cy="264944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b="1" dirty="0" smtClean="0"/>
              <a:t>Самое главное числительное для </a:t>
            </a:r>
            <a:r>
              <a:rPr lang="ru-RU" sz="2800" b="1" dirty="0"/>
              <a:t>города Калачинска это </a:t>
            </a:r>
            <a:r>
              <a:rPr lang="ru-RU" sz="2800" b="1" dirty="0" smtClean="0"/>
              <a:t>1794. Ведь именно в этот год был основан город в котором сейчас живем мы с вами.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0" y="3356992"/>
            <a:ext cx="4674026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89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6512511" cy="6926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Население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749480" cy="5433784"/>
          </a:xfrm>
        </p:spPr>
        <p:txBody>
          <a:bodyPr/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sz="2800" b="1" dirty="0" smtClean="0"/>
              <a:t>В данное время в Калачинске проживает около 22 656 человек.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09053"/>
            <a:ext cx="7925385" cy="444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3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6512511" cy="7647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Местоположение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9144000" cy="4497680"/>
          </a:xfrm>
        </p:spPr>
        <p:txBody>
          <a:bodyPr/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ru-RU" sz="2400" b="1" dirty="0" smtClean="0"/>
              <a:t>Город </a:t>
            </a:r>
            <a:r>
              <a:rPr lang="ru-RU" sz="2400" b="1" dirty="0"/>
              <a:t>расположен на левом и правом берегах реки </a:t>
            </a:r>
            <a:r>
              <a:rPr lang="ru-RU" sz="2400" b="1" dirty="0" err="1"/>
              <a:t>Омь</a:t>
            </a:r>
            <a:r>
              <a:rPr lang="ru-RU" sz="2400" b="1" dirty="0"/>
              <a:t> (приток Иртыша), в 84 км от Омска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28" y="2628842"/>
            <a:ext cx="8996572" cy="422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59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6512511" cy="6926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Площадь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ru-RU" sz="2800" b="1" dirty="0" smtClean="0"/>
          </a:p>
          <a:p>
            <a:pPr marL="45720" indent="0">
              <a:buNone/>
            </a:pPr>
            <a:r>
              <a:rPr lang="ru-RU" sz="2800" b="1" dirty="0" smtClean="0"/>
              <a:t>Площадь </a:t>
            </a:r>
            <a:r>
              <a:rPr lang="ru-RU" sz="2800" b="1" dirty="0"/>
              <a:t>района </a:t>
            </a:r>
            <a:r>
              <a:rPr lang="ru-RU" sz="2800" b="1" dirty="0" smtClean="0"/>
              <a:t>около 2 </a:t>
            </a:r>
            <a:r>
              <a:rPr lang="ru-RU" sz="2800" b="1" dirty="0"/>
              <a:t>800 км².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13" y="1866379"/>
            <a:ext cx="7208117" cy="499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17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949280"/>
            <a:ext cx="6811159" cy="90872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Постройки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429309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b="1" dirty="0"/>
              <a:t>К 1900 году на станции </a:t>
            </a:r>
            <a:r>
              <a:rPr lang="ru-RU" sz="2400" b="1" dirty="0" smtClean="0"/>
              <a:t>города </a:t>
            </a:r>
            <a:r>
              <a:rPr lang="ru-RU" sz="2400" b="1" dirty="0"/>
              <a:t>было вокзальное здание, простоявшее до 1987 года, и кирпичная водонапорная башня, которая стоит до сих пор. В 1902—1904 гг. к станции проложен первый водопровод.</a:t>
            </a:r>
          </a:p>
          <a:p>
            <a:pPr marL="45720" indent="0">
              <a:buNone/>
            </a:pPr>
            <a:r>
              <a:rPr lang="ru-RU" sz="2400" b="1" dirty="0" smtClean="0"/>
              <a:t>Село </a:t>
            </a:r>
            <a:r>
              <a:rPr lang="ru-RU" sz="2400" b="1" dirty="0"/>
              <a:t>постепенно приближалось к вокзалу, от которого оно первоначально находилось на расстоянии двух вёрст к северу. К 1922 году насчитывалось 28 улиц, в 1993 году их уже более ста.</a:t>
            </a:r>
          </a:p>
          <a:p>
            <a:pPr marL="45720" indent="0">
              <a:buNone/>
            </a:pPr>
            <a:r>
              <a:rPr lang="ru-RU" sz="2400" b="1" dirty="0" smtClean="0"/>
              <a:t>В </a:t>
            </a:r>
            <a:r>
              <a:rPr lang="ru-RU" sz="2400" b="1" dirty="0"/>
              <a:t>1928 году был построен первый элеватор, в 1930 году принят в эксплуатацию первый деревянный мост через </a:t>
            </a:r>
            <a:r>
              <a:rPr lang="ru-RU" sz="2400" b="1" dirty="0" err="1"/>
              <a:t>Омь</a:t>
            </a:r>
            <a:r>
              <a:rPr lang="ru-RU" sz="2400" b="1" dirty="0"/>
              <a:t> (до этого перевоз осуществлялся паромом).</a:t>
            </a:r>
          </a:p>
          <a:p>
            <a:pPr marL="45720" indent="0">
              <a:buNone/>
            </a:pPr>
            <a:r>
              <a:rPr lang="ru-RU" sz="2400" b="1" dirty="0" smtClean="0"/>
              <a:t>В </a:t>
            </a:r>
            <a:r>
              <a:rPr lang="ru-RU" sz="2400" b="1" dirty="0"/>
              <a:t>1961 году построено здание СПТУ, в 1966 построены: мост через </a:t>
            </a:r>
            <a:r>
              <a:rPr lang="ru-RU" sz="2400" b="1" dirty="0" err="1"/>
              <a:t>Омь</a:t>
            </a:r>
            <a:r>
              <a:rPr lang="ru-RU" sz="2400" b="1" dirty="0"/>
              <a:t>, здание Дома Советов, производственный </a:t>
            </a:r>
            <a:r>
              <a:rPr lang="ru-RU" sz="2400" b="1" dirty="0" smtClean="0"/>
              <a:t>корпус </a:t>
            </a:r>
            <a:r>
              <a:rPr lang="ru-RU" sz="2400" b="1" dirty="0" err="1"/>
              <a:t>мехзавода</a:t>
            </a:r>
            <a:r>
              <a:rPr lang="ru-RU" sz="2400" b="1" dirty="0" smtClean="0"/>
              <a:t>.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2605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6523127" cy="105273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Телефонная связь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64704"/>
            <a:ext cx="9144000" cy="1944216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sz="2800" b="1" dirty="0"/>
              <a:t>Начало телефонной связи относится к 1921 году. В 1944 году Калачинск связывал с Омском только один телефонный и один телеграфный каналы. К этому времени в Калачинске насчитывалось 200 телефонов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501847"/>
            <a:ext cx="6447869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82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0"/>
            <a:ext cx="6400800" cy="119675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1)Почтовый </a:t>
            </a:r>
            <a:r>
              <a:rPr lang="ru-RU" dirty="0"/>
              <a:t>индекс </a:t>
            </a:r>
            <a:r>
              <a:rPr lang="ru-RU" dirty="0" smtClean="0"/>
              <a:t>– 646900</a:t>
            </a:r>
          </a:p>
          <a:p>
            <a:pPr marL="45720" indent="0">
              <a:buNone/>
            </a:pPr>
            <a:r>
              <a:rPr lang="ru-RU" dirty="0" smtClean="0"/>
              <a:t>2)Автомобильный код – 55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917340"/>
            <a:ext cx="7920880" cy="594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2946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</TotalTime>
  <Words>246</Words>
  <Application>Microsoft Office PowerPoint</Application>
  <PresentationFormat>Экран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Числительные в Калачинске.</vt:lpstr>
      <vt:lpstr>Дата основания</vt:lpstr>
      <vt:lpstr>Население</vt:lpstr>
      <vt:lpstr>Местоположение</vt:lpstr>
      <vt:lpstr>Площадь</vt:lpstr>
      <vt:lpstr>Постройки</vt:lpstr>
      <vt:lpstr>Телефонная связь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Числительные в Калачинске.</dc:title>
  <dc:creator>User7</dc:creator>
  <cp:lastModifiedBy>user</cp:lastModifiedBy>
  <cp:revision>3</cp:revision>
  <dcterms:created xsi:type="dcterms:W3CDTF">2015-04-19T12:39:59Z</dcterms:created>
  <dcterms:modified xsi:type="dcterms:W3CDTF">2015-04-19T13:13:04Z</dcterms:modified>
</cp:coreProperties>
</file>