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7C072C-491B-40D3-B0E8-37C00ABF81A5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0F235-905F-4405-B341-002163B1A1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3300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99BA-436F-4418-820F-E1CFF2796B4F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9440F-AEDE-48A1-9C28-03C6749A10D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99BA-436F-4418-820F-E1CFF2796B4F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9440F-AEDE-48A1-9C28-03C6749A1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99BA-436F-4418-820F-E1CFF2796B4F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9440F-AEDE-48A1-9C28-03C6749A1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99BA-436F-4418-820F-E1CFF2796B4F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9440F-AEDE-48A1-9C28-03C6749A1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99BA-436F-4418-820F-E1CFF2796B4F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9440F-AEDE-48A1-9C28-03C6749A1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99BA-436F-4418-820F-E1CFF2796B4F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9440F-AEDE-48A1-9C28-03C6749A1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99BA-436F-4418-820F-E1CFF2796B4F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9440F-AEDE-48A1-9C28-03C6749A1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99BA-436F-4418-820F-E1CFF2796B4F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9440F-AEDE-48A1-9C28-03C6749A10D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99BA-436F-4418-820F-E1CFF2796B4F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9440F-AEDE-48A1-9C28-03C6749A10D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99BA-436F-4418-820F-E1CFF2796B4F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9440F-AEDE-48A1-9C28-03C6749A1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299BA-436F-4418-820F-E1CFF2796B4F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9440F-AEDE-48A1-9C28-03C6749A1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F7299BA-436F-4418-820F-E1CFF2796B4F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A949440F-AEDE-48A1-9C28-03C6749A1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08520" y="2204863"/>
            <a:ext cx="4419600" cy="1600327"/>
          </a:xfrm>
        </p:spPr>
        <p:txBody>
          <a:bodyPr>
            <a:normAutofit/>
          </a:bodyPr>
          <a:lstStyle/>
          <a:p>
            <a:pPr algn="ctr"/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3861048"/>
            <a:ext cx="4419600" cy="1066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350115" y="2204863"/>
            <a:ext cx="5544616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Значимые числительные в Калачинске.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4642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4572000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/>
              <a:t>Город Калачинск занимает выгодное экономико-географическое положение, находясь на Главной Сибирской железнодорожной магистрали и на реке </a:t>
            </a:r>
            <a:r>
              <a:rPr lang="ru-RU" sz="2400" dirty="0" err="1" smtClean="0"/>
              <a:t>Оми</a:t>
            </a:r>
            <a:r>
              <a:rPr lang="ru-RU" sz="2400" dirty="0" smtClean="0"/>
              <a:t>.  Калачинск – третий по численности населения город области и второй по величине промышленный центр. Год рождения – 1795 год. Герб города Калачинска утвержден к  его 200-летию в 1995 году по эскизу </a:t>
            </a:r>
            <a:r>
              <a:rPr lang="ru-RU" sz="2400" dirty="0" err="1" smtClean="0"/>
              <a:t>Оселедцева</a:t>
            </a:r>
            <a:r>
              <a:rPr lang="ru-RU" sz="2400" dirty="0" smtClean="0"/>
              <a:t> . Выполнен он под редакцией главного архитектора Омской области </a:t>
            </a:r>
            <a:r>
              <a:rPr lang="ru-RU" sz="2400" dirty="0" err="1" smtClean="0"/>
              <a:t>Хахаева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60648"/>
            <a:ext cx="381642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6900095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6947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Сильным толчком для развития города стало строительство в 1894 году Западно-Сибирской железнодорожной магистрали. Вот и потянулись сюда жители Калачиков. К этому времени в Калачиках проживало 400 душ обоего пола, а к 1904 году население увеличилось: мужчин – 344, женщин – 347. Число дворов – 104.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2636" y="4365104"/>
            <a:ext cx="87484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конце февраля – в начале марта 1918 года в Калачинске проходил 1 съезд Советов, установивший Советскую власть. Однако скоро  начатые дела прерываются прямым вооруженным вторжением </a:t>
            </a:r>
            <a:r>
              <a:rPr lang="ru-RU" dirty="0" err="1" smtClean="0"/>
              <a:t>колчаковских</a:t>
            </a:r>
            <a:r>
              <a:rPr lang="ru-RU" dirty="0" smtClean="0"/>
              <a:t> отрядов. Освобождение Калачинска от колчаковцев завершилось 21 ноября 1919 года 27–й Омской стрелковой дивизией, входившей в 5–ю армию Тухачевского.  Пробуждение поселка к новой жизни поставило множество проблем. Катастрофически не хватало образованных людей. И вот, почти сразу после изгнания колчаковцев, в мае 1920 года, в Калачинске открылись четырехмесячные курсы красных учителей..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390782"/>
            <a:ext cx="4476750" cy="2976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33935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129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сентябре 1924 года был образован </a:t>
            </a:r>
            <a:r>
              <a:rPr lang="ru-RU" dirty="0" err="1" smtClean="0"/>
              <a:t>Калачинский</a:t>
            </a:r>
            <a:r>
              <a:rPr lang="ru-RU" dirty="0" smtClean="0"/>
              <a:t> район из 6 волостей с 74 населенными пунктами и населением в 51185 человек. Калачинск становится районным центром, а в 1926 году – поселком городского типа. Калачинск   в 1952 году  приобрел статус города районного подчинения, в 1963 году признан городом областного подчинения.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4253820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Великая Отечественная война раскрыла не только небывалые человеческие качества, но и показала большие возможности небольшого района Сибири. В Калачинске с 1941 года работал эвакогоспиталь, и с декабря 1942 года до конца войны базировалась 17-я Окружная школа стрелков снайперской подготовки, которая каждые три месяца отправляла на фронт более двух с половиной тысяч снайперов. Еще для полевых медсанбатов было подготовлено 165 медсестер и </a:t>
            </a:r>
            <a:r>
              <a:rPr lang="ru-RU" dirty="0" err="1" smtClean="0"/>
              <a:t>сандружинниц</a:t>
            </a:r>
            <a:r>
              <a:rPr lang="ru-RU" dirty="0" smtClean="0"/>
              <a:t>. В нашем районе всю войну действовало два интерната, где воспитывались 480 эвакуированных из блокадного Ленинграда детей.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410890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Великая Отечественная война унесла 5 тысяч жизней </a:t>
            </a:r>
            <a:r>
              <a:rPr lang="ru-RU" dirty="0" err="1" smtClean="0"/>
              <a:t>калачинцев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355919"/>
            <a:ext cx="3846772" cy="2897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574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5806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С 2007 года ежегодно мы празднуем День города. Добрая традиция определена решением Совета </a:t>
            </a:r>
            <a:r>
              <a:rPr lang="ru-RU" dirty="0" err="1" smtClean="0"/>
              <a:t>Калачинского</a:t>
            </a:r>
            <a:r>
              <a:rPr lang="ru-RU" dirty="0" smtClean="0"/>
              <a:t> городского поселения, и определена дата - третье воскресенье августа. В этом году праздник состоится 15 августа и будет посвящен трем знаменательным датам: 215-летию Калачинска, 58-летию со дня присвоения статуса города Калачинску и Году учителя в России.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50970"/>
            <a:ext cx="3384376" cy="2543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1" y="3284983"/>
            <a:ext cx="4464018" cy="3168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3284982"/>
            <a:ext cx="3672408" cy="302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58087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08340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28860" y="1857364"/>
            <a:ext cx="3804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ВЫПОЛНИЛА  ШЕВЕЛЕВА ЕЛИЗАВЕТА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67</TotalTime>
  <Words>415</Words>
  <Application>Microsoft Office PowerPoint</Application>
  <PresentationFormat>Экран (4:3)</PresentationFormat>
  <Paragraphs>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Паркет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.</dc:title>
  <dc:creator>User</dc:creator>
  <cp:lastModifiedBy>admin</cp:lastModifiedBy>
  <cp:revision>7</cp:revision>
  <dcterms:created xsi:type="dcterms:W3CDTF">2015-04-19T11:44:12Z</dcterms:created>
  <dcterms:modified xsi:type="dcterms:W3CDTF">2015-04-20T04:20:07Z</dcterms:modified>
</cp:coreProperties>
</file>