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19.05.2015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Дружба человека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Презентацию подготовила </a:t>
            </a:r>
          </a:p>
          <a:p>
            <a:r>
              <a:rPr lang="ru-RU" dirty="0" smtClean="0"/>
              <a:t>ученица 5б класса </a:t>
            </a:r>
          </a:p>
          <a:p>
            <a:r>
              <a:rPr lang="ru-RU" dirty="0" err="1" smtClean="0"/>
              <a:t>Ванжа</a:t>
            </a:r>
            <a:r>
              <a:rPr lang="ru-RU" dirty="0" smtClean="0"/>
              <a:t> Анастасия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6633"/>
            <a:ext cx="8229600" cy="1584176"/>
          </a:xfrm>
        </p:spPr>
        <p:txBody>
          <a:bodyPr>
            <a:normAutofit/>
          </a:bodyPr>
          <a:lstStyle/>
          <a:p>
            <a:pPr marL="179388" indent="107950"/>
            <a:r>
              <a:rPr lang="ru-RU" b="1" dirty="0" smtClean="0"/>
              <a:t>Если говорить официально, то под понятием дружба понимается взаимоотношения между людьми, </a:t>
            </a:r>
          </a:p>
          <a:p>
            <a:endParaRPr lang="ru-RU" dirty="0" smtClean="0"/>
          </a:p>
        </p:txBody>
      </p:sp>
      <p:pic>
        <p:nvPicPr>
          <p:cNvPr id="1026" name="Picture 2" descr="Картинка дружба крепкая... на телефон (фотография) (#3950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28800"/>
            <a:ext cx="7992888" cy="496855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8639"/>
            <a:ext cx="8219256" cy="1080121"/>
          </a:xfrm>
        </p:spPr>
        <p:txBody>
          <a:bodyPr/>
          <a:lstStyle/>
          <a:p>
            <a:r>
              <a:rPr lang="ru-RU" dirty="0" smtClean="0"/>
              <a:t>Если под угрозой детская дружба, то обменяйтесь браслетами с вашими именами</a:t>
            </a:r>
            <a:endParaRPr lang="ru-RU" dirty="0"/>
          </a:p>
        </p:txBody>
      </p:sp>
      <p:pic>
        <p:nvPicPr>
          <p:cNvPr id="15362" name="Picture 2" descr="5 Сентября 2013 - Высказывания - Good Phra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28801"/>
            <a:ext cx="8712968" cy="52292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260649"/>
            <a:ext cx="7571184" cy="936104"/>
          </a:xfrm>
        </p:spPr>
        <p:txBody>
          <a:bodyPr>
            <a:normAutofit fontScale="92500"/>
          </a:bodyPr>
          <a:lstStyle/>
          <a:p>
            <a:r>
              <a:rPr lang="ru-RU" sz="3600" b="1" dirty="0" smtClean="0"/>
              <a:t>Зависть – это первый враг дружбы</a:t>
            </a:r>
            <a:endParaRPr lang="ru-RU" sz="3600" b="1" dirty="0"/>
          </a:p>
        </p:txBody>
      </p:sp>
      <p:pic>
        <p:nvPicPr>
          <p:cNvPr id="16386" name="Picture 2" descr="МамаИнфо zahav.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8245424" cy="5256584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"/>
            <a:ext cx="8291264" cy="1556792"/>
          </a:xfrm>
        </p:spPr>
        <p:txBody>
          <a:bodyPr/>
          <a:lstStyle/>
          <a:p>
            <a:pPr algn="ctr"/>
            <a:r>
              <a:rPr lang="ru-RU" b="1" dirty="0" smtClean="0"/>
              <a:t>Даже если она и права, говорит она это только для того что бы в ответ услышать вашу поддержу.</a:t>
            </a:r>
            <a:endParaRPr lang="ru-RU" b="1" dirty="0"/>
          </a:p>
        </p:txBody>
      </p:sp>
      <p:pic>
        <p:nvPicPr>
          <p:cNvPr id="17410" name="Picture 2" descr="Скачать Детские картинки для детей 700x667 p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484784"/>
            <a:ext cx="4656584" cy="4656585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60649"/>
            <a:ext cx="8507288" cy="1152128"/>
          </a:xfrm>
        </p:spPr>
        <p:txBody>
          <a:bodyPr>
            <a:normAutofit/>
          </a:bodyPr>
          <a:lstStyle/>
          <a:p>
            <a:r>
              <a:rPr lang="ru-RU" b="1" dirty="0" smtClean="0"/>
              <a:t>Настоящая дружба в жизни большая редкость</a:t>
            </a:r>
            <a:endParaRPr lang="ru-RU" b="1" dirty="0"/>
          </a:p>
        </p:txBody>
      </p:sp>
      <p:pic>
        <p:nvPicPr>
          <p:cNvPr id="18434" name="Picture 2" descr="История образования в городе Мурманск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412776"/>
            <a:ext cx="5124450" cy="4943476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88641"/>
            <a:ext cx="8435280" cy="1296144"/>
          </a:xfrm>
        </p:spPr>
        <p:txBody>
          <a:bodyPr/>
          <a:lstStyle/>
          <a:p>
            <a:pPr algn="ctr"/>
            <a:r>
              <a:rPr lang="ru-RU" b="1" dirty="0" smtClean="0"/>
              <a:t>Помните, что настоящих друзей много не бывает</a:t>
            </a:r>
            <a:endParaRPr lang="ru-RU" b="1" dirty="0"/>
          </a:p>
        </p:txBody>
      </p:sp>
      <p:pic>
        <p:nvPicPr>
          <p:cNvPr id="19458" name="Picture 2" descr="Всем хороших выходных!!! - tanushka1949- я.р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12776"/>
            <a:ext cx="7848872" cy="523875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348880"/>
            <a:ext cx="7787208" cy="1944216"/>
          </a:xfrm>
        </p:spPr>
        <p:txBody>
          <a:bodyPr>
            <a:normAutofit/>
          </a:bodyPr>
          <a:lstStyle/>
          <a:p>
            <a:r>
              <a:rPr lang="ru-RU" sz="6000" b="1" dirty="0" smtClean="0"/>
              <a:t>Спасибо за внимание</a:t>
            </a:r>
            <a:endParaRPr lang="ru-RU" sz="60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34</TotalTime>
  <Words>70</Words>
  <Application>Microsoft Office PowerPoint</Application>
  <PresentationFormat>Экран (4:3)</PresentationFormat>
  <Paragraphs>11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Дружба человека</vt:lpstr>
      <vt:lpstr>Слайд 2</vt:lpstr>
      <vt:lpstr>Слайд 3</vt:lpstr>
      <vt:lpstr>Слайд 4</vt:lpstr>
      <vt:lpstr>Слайд 5</vt:lpstr>
      <vt:lpstr>Слайд 6</vt:lpstr>
      <vt:lpstr>Слайд 7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Дружба человека</dc:title>
  <dc:creator>всем привет</dc:creator>
  <cp:lastModifiedBy>admin</cp:lastModifiedBy>
  <cp:revision>7</cp:revision>
  <dcterms:created xsi:type="dcterms:W3CDTF">2015-05-18T14:17:02Z</dcterms:created>
  <dcterms:modified xsi:type="dcterms:W3CDTF">2015-05-19T02:46:10Z</dcterms:modified>
</cp:coreProperties>
</file>