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19.05.2015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Дружба в жизни человека!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home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5" y="3861048"/>
            <a:ext cx="3024336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31014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Дружба – это </a:t>
            </a:r>
            <a:r>
              <a:rPr lang="ru-RU" dirty="0"/>
              <a:t>Близкие отношения, основанные на взаимном доверии, привязанности, общности интересов. </a:t>
            </a:r>
            <a:r>
              <a:rPr lang="en-US" i="1" dirty="0" smtClean="0"/>
              <a:t>:D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такое дружба?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00763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брать дружбу на примере </a:t>
            </a:r>
            <a:r>
              <a:rPr lang="en-US" dirty="0" smtClean="0"/>
              <a:t>“</a:t>
            </a:r>
            <a:r>
              <a:rPr lang="ru-RU" dirty="0" smtClean="0"/>
              <a:t>Снежной королевы</a:t>
            </a:r>
            <a:r>
              <a:rPr lang="en-US" dirty="0" smtClean="0"/>
              <a:t>”</a:t>
            </a:r>
            <a:r>
              <a:rPr lang="ru-RU" dirty="0" smtClean="0"/>
              <a:t>, то там Герда пошла на все </a:t>
            </a:r>
            <a:r>
              <a:rPr lang="ru-RU" dirty="0" err="1" smtClean="0"/>
              <a:t>лишбы</a:t>
            </a:r>
            <a:r>
              <a:rPr lang="ru-RU" dirty="0" smtClean="0"/>
              <a:t> спасти Кая! Сейчас же не каждый пойдёт на такое ради своего друга. Я думаю, что нам не хватает крепкой дружбы и взаимопонимания!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Дружба на примере сказки </a:t>
            </a:r>
            <a:r>
              <a:rPr lang="en-US" dirty="0" smtClean="0"/>
              <a:t>“</a:t>
            </a:r>
            <a:r>
              <a:rPr lang="ru-RU" dirty="0" smtClean="0"/>
              <a:t>Снежная королева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0263450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Лучший друг)) </a:t>
            </a:r>
            <a:r>
              <a:rPr lang="en-US" dirty="0" smtClean="0"/>
              <a:t>:D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3364" y="1844824"/>
            <a:ext cx="5410200" cy="4532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6188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Мой лучший друг – это Кирилл. Он поможет почти в любой ситуации. Если я попаду в беду, то он мне поможет. Или же на оборот я ему помогу в трудной ситуации.  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Мой лучший друг!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06610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560" y="2276872"/>
            <a:ext cx="7745505" cy="3877815"/>
          </a:xfrm>
        </p:spPr>
        <p:txBody>
          <a:bodyPr/>
          <a:lstStyle/>
          <a:p>
            <a:r>
              <a:rPr lang="ru-RU" dirty="0" smtClean="0"/>
              <a:t>У меня есть много друзей. Мы с ними гуляем, общаемся, играем. Я считаю, что сейчас самое главное на земле это дружба. И дружить на так что бы не было ссор и драк.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7214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Выполнил </a:t>
            </a:r>
            <a:r>
              <a:rPr lang="ru-RU" dirty="0" err="1" smtClean="0"/>
              <a:t>Плащенко</a:t>
            </a:r>
            <a:r>
              <a:rPr lang="ru-RU" smtClean="0"/>
              <a:t> Сергей</a:t>
            </a:r>
          </a:p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</a:t>
            </a:r>
            <a:r>
              <a:rPr lang="ru-RU" smtClean="0"/>
              <a:t>за внимание!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88512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76</TotalTime>
  <Words>167</Words>
  <Application>Microsoft Office PowerPoint</Application>
  <PresentationFormat>Экран (4:3)</PresentationFormat>
  <Paragraphs>11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Твердый переплет</vt:lpstr>
      <vt:lpstr>Дружба в жизни человека!</vt:lpstr>
      <vt:lpstr>Что такое дружба?</vt:lpstr>
      <vt:lpstr>Дружба на примере сказки “Снежная королева.</vt:lpstr>
      <vt:lpstr>Лучший друг)) :D</vt:lpstr>
      <vt:lpstr>Мой лучший друг! </vt:lpstr>
      <vt:lpstr>Слайд 6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Дружба в жизни человека!</dc:title>
  <dc:creator>home</dc:creator>
  <cp:lastModifiedBy>admin</cp:lastModifiedBy>
  <cp:revision>12</cp:revision>
  <dcterms:created xsi:type="dcterms:W3CDTF">2015-05-17T12:57:23Z</dcterms:created>
  <dcterms:modified xsi:type="dcterms:W3CDTF">2015-05-19T12:15:14Z</dcterms:modified>
</cp:coreProperties>
</file>