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E335257-8A21-4AB1-8194-6F3DBF72F753}" type="datetimeFigureOut">
              <a:rPr lang="ru-RU" smtClean="0"/>
              <a:pPr/>
              <a:t>18.05.2015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2D52470-84AF-4828-9BCC-D4B899B090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ct.t-mm.ru/ushakov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Выполнили работу: </a:t>
            </a:r>
            <a:r>
              <a:rPr lang="ru-RU" dirty="0" err="1" smtClean="0"/>
              <a:t>Капшукова</a:t>
            </a:r>
            <a:r>
              <a:rPr lang="ru-RU" dirty="0" smtClean="0"/>
              <a:t> Юля</a:t>
            </a:r>
            <a:br>
              <a:rPr lang="ru-RU" dirty="0" smtClean="0"/>
            </a:br>
            <a:r>
              <a:rPr lang="ru-RU" dirty="0" smtClean="0"/>
              <a:t>                                        </a:t>
            </a:r>
            <a:r>
              <a:rPr lang="ru-RU" dirty="0" err="1" smtClean="0"/>
              <a:t>Бугаенко</a:t>
            </a:r>
            <a:r>
              <a:rPr lang="ru-RU" dirty="0" smtClean="0"/>
              <a:t> Яна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42852"/>
            <a:ext cx="8458200" cy="2643206"/>
          </a:xfrm>
        </p:spPr>
        <p:txBody>
          <a:bodyPr>
            <a:normAutofit/>
          </a:bodyPr>
          <a:lstStyle/>
          <a:p>
            <a:pPr algn="ctr"/>
            <a:r>
              <a:rPr lang="ru-RU" sz="7200" b="1" i="1" dirty="0" smtClean="0"/>
              <a:t>Дружба</a:t>
            </a:r>
            <a:endParaRPr lang="ru-RU" sz="72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дружба?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hlinkClick r:id="rId2"/>
              </a:rPr>
              <a:t>Толковый словарь русского языка Д.Н. Ушакова</a:t>
            </a:r>
            <a:endParaRPr lang="ru-RU" b="1" dirty="0" smtClean="0"/>
          </a:p>
          <a:p>
            <a:r>
              <a:rPr lang="ru-RU" b="1" dirty="0" smtClean="0"/>
              <a:t>ДРУЖБА</a:t>
            </a:r>
            <a:r>
              <a:rPr lang="ru-RU" dirty="0" smtClean="0"/>
              <a:t>, Близкие приятельские отношения, тесное знакомство вследствие привязанности и расположения. Долголетняя дружба. Сделай мне это по дружбе. водить дружбу с кем-н.  (поговорка) - по доброте, из любезности. Не в службу, а в дружбу: принеси мне воды.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Мнение </a:t>
            </a:r>
            <a:r>
              <a:rPr lang="ru-RU" dirty="0" smtClean="0"/>
              <a:t>Юли: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Дружба- Это поддержка, внимание… Друзья познаются в беде, а значит ни когда не бросят! </a:t>
            </a:r>
            <a:r>
              <a:rPr lang="ru-RU" dirty="0" smtClean="0"/>
              <a:t>Друзья должны быть настоящими. Всегда с тобой…В любой ситуации… </a:t>
            </a:r>
            <a:r>
              <a:rPr lang="ru-RU" dirty="0" smtClean="0"/>
              <a:t>Независимо от времени и обстоятельств… Всегда найдется минутка позвонить, увидеть или написать человеку… Как говорится в пословице -</a:t>
            </a:r>
            <a:r>
              <a:rPr lang="ru-RU" dirty="0" smtClean="0"/>
              <a:t> не имей сто рублей, а имей сто друзей)</a:t>
            </a:r>
            <a:endParaRPr lang="ru-RU" dirty="0"/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Мнение </a:t>
            </a:r>
            <a:r>
              <a:rPr lang="ru-RU" dirty="0" smtClean="0"/>
              <a:t>Яны: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Дружба- это забота, доброта… Настоящий друг не оставит в беде и всегда протянет руку помощи. Дружба строится на доверии и понимании друг друга, если друг просит что то в замен за его услугу тебе , то это уже не дружба… </a:t>
            </a:r>
            <a:r>
              <a:rPr lang="ru-RU" dirty="0" smtClean="0"/>
              <a:t>Я никогда не считала за друзей людей которым когда что то нужно вспоминают о тебе, а когда ему ничего не надо делают вид что не знают тебя…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mu_i8nQvJ_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71736" cy="6858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Лучшие друзья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 descr="C:\Users\User\Desktop\8oAj3wZ71V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0"/>
            <a:ext cx="250029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esktop\jIW4tveFrJ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00496" cy="6858000"/>
          </a:xfrm>
          <a:prstGeom prst="rect">
            <a:avLst/>
          </a:prstGeom>
          <a:noFill/>
        </p:spPr>
      </p:pic>
      <p:pic>
        <p:nvPicPr>
          <p:cNvPr id="2053" name="Picture 5" descr="C:\Users\User\Desktop\BOoJYW9hYx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0590" y="0"/>
            <a:ext cx="515341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фото\фотки\1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pp.vk.me/c621321/v621321855/16c8/bQCoffxJo6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pp.vk.me/c621321/v621321855/1704/kzCI54Wjuh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pp.vk.me/c621321/v621321855/1696/nkf6P_YZAC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17" y="0"/>
            <a:ext cx="913448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pp.vk.me/c624831/v624831717/2cd22/BZUntWY5H1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500563" cy="6858000"/>
          </a:xfrm>
          <a:prstGeom prst="rect">
            <a:avLst/>
          </a:prstGeom>
          <a:noFill/>
        </p:spPr>
      </p:pic>
      <p:pic>
        <p:nvPicPr>
          <p:cNvPr id="25604" name="Picture 4" descr="https://pp.vk.me/c624831/v624831717/2cd4e/6-arVXJ-gF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0"/>
            <a:ext cx="4643438" cy="68580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pp.vk.me/c624127/v624127717/1bb5d/3EBoAlOKep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428992" cy="6857987"/>
          </a:xfrm>
          <a:prstGeom prst="rect">
            <a:avLst/>
          </a:prstGeom>
          <a:noFill/>
        </p:spPr>
      </p:pic>
      <p:pic>
        <p:nvPicPr>
          <p:cNvPr id="24582" name="Picture 6" descr="https://pp.vk.me/c625823/v625823717/10ae3/2MFOWuHUbG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0"/>
            <a:ext cx="3500430" cy="6858000"/>
          </a:xfrm>
          <a:prstGeom prst="rect">
            <a:avLst/>
          </a:prstGeom>
          <a:noFill/>
        </p:spPr>
      </p:pic>
      <p:pic>
        <p:nvPicPr>
          <p:cNvPr id="24586" name="Picture 10" descr="https://pp.vk.me/c625823/v625823717/10acf/tWtAJplmoV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0"/>
            <a:ext cx="2286016" cy="68580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qFu0Chm59E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214422"/>
            <a:ext cx="5000660" cy="3773504"/>
          </a:xfrm>
        </p:spPr>
      </p:pic>
      <p:pic>
        <p:nvPicPr>
          <p:cNvPr id="5" name="Рисунок 4" descr="qVhM34mwAt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3143248"/>
            <a:ext cx="4572000" cy="34290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coll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3929090" cy="392909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SaUIK4D0m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4143380"/>
            <a:ext cx="7143800" cy="2357454"/>
          </a:xfrm>
          <a:prstGeom prst="rect">
            <a:avLst/>
          </a:prstGeom>
        </p:spPr>
      </p:pic>
      <p:pic>
        <p:nvPicPr>
          <p:cNvPr id="8" name="Рисунок 7" descr="yj4ngH_XCu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3964" y="1857364"/>
            <a:ext cx="5080036" cy="2571768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384</TotalTime>
  <Words>212</Words>
  <Application>Microsoft Office PowerPoint</Application>
  <PresentationFormat>Экран (4:3)</PresentationFormat>
  <Paragraphs>11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Выполнили работу: Капшукова Юля                                         Бугаенко Яна</vt:lpstr>
      <vt:lpstr>Что такое дружба?</vt:lpstr>
      <vt:lpstr>Мнение Юли:</vt:lpstr>
      <vt:lpstr>Мнение Яны:</vt:lpstr>
      <vt:lpstr>Лучшие друзья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Спасибо за внимание)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Выполнили работу: Капшукова Юля                                         Бугаенко Яна</dc:title>
  <dc:creator>User</dc:creator>
  <cp:lastModifiedBy>User</cp:lastModifiedBy>
  <cp:revision>36</cp:revision>
  <dcterms:created xsi:type="dcterms:W3CDTF">2015-05-18T08:54:14Z</dcterms:created>
  <dcterms:modified xsi:type="dcterms:W3CDTF">2015-05-18T14:29:01Z</dcterms:modified>
</cp:coreProperties>
</file>