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Раздел по умолчанию" id="{28A596AA-40DE-460E-B5F2-8D6407888423}">
          <p14:sldIdLst>
            <p14:sldId id="256"/>
            <p14:sldId id="257"/>
            <p14:sldId id="258"/>
            <p14:sldId id="259"/>
            <p14:sldId id="26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19.05.2015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19.05.2015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19.05.2015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19.05.2015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19.05.2015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19.05.2015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pPr/>
              <a:t>19.05.2015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19.05.2015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19.05.2015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19.05.2015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19.05.2015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pPr/>
              <a:t>19.05.2015</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 xmlns:a14="http://schemas.microsoft.com/office/drawing/2010/main">
                  <a14:imgLayer r:embed="rId3">
                    <a14:imgEffect>
                      <a14:sharpenSoften amount="18000"/>
                    </a14:imgEffect>
                    <a14:imgEffect>
                      <a14:brightnessContrast bright="3000" contrast="11000"/>
                    </a14:imgEffect>
                  </a14:imgLayer>
                </a14:imgProps>
              </a:ext>
              <a:ext uri="{28A0092B-C50C-407E-A947-70E740481C1C}">
                <a14:useLocalDpi xmlns="" xmlns:a14="http://schemas.microsoft.com/office/drawing/2010/main" val="0"/>
              </a:ext>
            </a:extLst>
          </a:blip>
          <a:stretch>
            <a:fillRect/>
          </a:stretch>
        </p:blipFill>
        <p:spPr>
          <a:xfrm>
            <a:off x="0" y="0"/>
            <a:ext cx="9144000" cy="6858000"/>
          </a:xfrm>
          <a:prstGeom prst="rect">
            <a:avLst/>
          </a:prstGeom>
          <a:noFill/>
        </p:spPr>
      </p:pic>
      <p:sp>
        <p:nvSpPr>
          <p:cNvPr id="5" name="TextBox 4"/>
          <p:cNvSpPr txBox="1"/>
          <p:nvPr/>
        </p:nvSpPr>
        <p:spPr>
          <a:xfrm>
            <a:off x="1901698" y="1905506"/>
            <a:ext cx="5262589" cy="1569660"/>
          </a:xfrm>
          <a:prstGeom prst="rect">
            <a:avLst/>
          </a:prstGeom>
          <a:noFill/>
        </p:spPr>
        <p:txBody>
          <a:bodyPr wrap="square" rtlCol="0">
            <a:spAutoFit/>
          </a:bodyPr>
          <a:lstStyle/>
          <a:p>
            <a:r>
              <a:rPr lang="ru-RU" sz="9600" dirty="0" smtClean="0"/>
              <a:t>Дружба</a:t>
            </a:r>
            <a:endParaRPr lang="ru-RU" sz="9600" dirty="0"/>
          </a:p>
        </p:txBody>
      </p:sp>
    </p:spTree>
    <p:extLst>
      <p:ext uri="{BB962C8B-B14F-4D97-AF65-F5344CB8AC3E}">
        <p14:creationId xmlns="" xmlns:p14="http://schemas.microsoft.com/office/powerpoint/2010/main" val="27985939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extLst>
              <a:ext uri="{28A0092B-C50C-407E-A947-70E740481C1C}">
                <a14:useLocalDpi xmlns="" xmlns:a14="http://schemas.microsoft.com/office/drawing/2010/main" val="0"/>
              </a:ext>
            </a:extLst>
          </a:blip>
          <a:srcRect l="19821" t="-2987" r="-19821" b="2987"/>
          <a:stretch/>
        </p:blipFill>
        <p:spPr>
          <a:xfrm>
            <a:off x="28065" y="2253921"/>
            <a:ext cx="6128111" cy="4596084"/>
          </a:xfrm>
        </p:spPr>
      </p:pic>
      <p:sp>
        <p:nvSpPr>
          <p:cNvPr id="2" name="Заголовок 1"/>
          <p:cNvSpPr>
            <a:spLocks noGrp="1"/>
          </p:cNvSpPr>
          <p:nvPr>
            <p:ph type="title"/>
          </p:nvPr>
        </p:nvSpPr>
        <p:spPr/>
        <p:txBody>
          <a:bodyPr/>
          <a:lstStyle/>
          <a:p>
            <a:r>
              <a:rPr lang="ru-RU" dirty="0" smtClean="0"/>
              <a:t>Мои лучшие друзья</a:t>
            </a:r>
            <a:endParaRPr lang="ru-RU" dirty="0"/>
          </a:p>
        </p:txBody>
      </p:sp>
      <p:pic>
        <p:nvPicPr>
          <p:cNvPr id="5" name="Рисунок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939114" y="1243489"/>
            <a:ext cx="4204886" cy="5606515"/>
          </a:xfrm>
          <a:prstGeom prst="rect">
            <a:avLst/>
          </a:prstGeom>
        </p:spPr>
      </p:pic>
    </p:spTree>
    <p:extLst>
      <p:ext uri="{BB962C8B-B14F-4D97-AF65-F5344CB8AC3E}">
        <p14:creationId xmlns="" xmlns:p14="http://schemas.microsoft.com/office/powerpoint/2010/main" val="20613865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188640"/>
            <a:ext cx="8640960" cy="3240360"/>
          </a:xfrm>
        </p:spPr>
        <p:txBody>
          <a:bodyPr/>
          <a:lstStyle/>
          <a:p>
            <a:r>
              <a:rPr lang="ru-RU" dirty="0" smtClean="0"/>
              <a:t>Мои друзья пойдут на всё ради меня! </a:t>
            </a:r>
          </a:p>
          <a:p>
            <a:r>
              <a:rPr lang="ru-RU" dirty="0" smtClean="0"/>
              <a:t>Как Герда из сказки «Снежная королева» она пошла на такие жертвы ради Кая.</a:t>
            </a:r>
          </a:p>
          <a:p>
            <a:endParaRPr lang="ru-RU" dirty="0"/>
          </a:p>
          <a:p>
            <a:r>
              <a:rPr lang="ru-RU" dirty="0"/>
              <a:t>Это сказка о верной </a:t>
            </a:r>
            <a:r>
              <a:rPr lang="ru-RU" dirty="0" smtClean="0"/>
              <a:t>дружбе.</a:t>
            </a:r>
          </a:p>
          <a:p>
            <a:pPr marL="0" indent="0">
              <a:buNone/>
            </a:pPr>
            <a:endParaRPr lang="ru-RU" dirty="0"/>
          </a:p>
        </p:txBody>
      </p:sp>
      <p:pic>
        <p:nvPicPr>
          <p:cNvPr id="4" name="Рисунок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3981756"/>
            <a:ext cx="9174979" cy="2905410"/>
          </a:xfrm>
          <a:prstGeom prst="rect">
            <a:avLst/>
          </a:prstGeom>
        </p:spPr>
      </p:pic>
    </p:spTree>
    <p:extLst>
      <p:ext uri="{BB962C8B-B14F-4D97-AF65-F5344CB8AC3E}">
        <p14:creationId xmlns="" xmlns:p14="http://schemas.microsoft.com/office/powerpoint/2010/main" val="71288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0" y="1"/>
            <a:ext cx="9155095" cy="6858000"/>
          </a:xfrm>
        </p:spPr>
      </p:pic>
    </p:spTree>
    <p:extLst>
      <p:ext uri="{BB962C8B-B14F-4D97-AF65-F5344CB8AC3E}">
        <p14:creationId xmlns="" xmlns:p14="http://schemas.microsoft.com/office/powerpoint/2010/main" val="4098609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260648"/>
            <a:ext cx="8640960" cy="4801314"/>
          </a:xfrm>
          <a:prstGeom prst="rect">
            <a:avLst/>
          </a:prstGeom>
          <a:noFill/>
        </p:spPr>
        <p:txBody>
          <a:bodyPr wrap="square" rtlCol="0">
            <a:spAutoFit/>
          </a:bodyPr>
          <a:lstStyle/>
          <a:p>
            <a:r>
              <a:rPr lang="ru-RU" b="1" dirty="0" smtClean="0"/>
              <a:t>                                                  ЧТО </a:t>
            </a:r>
            <a:r>
              <a:rPr lang="ru-RU" b="1" dirty="0"/>
              <a:t>ТАКОЕ ДРУЖБА?</a:t>
            </a:r>
          </a:p>
          <a:p>
            <a:r>
              <a:rPr lang="ru-RU" dirty="0"/>
              <a:t>«Друг». «Подружиться». «Дружба». Какой смысл Вы вкладываете в эти слова? Можете ли Вы дать чёткое определение этим понятиям?</a:t>
            </a:r>
          </a:p>
          <a:p>
            <a:r>
              <a:rPr lang="ru-RU" dirty="0"/>
              <a:t>С дружбой приходится сталкиваться в жизни каждому человеку. Когда у человека есть настоящие друзья, это сильно влияет даже на то, насколько счастливым он себя чувствует. Но, к несчастью, под маской дружбы иногда прячутся несколько иные отношения, и иногда в результате этого человек испытывает глубокое разочарование. Для каждого из нас важно умение отличить дружбу от других видов отношений, а для этого в первую очередь нужно знать, что же представляет собой дружба.</a:t>
            </a:r>
          </a:p>
          <a:p>
            <a:r>
              <a:rPr lang="ru-RU" dirty="0"/>
              <a:t>Кроме того, понимание того, что же такое дружба, поможет нам самим быть хорошим другом, обрести надёжных друзей и сохранять дружбу крепкой.</a:t>
            </a:r>
          </a:p>
          <a:p>
            <a:r>
              <a:rPr lang="ru-RU" dirty="0"/>
              <a:t> </a:t>
            </a:r>
          </a:p>
          <a:p>
            <a:r>
              <a:rPr lang="ru-RU" dirty="0"/>
              <a:t>Дружба – это «близкие отношения, основанные на взаимном доверии, привязанности, общности интересов» </a:t>
            </a:r>
            <a:r>
              <a:rPr lang="ru-RU" dirty="0" smtClean="0"/>
              <a:t>. </a:t>
            </a:r>
            <a:r>
              <a:rPr lang="ru-RU" dirty="0"/>
              <a:t>Дружба – это глубокая связь между людьми, которая предполагает «не только верность и взаимопомощь, но и внутреннюю близость, </a:t>
            </a:r>
            <a:r>
              <a:rPr lang="ru-RU" dirty="0" smtClean="0"/>
              <a:t>откровенность.</a:t>
            </a:r>
            <a:endParaRPr lang="ru-RU" dirty="0"/>
          </a:p>
        </p:txBody>
      </p:sp>
    </p:spTree>
    <p:extLst>
      <p:ext uri="{BB962C8B-B14F-4D97-AF65-F5344CB8AC3E}">
        <p14:creationId xmlns="" xmlns:p14="http://schemas.microsoft.com/office/powerpoint/2010/main" val="18407527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872067" y="1785926"/>
            <a:ext cx="7408333" cy="4340237"/>
          </a:xfrm>
        </p:spPr>
        <p:txBody>
          <a:bodyPr>
            <a:normAutofit fontScale="62500" lnSpcReduction="20000"/>
          </a:bodyPr>
          <a:lstStyle/>
          <a:p>
            <a:r>
              <a:rPr lang="ru-RU" dirty="0" smtClean="0"/>
              <a:t>Как я считаю! Дружба-это часть тебя, это поддержка, общение, радость, понимание. Это, то когда ты дорожишь кем - то, а кто-то дорожит тобой!!!бескорыстные личные взаимоотношения между людьми, основанные на любви, доверии, искренности, взаимных симпатиях, общих интересах и увлечениях. Обязательными признаками дружбы являются взаимность, доверие и терпение. Людей, связанных между собой дружбой, называют друзьями. Дружба – это когда люди хотят быть вместе, когда они интересуют друг друга, доверяют друг другу. Дружба возможна только при соблюдении определенных «законов», важнейшими из которых являются уважения прав друг друга, умение признавать свои ошибки, обязательность, отсутствие споров о вкусах, терпимость и справедливая критика. глубокие, искренние отношения, включающие в себя целый комплекс эмоций. Для дружбы характерно глубокое взаимопонимание людей. Это означает возможность общаться друг с другом практически без слов, при помощи жестов и мимики, воспринимать и точно понимать друг друга на основе едва уловимых движений и интонации, понятных только друзьям и не воспринимаемых окружающими. Давние друзья могут заранее предсказывать реакции и поведение друг друга в разных жизненных ситуациях, вплоть до определения мыслей, которые друг другу придут в голову в тот или иной момент.</a:t>
            </a:r>
            <a:endParaRPr lang="ru-RU" dirty="0"/>
          </a:p>
        </p:txBody>
      </p:sp>
      <p:sp>
        <p:nvSpPr>
          <p:cNvPr id="3" name="Заголовок 2"/>
          <p:cNvSpPr>
            <a:spLocks noGrp="1"/>
          </p:cNvSpPr>
          <p:nvPr>
            <p:ph type="title"/>
          </p:nvPr>
        </p:nvSpPr>
        <p:spPr>
          <a:xfrm>
            <a:off x="457200" y="338328"/>
            <a:ext cx="8229600" cy="947532"/>
          </a:xfrm>
        </p:spPr>
        <p:txBody>
          <a:bodyPr/>
          <a:lstStyle/>
          <a:p>
            <a:r>
              <a:rPr lang="ru-RU" dirty="0" smtClean="0"/>
              <a:t>Дружба – это…</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ru-RU" dirty="0" smtClean="0"/>
              <a:t>Выполнила </a:t>
            </a:r>
            <a:r>
              <a:rPr lang="ru-RU" dirty="0" err="1" smtClean="0"/>
              <a:t>Изгородина</a:t>
            </a:r>
            <a:r>
              <a:rPr lang="ru-RU" smtClean="0"/>
              <a:t> Александра</a:t>
            </a:r>
          </a:p>
          <a:p>
            <a:endParaRPr lang="ru-RU"/>
          </a:p>
        </p:txBody>
      </p:sp>
      <p:sp>
        <p:nvSpPr>
          <p:cNvPr id="3" name="Заголовок 2"/>
          <p:cNvSpPr>
            <a:spLocks noGrp="1"/>
          </p:cNvSpPr>
          <p:nvPr>
            <p:ph type="title"/>
          </p:nvPr>
        </p:nvSpPr>
        <p:spPr/>
        <p:txBody>
          <a:bodyPr/>
          <a:lstStyle/>
          <a:p>
            <a:endParaRPr lang="ru-RU"/>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58</TotalTime>
  <Words>307</Words>
  <Application>Microsoft Office PowerPoint</Application>
  <PresentationFormat>Экран (4:3)</PresentationFormat>
  <Paragraphs>15</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Волна</vt:lpstr>
      <vt:lpstr>Слайд 1</vt:lpstr>
      <vt:lpstr>Мои лучшие друзья</vt:lpstr>
      <vt:lpstr>Слайд 3</vt:lpstr>
      <vt:lpstr>Слайд 4</vt:lpstr>
      <vt:lpstr>Слайд 5</vt:lpstr>
      <vt:lpstr>Дружба – это…</vt:lpstr>
      <vt:lpstr>Слайд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admin</cp:lastModifiedBy>
  <cp:revision>8</cp:revision>
  <dcterms:created xsi:type="dcterms:W3CDTF">2015-05-18T13:34:35Z</dcterms:created>
  <dcterms:modified xsi:type="dcterms:W3CDTF">2015-05-19T12:16:10Z</dcterms:modified>
</cp:coreProperties>
</file>