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62" r:id="rId5"/>
    <p:sldId id="263" r:id="rId6"/>
    <p:sldId id="257" r:id="rId7"/>
    <p:sldId id="259" r:id="rId8"/>
    <p:sldId id="260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84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07B03-F4D5-4D05-8EC5-0C70A3D80F1B}" type="datetimeFigureOut">
              <a:rPr lang="ru-RU" smtClean="0"/>
              <a:pPr/>
              <a:t>19.05.2015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95A3E-303A-4578-B2C1-8BB98E2B01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74508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07B03-F4D5-4D05-8EC5-0C70A3D80F1B}" type="datetimeFigureOut">
              <a:rPr lang="ru-RU" smtClean="0"/>
              <a:pPr/>
              <a:t>19.05.2015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95A3E-303A-4578-B2C1-8BB98E2B01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78624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07B03-F4D5-4D05-8EC5-0C70A3D80F1B}" type="datetimeFigureOut">
              <a:rPr lang="ru-RU" smtClean="0"/>
              <a:pPr/>
              <a:t>19.05.2015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95A3E-303A-4578-B2C1-8BB98E2B01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40904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07B03-F4D5-4D05-8EC5-0C70A3D80F1B}" type="datetimeFigureOut">
              <a:rPr lang="ru-RU" smtClean="0"/>
              <a:pPr/>
              <a:t>19.05.2015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95A3E-303A-4578-B2C1-8BB98E2B01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11760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07B03-F4D5-4D05-8EC5-0C70A3D80F1B}" type="datetimeFigureOut">
              <a:rPr lang="ru-RU" smtClean="0"/>
              <a:pPr/>
              <a:t>19.05.2015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95A3E-303A-4578-B2C1-8BB98E2B01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04514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07B03-F4D5-4D05-8EC5-0C70A3D80F1B}" type="datetimeFigureOut">
              <a:rPr lang="ru-RU" smtClean="0"/>
              <a:pPr/>
              <a:t>19.05.2015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95A3E-303A-4578-B2C1-8BB98E2B01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1753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07B03-F4D5-4D05-8EC5-0C70A3D80F1B}" type="datetimeFigureOut">
              <a:rPr lang="ru-RU" smtClean="0"/>
              <a:pPr/>
              <a:t>19.05.2015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95A3E-303A-4578-B2C1-8BB98E2B01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677114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07B03-F4D5-4D05-8EC5-0C70A3D80F1B}" type="datetimeFigureOut">
              <a:rPr lang="ru-RU" smtClean="0"/>
              <a:pPr/>
              <a:t>19.05.2015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95A3E-303A-4578-B2C1-8BB98E2B01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779668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07B03-F4D5-4D05-8EC5-0C70A3D80F1B}" type="datetimeFigureOut">
              <a:rPr lang="ru-RU" smtClean="0"/>
              <a:pPr/>
              <a:t>19.05.2015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95A3E-303A-4578-B2C1-8BB98E2B01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94473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07B03-F4D5-4D05-8EC5-0C70A3D80F1B}" type="datetimeFigureOut">
              <a:rPr lang="ru-RU" smtClean="0"/>
              <a:pPr/>
              <a:t>19.05.2015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95A3E-303A-4578-B2C1-8BB98E2B01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503428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07B03-F4D5-4D05-8EC5-0C70A3D80F1B}" type="datetimeFigureOut">
              <a:rPr lang="ru-RU" smtClean="0"/>
              <a:pPr/>
              <a:t>19.05.2015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95A3E-303A-4578-B2C1-8BB98E2B01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49620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A07B03-F4D5-4D05-8EC5-0C70A3D80F1B}" type="datetimeFigureOut">
              <a:rPr lang="ru-RU" smtClean="0"/>
              <a:pPr/>
              <a:t>19.05.2015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D95A3E-303A-4578-B2C1-8BB98E2B01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35293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8000" i="1" dirty="0" smtClean="0">
                <a:solidFill>
                  <a:schemeClr val="tx2">
                    <a:lumMod val="50000"/>
                  </a:schemeClr>
                </a:solidFill>
              </a:rPr>
              <a:t>Дружба</a:t>
            </a:r>
            <a:endParaRPr lang="ru-RU" sz="8000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Улыбающееся лицо 3"/>
          <p:cNvSpPr/>
          <p:nvPr/>
        </p:nvSpPr>
        <p:spPr>
          <a:xfrm>
            <a:off x="539552" y="260648"/>
            <a:ext cx="914400" cy="914400"/>
          </a:xfrm>
          <a:prstGeom prst="smileyFac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95932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Дружба для меня…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Дружба это для меня радость, доверие, уважение друг друга.  Дружить по настоящем тебя не кто не заставит, ты делаешь это сам. Я думаю что если у тебя есть лучший друг, то он должен знать тебя так как знает себя.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Дружба не получится без уважения друг друга, без правды, не получится без доверия. В моей жизни всего 6 человека которые меня не предадут и не будут говорить за моей спиной.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36613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9794" y="1600200"/>
            <a:ext cx="3393411" cy="45259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59024" y="1600200"/>
            <a:ext cx="3416952" cy="45259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Сердце 6"/>
          <p:cNvSpPr/>
          <p:nvPr/>
        </p:nvSpPr>
        <p:spPr>
          <a:xfrm>
            <a:off x="4072946" y="451520"/>
            <a:ext cx="914400" cy="914400"/>
          </a:xfrm>
          <a:prstGeom prst="hear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00647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243779" y="2562127"/>
            <a:ext cx="4465441" cy="30289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70264" y="1844824"/>
            <a:ext cx="3394472" cy="44644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Сердце 6"/>
          <p:cNvSpPr/>
          <p:nvPr/>
        </p:nvSpPr>
        <p:spPr>
          <a:xfrm>
            <a:off x="4042792" y="523528"/>
            <a:ext cx="914400" cy="914400"/>
          </a:xfrm>
          <a:prstGeom prst="hear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83024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317972" y="2209477"/>
            <a:ext cx="4038600" cy="33074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8200" y="1843881"/>
            <a:ext cx="4038600" cy="4038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Сердце 6"/>
          <p:cNvSpPr/>
          <p:nvPr/>
        </p:nvSpPr>
        <p:spPr>
          <a:xfrm>
            <a:off x="3901831" y="464686"/>
            <a:ext cx="914400" cy="914400"/>
          </a:xfrm>
          <a:prstGeom prst="hear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41033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«Снежная королева»</a:t>
            </a:r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Читая сказки находишь много дружеских подвигов. Я считаю самые крепкие дружеские подвиги и отношения описываются в сказке «Снежная королева».</a:t>
            </a:r>
            <a:endParaRPr lang="ru-RU" dirty="0"/>
          </a:p>
        </p:txBody>
      </p:sp>
      <p:pic>
        <p:nvPicPr>
          <p:cNvPr id="12" name="Объект 11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92080" y="2427875"/>
            <a:ext cx="3240360" cy="287061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722797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Кай и Герда.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В сказке « Снежная королева» есть два главных героя Кай и Герда. Они так сильно дружили  что не что не могло их разлучить- ни холод, ни голод. Это описывается в сказке когда Снежная Королева украла Кая, Герда пошла за ним на северный полюс. Она попадала к разбойникам и к лапландке, но не остановилась на пути за спасением. Она преодолела много трудностей и спасла Кая. Вот это пример настоящей дружбы. К этой сказке подходит пословица: Друг познается в беде.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43500" y="2720180"/>
            <a:ext cx="3244924" cy="258102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357998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Выполнила </a:t>
            </a:r>
            <a:r>
              <a:rPr lang="ru-RU" dirty="0" err="1" smtClean="0"/>
              <a:t>шадрина</a:t>
            </a:r>
            <a:r>
              <a:rPr lang="ru-RU" dirty="0" smtClean="0"/>
              <a:t> </a:t>
            </a:r>
            <a:r>
              <a:rPr lang="ru-RU" smtClean="0"/>
              <a:t>наталья</a:t>
            </a:r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8000" b="1" dirty="0" smtClean="0">
                <a:solidFill>
                  <a:srgbClr val="0070C0"/>
                </a:solidFill>
              </a:rPr>
              <a:t>Вот что значит дружба!</a:t>
            </a:r>
          </a:p>
          <a:p>
            <a:endParaRPr lang="ru-RU" sz="8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3156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213</Words>
  <Application>Microsoft Office PowerPoint</Application>
  <PresentationFormat>Экран (4:3)</PresentationFormat>
  <Paragraphs>10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Дружба</vt:lpstr>
      <vt:lpstr>Дружба для меня…</vt:lpstr>
      <vt:lpstr>Слайд 3</vt:lpstr>
      <vt:lpstr>Слайд 4</vt:lpstr>
      <vt:lpstr>Слайд 5</vt:lpstr>
      <vt:lpstr>«Снежная королева»</vt:lpstr>
      <vt:lpstr>Кай и Герда.</vt:lpstr>
      <vt:lpstr>Выполнила шадрина наталья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Дружба</dc:title>
  <dc:creator>User</dc:creator>
  <cp:lastModifiedBy>admin</cp:lastModifiedBy>
  <cp:revision>6</cp:revision>
  <dcterms:created xsi:type="dcterms:W3CDTF">2015-05-19T03:58:54Z</dcterms:created>
  <dcterms:modified xsi:type="dcterms:W3CDTF">2015-05-19T12:16:45Z</dcterms:modified>
</cp:coreProperties>
</file>