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11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F222727-D9D9-4052-B7BD-4E90D21411F9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D50FCA5-1966-44CA-BFD2-24A63FFB3C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Дружба в жизни человека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 Юрий </a:t>
            </a:r>
            <a:r>
              <a:rPr lang="ru-RU" smtClean="0"/>
              <a:t>Черевко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90635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                                 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dirty="0"/>
              <a:t>Дружба является одной из важнейших жизненных ценностей в судьбе каждого человека. </a:t>
            </a:r>
            <a:r>
              <a:rPr lang="ru-RU" dirty="0" smtClean="0"/>
              <a:t>Именно, </a:t>
            </a:r>
            <a:r>
              <a:rPr lang="ru-RU" dirty="0"/>
              <a:t>дружеские связи между людьми </a:t>
            </a:r>
            <a:r>
              <a:rPr lang="ru-RU" dirty="0" smtClean="0"/>
              <a:t>помогают </a:t>
            </a:r>
            <a:r>
              <a:rPr lang="ru-RU" dirty="0"/>
              <a:t>им в самых трудных жизненных ситуациях. Дружеские связи у людей </a:t>
            </a:r>
            <a:r>
              <a:rPr lang="ru-RU" dirty="0" smtClean="0"/>
              <a:t>было в течение </a:t>
            </a:r>
            <a:r>
              <a:rPr lang="ru-RU" dirty="0"/>
              <a:t>многих </a:t>
            </a:r>
            <a:r>
              <a:rPr lang="ru-RU" dirty="0" smtClean="0"/>
              <a:t>веков. </a:t>
            </a:r>
            <a:r>
              <a:rPr lang="ru-RU" dirty="0" err="1" smtClean="0"/>
              <a:t>взаимоинтерес</a:t>
            </a:r>
            <a:r>
              <a:rPr lang="ru-RU" dirty="0" smtClean="0"/>
              <a:t> </a:t>
            </a:r>
            <a:r>
              <a:rPr lang="ru-RU" dirty="0"/>
              <a:t>и взаимопонимание послужили причиной сближения многих народов и даже государств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3942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60648"/>
            <a:ext cx="4602088" cy="8640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Стихи о дружбе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28800"/>
            <a:ext cx="3600400" cy="4968552"/>
          </a:xfrm>
        </p:spPr>
        <p:txBody>
          <a:bodyPr>
            <a:normAutofit fontScale="40000" lnSpcReduction="20000"/>
          </a:bodyPr>
          <a:lstStyle/>
          <a:p>
            <a:r>
              <a:rPr lang="ru-RU" dirty="0"/>
              <a:t>Дружба, как вино…                                                                 </a:t>
            </a:r>
          </a:p>
          <a:p>
            <a:endParaRPr lang="ru-RU" dirty="0"/>
          </a:p>
          <a:p>
            <a:r>
              <a:rPr lang="ru-RU" dirty="0"/>
              <a:t>Повезло тому, кто знал достаток,</a:t>
            </a:r>
          </a:p>
          <a:p>
            <a:r>
              <a:rPr lang="ru-RU" dirty="0"/>
              <a:t> И вдвойне тому, кто знал любовь,</a:t>
            </a:r>
          </a:p>
          <a:p>
            <a:r>
              <a:rPr lang="ru-RU" dirty="0"/>
              <a:t> Знает в жизни толк, кто в речи краток,</a:t>
            </a:r>
          </a:p>
          <a:p>
            <a:r>
              <a:rPr lang="ru-RU" dirty="0"/>
              <a:t> И вдвойне, – кто дружбой греет кровь.</a:t>
            </a:r>
          </a:p>
          <a:p>
            <a:endParaRPr lang="ru-RU" dirty="0"/>
          </a:p>
          <a:p>
            <a:r>
              <a:rPr lang="ru-RU" dirty="0"/>
              <a:t>Дружба от недугов помогает,</a:t>
            </a:r>
          </a:p>
          <a:p>
            <a:r>
              <a:rPr lang="ru-RU" dirty="0"/>
              <a:t> Это, словно старое вино,</a:t>
            </a:r>
          </a:p>
          <a:p>
            <a:r>
              <a:rPr lang="ru-RU" dirty="0"/>
              <a:t> Что с годами только лишь крепчает</a:t>
            </a:r>
          </a:p>
          <a:p>
            <a:r>
              <a:rPr lang="ru-RU" dirty="0"/>
              <a:t> И дороже делается… НО!</a:t>
            </a:r>
          </a:p>
          <a:p>
            <a:endParaRPr lang="ru-RU" dirty="0"/>
          </a:p>
          <a:p>
            <a:r>
              <a:rPr lang="ru-RU" dirty="0"/>
              <a:t>Выбирать умело друга нужно</a:t>
            </a:r>
          </a:p>
          <a:p>
            <a:r>
              <a:rPr lang="ru-RU" dirty="0"/>
              <a:t> Отличая от людей иных,</a:t>
            </a:r>
          </a:p>
          <a:p>
            <a:r>
              <a:rPr lang="ru-RU" dirty="0"/>
              <a:t> Чтоб не походила после дружба</a:t>
            </a:r>
          </a:p>
          <a:p>
            <a:r>
              <a:rPr lang="ru-RU" dirty="0"/>
              <a:t> На "ерша" из местных разливных!</a:t>
            </a:r>
          </a:p>
          <a:p>
            <a:endParaRPr lang="ru-RU" dirty="0"/>
          </a:p>
          <a:p>
            <a:r>
              <a:rPr lang="ru-RU" dirty="0" smtClean="0"/>
              <a:t>настоящий друг             </a:t>
            </a:r>
            <a:endParaRPr lang="ru-RU" dirty="0"/>
          </a:p>
          <a:p>
            <a:endParaRPr lang="ru-RU" dirty="0"/>
          </a:p>
          <a:p>
            <a:r>
              <a:rPr lang="ru-RU" dirty="0"/>
              <a:t>По жизни встречаем мы много народа,</a:t>
            </a:r>
          </a:p>
          <a:p>
            <a:r>
              <a:rPr lang="ru-RU" dirty="0"/>
              <a:t> Все мимо шагают и только один</a:t>
            </a:r>
          </a:p>
          <a:p>
            <a:r>
              <a:rPr lang="ru-RU" dirty="0"/>
              <a:t> Подходит тебе, как глоток кислорода,</a:t>
            </a:r>
          </a:p>
          <a:p>
            <a:r>
              <a:rPr lang="ru-RU" dirty="0"/>
              <a:t> С которым не страшно дожить до морщин.</a:t>
            </a:r>
          </a:p>
          <a:p>
            <a:r>
              <a:rPr lang="ru-RU" dirty="0"/>
              <a:t> Без дружбы на свете опасней намного,</a:t>
            </a:r>
          </a:p>
          <a:p>
            <a:r>
              <a:rPr lang="ru-RU" dirty="0"/>
              <a:t> Никто не подскажет, никто не поймет.</a:t>
            </a:r>
          </a:p>
          <a:p>
            <a:r>
              <a:rPr lang="ru-RU" dirty="0"/>
              <a:t> Одна лишь слепая надежда на бога,</a:t>
            </a:r>
          </a:p>
          <a:p>
            <a:r>
              <a:rPr lang="ru-RU" dirty="0"/>
              <a:t> Который на помощь навряд ли придет.</a:t>
            </a:r>
          </a:p>
          <a:p>
            <a:r>
              <a:rPr lang="ru-RU" dirty="0"/>
              <a:t> У всех они разные вроде бы с виду,</a:t>
            </a:r>
          </a:p>
          <a:p>
            <a:r>
              <a:rPr lang="ru-RU" dirty="0"/>
              <a:t> По типу характера и по уму.</a:t>
            </a:r>
          </a:p>
          <a:p>
            <a:r>
              <a:rPr lang="ru-RU" dirty="0"/>
              <a:t> Но друг настоящий не дал бы в обиду</a:t>
            </a:r>
          </a:p>
          <a:p>
            <a:r>
              <a:rPr lang="ru-RU" dirty="0"/>
              <a:t> В любой ситуации вас никому.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724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918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41</TotalTime>
  <Words>256</Words>
  <Application>Microsoft Office PowerPoint</Application>
  <PresentationFormat>Экран (4:3)</PresentationFormat>
  <Paragraphs>41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NewsPrint</vt:lpstr>
      <vt:lpstr>Дружба в жизни человека</vt:lpstr>
      <vt:lpstr>                                                   </vt:lpstr>
      <vt:lpstr>Стихи о дружбе</vt:lpstr>
      <vt:lpstr>Слайд 4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Дружба в жизни человека</dc:title>
  <dc:creator>Igor</dc:creator>
  <cp:lastModifiedBy>admin</cp:lastModifiedBy>
  <cp:revision>5</cp:revision>
  <dcterms:created xsi:type="dcterms:W3CDTF">2015-05-18T13:40:03Z</dcterms:created>
  <dcterms:modified xsi:type="dcterms:W3CDTF">2015-05-19T12:14:45Z</dcterms:modified>
</cp:coreProperties>
</file>