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C6E83F8-E2D2-4081-B6C1-CFB2517B711F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0FF92614-34BD-4215-9536-5511AD217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C6E83F8-E2D2-4081-B6C1-CFB2517B711F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92614-34BD-4215-9536-5511AD217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C6E83F8-E2D2-4081-B6C1-CFB2517B711F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0FF92614-34BD-4215-9536-5511AD217FA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C6E83F8-E2D2-4081-B6C1-CFB2517B711F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FF92614-34BD-4215-9536-5511AD217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C6E83F8-E2D2-4081-B6C1-CFB2517B711F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FF92614-34BD-4215-9536-5511AD217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E83F8-E2D2-4081-B6C1-CFB2517B711F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92614-34BD-4215-9536-5511AD217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C6E83F8-E2D2-4081-B6C1-CFB2517B711F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FF92614-34BD-4215-9536-5511AD217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C6E83F8-E2D2-4081-B6C1-CFB2517B711F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0FF92614-34BD-4215-9536-5511AD217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C6E83F8-E2D2-4081-B6C1-CFB2517B711F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FF92614-34BD-4215-9536-5511AD217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E83F8-E2D2-4081-B6C1-CFB2517B711F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92614-34BD-4215-9536-5511AD217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E83F8-E2D2-4081-B6C1-CFB2517B711F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92614-34BD-4215-9536-5511AD217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C6E83F8-E2D2-4081-B6C1-CFB2517B711F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FF92614-34BD-4215-9536-5511AD217F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428868"/>
            <a:ext cx="8062912" cy="1470025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Иллюстрации к сказке А.Погорельского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«</a:t>
            </a:r>
            <a:r>
              <a:rPr lang="ru-RU" b="1" dirty="0" smtClean="0"/>
              <a:t>Черная курица,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или </a:t>
            </a:r>
            <a:r>
              <a:rPr lang="ru-RU" b="1" dirty="0" smtClean="0"/>
              <a:t>Подземные жители»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81088" y="4143380"/>
            <a:ext cx="8062912" cy="1752600"/>
          </a:xfrm>
        </p:spPr>
        <p:txBody>
          <a:bodyPr/>
          <a:lstStyle/>
          <a:p>
            <a:r>
              <a:rPr lang="ru-RU" dirty="0" smtClean="0"/>
              <a:t>Выполнил ученик 5 класса </a:t>
            </a:r>
            <a:endParaRPr lang="ru-RU" dirty="0" smtClean="0"/>
          </a:p>
          <a:p>
            <a:r>
              <a:rPr lang="ru-RU" dirty="0" smtClean="0"/>
              <a:t>Нехороших </a:t>
            </a:r>
            <a:r>
              <a:rPr lang="ru-RU" dirty="0" smtClean="0"/>
              <a:t>Андрей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honestyincomerce.com/images/55a9340fce4d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785926"/>
            <a:ext cx="6429420" cy="482206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58204" cy="375424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-Алеша, Алеша! Помоги мне поймать курицу! - кричала кухарка.</a:t>
            </a:r>
            <a:br>
              <a:rPr lang="ru-RU" sz="2000" b="1" dirty="0" smtClean="0"/>
            </a:br>
            <a:r>
              <a:rPr lang="ru-RU" sz="2000" b="1" dirty="0" smtClean="0"/>
              <a:t>Но Алеша принялся бежать ещё пуще, спрятался у забора за курятником </a:t>
            </a:r>
            <a:r>
              <a:rPr lang="ru-RU" sz="2000" b="1" dirty="0" smtClean="0"/>
              <a:t>…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img15.nnm.me/e/e/2/8/d/493a0240a5356673d7c4c9f9cb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8343104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267494"/>
            <a:ext cx="3471858" cy="18041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14942" y="714356"/>
            <a:ext cx="3471858" cy="57404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Алеша стал твердить наизусть, но ничего не входило ему в голову. Он давно отвык от занятий, да и как ему вытвердить двадцать печатных страниц.</a:t>
            </a:r>
            <a:endParaRPr lang="ru-RU" dirty="0"/>
          </a:p>
        </p:txBody>
      </p:sp>
      <p:pic>
        <p:nvPicPr>
          <p:cNvPr id="16386" name="Picture 2" descr="http://img-fotki.yandex.ru/get/6826/157060903.267/0_141de6_6f8f0a0b_or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668822"/>
            <a:ext cx="4572032" cy="5974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3186106" cy="54547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-Ах! Это ты, Чернушка! – невольно вскричал Алеша. – Как ты зашла сюда? Чернушка захлопала крыльями и взлетела к нему на кровать…</a:t>
            </a:r>
            <a:endParaRPr lang="ru-RU" dirty="0"/>
          </a:p>
        </p:txBody>
      </p:sp>
      <p:pic>
        <p:nvPicPr>
          <p:cNvPr id="17410" name="Picture 2" descr="http://i809.photobucket.com/albums/zz11/bukvoed/101656/77420/img0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500042"/>
            <a:ext cx="4714908" cy="61533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3900486" cy="452600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Другое занятие Алеши состояло в том, чтобы кормить курочек, которые жили около забора в нарочно для них выстроенном домике и целый день играли и бегали во дворе</a:t>
            </a:r>
            <a:endParaRPr lang="ru-RU" dirty="0"/>
          </a:p>
        </p:txBody>
      </p:sp>
      <p:pic>
        <p:nvPicPr>
          <p:cNvPr id="18434" name="Picture 2" descr="http://illustrada.ru/wp-content/uploads/2012/09/dehterev-pogorelskiy-chernaya-kurica-555x7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785794"/>
            <a:ext cx="4357718" cy="57317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 descr="http://i4.fastpic.ru/big/2011/0129/ef/3173ab085ce204706d5e5bce179809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5152904" cy="6286544"/>
          </a:xfrm>
          <a:prstGeom prst="rect">
            <a:avLst/>
          </a:prstGeom>
          <a:noFill/>
        </p:spPr>
      </p:pic>
      <p:pic>
        <p:nvPicPr>
          <p:cNvPr id="19460" name="Picture 4" descr="http://speedybook.com.ua/data/medium/870209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14290"/>
            <a:ext cx="2962275" cy="3810000"/>
          </a:xfrm>
          <a:prstGeom prst="rect">
            <a:avLst/>
          </a:prstGeom>
          <a:noFill/>
        </p:spPr>
      </p:pic>
      <p:pic>
        <p:nvPicPr>
          <p:cNvPr id="19462" name="Picture 6" descr="http://www.warnet.ru/img/books_covers/100524818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3786190"/>
            <a:ext cx="2857520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27</TotalTime>
  <Words>110</Words>
  <Application>Microsoft Office PowerPoint</Application>
  <PresentationFormat>Экран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Яркая</vt:lpstr>
      <vt:lpstr>Иллюстрации к сказке А.Погорельского  «Черная курица,  или Подземные жители»</vt:lpstr>
      <vt:lpstr>-Алеша, Алеша! Помоги мне поймать курицу! - кричала кухарка. Но Алеша принялся бежать ещё пуще, спрятался у забора за курятником …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Иллюстрации к сказке А.Погорельского «Черная курица, или Подземные жители»</dc:title>
  <dc:creator>RePack by SPecialiST</dc:creator>
  <cp:lastModifiedBy>admin</cp:lastModifiedBy>
  <cp:revision>4</cp:revision>
  <dcterms:created xsi:type="dcterms:W3CDTF">2015-10-15T15:42:42Z</dcterms:created>
  <dcterms:modified xsi:type="dcterms:W3CDTF">2015-10-19T09:46:37Z</dcterms:modified>
</cp:coreProperties>
</file>