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6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78" autoAdjust="0"/>
    <p:restoredTop sz="94660"/>
  </p:normalViewPr>
  <p:slideViewPr>
    <p:cSldViewPr>
      <p:cViewPr varScale="1">
        <p:scale>
          <a:sx n="87" d="100"/>
          <a:sy n="87" d="100"/>
        </p:scale>
        <p:origin x="-13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16.04.2012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16.04.2012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16.04.2012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59832" y="260648"/>
            <a:ext cx="5760640" cy="4248472"/>
          </a:xfrm>
        </p:spPr>
        <p:txBody>
          <a:bodyPr/>
          <a:lstStyle/>
          <a:p>
            <a:pPr algn="ctr"/>
            <a:r>
              <a:rPr lang="ru-RU" sz="4000" dirty="0" smtClean="0"/>
              <a:t>Организация работы во второй половине дня </a:t>
            </a:r>
            <a:br>
              <a:rPr lang="ru-RU" sz="4000" dirty="0" smtClean="0"/>
            </a:br>
            <a:r>
              <a:rPr lang="ru-RU" sz="4000" dirty="0" smtClean="0"/>
              <a:t>в рамках новых образовательных стандартов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5013176"/>
            <a:ext cx="5114778" cy="144016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подготовила : учитель ИЗО</a:t>
            </a:r>
          </a:p>
          <a:p>
            <a:r>
              <a:rPr lang="ru-RU" dirty="0" smtClean="0"/>
              <a:t>Симашко Наталия Михайловна</a:t>
            </a:r>
          </a:p>
          <a:p>
            <a:r>
              <a:rPr lang="ru-RU" dirty="0" smtClean="0"/>
              <a:t>МБОУ СОШ №1</a:t>
            </a:r>
          </a:p>
          <a:p>
            <a:r>
              <a:rPr lang="ru-RU" dirty="0" smtClean="0"/>
              <a:t>Г.</a:t>
            </a:r>
            <a:r>
              <a:rPr lang="ru-RU" dirty="0" smtClean="0"/>
              <a:t> Узловая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70061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917272"/>
          </a:xfrm>
        </p:spPr>
        <p:txBody>
          <a:bodyPr>
            <a:noAutofit/>
          </a:bodyPr>
          <a:lstStyle/>
          <a:p>
            <a:r>
              <a:rPr lang="ru-RU" sz="4400" dirty="0" smtClean="0"/>
              <a:t>1. Универсальные учебные действия</a:t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>2. Формирование мотивации к обучения, самоорганизации, саморазвитию.</a:t>
            </a:r>
            <a:br>
              <a:rPr lang="ru-RU" sz="4400" dirty="0" smtClean="0"/>
            </a:b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7835449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845264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«деятельность – личность»</a:t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>«какова деятельность – такова и личность»</a:t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>«вне деятельности нет личности»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037138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715200" cy="613329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   </a:t>
            </a:r>
            <a:r>
              <a:rPr lang="ru-RU" sz="4000" dirty="0" smtClean="0"/>
              <a:t>Универсальные учебные действия – основа образовательного и воспитательного процесса , они создают возможность самостоятельного усвоения новых знаний , умений и компетентностей.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40737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7848872" cy="1130384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Внеурочная деятельность </a:t>
            </a:r>
            <a:endParaRPr lang="ru-RU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08" y="1609725"/>
            <a:ext cx="6462184" cy="4846638"/>
          </a:xfrm>
        </p:spPr>
      </p:pic>
    </p:spTree>
    <p:extLst>
      <p:ext uri="{BB962C8B-B14F-4D97-AF65-F5344CB8AC3E}">
        <p14:creationId xmlns:p14="http://schemas.microsoft.com/office/powerpoint/2010/main" val="35903791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94872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/>
              <a:t>«Крепыши»</a:t>
            </a:r>
            <a:endParaRPr lang="ru-RU" sz="6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12776"/>
            <a:ext cx="4536504" cy="302433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924944"/>
            <a:ext cx="4536504" cy="3792934"/>
          </a:xfrm>
        </p:spPr>
      </p:pic>
    </p:spTree>
    <p:extLst>
      <p:ext uri="{BB962C8B-B14F-4D97-AF65-F5344CB8AC3E}">
        <p14:creationId xmlns:p14="http://schemas.microsoft.com/office/powerpoint/2010/main" val="2974520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школа\IMG_66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96952"/>
            <a:ext cx="3960440" cy="345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истратор\Desktop\школа\IMG_66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60648"/>
            <a:ext cx="5157902" cy="3868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5648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smtClean="0"/>
              <a:t>«Славница»</a:t>
            </a:r>
            <a:endParaRPr lang="ru-RU" sz="6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08" y="1609725"/>
            <a:ext cx="6462184" cy="4846638"/>
          </a:xfrm>
        </p:spPr>
      </p:pic>
    </p:spTree>
    <p:extLst>
      <p:ext uri="{BB962C8B-B14F-4D97-AF65-F5344CB8AC3E}">
        <p14:creationId xmlns:p14="http://schemas.microsoft.com/office/powerpoint/2010/main" val="14858708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051720" y="1340768"/>
            <a:ext cx="648072" cy="2808312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260648"/>
            <a:ext cx="5040238" cy="394285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284984"/>
            <a:ext cx="4529187" cy="3168352"/>
          </a:xfrm>
        </p:spPr>
      </p:pic>
    </p:spTree>
    <p:extLst>
      <p:ext uri="{BB962C8B-B14F-4D97-AF65-F5344CB8AC3E}">
        <p14:creationId xmlns:p14="http://schemas.microsoft.com/office/powerpoint/2010/main" val="2507570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 flipV="1">
            <a:off x="1043608" y="1268760"/>
            <a:ext cx="360040" cy="2016224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4664"/>
            <a:ext cx="4474840" cy="414550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6288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25898095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pPr algn="ctr"/>
            <a:r>
              <a:rPr lang="ru-RU" dirty="0" smtClean="0"/>
              <a:t>Неделя музыки и изо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08" y="1052736"/>
            <a:ext cx="7542816" cy="5403627"/>
          </a:xfrm>
        </p:spPr>
      </p:pic>
    </p:spTree>
    <p:extLst>
      <p:ext uri="{BB962C8B-B14F-4D97-AF65-F5344CB8AC3E}">
        <p14:creationId xmlns:p14="http://schemas.microsoft.com/office/powerpoint/2010/main" val="5818393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pPr algn="ctr"/>
            <a:r>
              <a:rPr lang="ru-RU" dirty="0" smtClean="0"/>
              <a:t>«Лебеди»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08" y="1196752"/>
            <a:ext cx="7038760" cy="5259611"/>
          </a:xfrm>
        </p:spPr>
      </p:pic>
    </p:spTree>
    <p:extLst>
      <p:ext uri="{BB962C8B-B14F-4D97-AF65-F5344CB8AC3E}">
        <p14:creationId xmlns:p14="http://schemas.microsoft.com/office/powerpoint/2010/main" val="26562534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88680"/>
          </a:xfrm>
        </p:spPr>
        <p:txBody>
          <a:bodyPr/>
          <a:lstStyle/>
          <a:p>
            <a:pPr algn="ctr"/>
            <a:r>
              <a:rPr lang="ru-RU" dirty="0" smtClean="0"/>
              <a:t>«Лебеди»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052736"/>
            <a:ext cx="4536504" cy="316835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212976"/>
            <a:ext cx="4673203" cy="3504902"/>
          </a:xfrm>
        </p:spPr>
      </p:pic>
    </p:spTree>
    <p:extLst>
      <p:ext uri="{BB962C8B-B14F-4D97-AF65-F5344CB8AC3E}">
        <p14:creationId xmlns:p14="http://schemas.microsoft.com/office/powerpoint/2010/main" val="16261516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446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«лебеди»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36712"/>
            <a:ext cx="5256584" cy="394243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444892"/>
            <a:ext cx="3193002" cy="4257336"/>
          </a:xfrm>
        </p:spPr>
      </p:pic>
    </p:spTree>
    <p:extLst>
      <p:ext uri="{BB962C8B-B14F-4D97-AF65-F5344CB8AC3E}">
        <p14:creationId xmlns:p14="http://schemas.microsoft.com/office/powerpoint/2010/main" val="40229090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pPr algn="ctr"/>
            <a:r>
              <a:rPr lang="ru-RU" dirty="0" smtClean="0"/>
              <a:t>«Весна»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08" y="907263"/>
            <a:ext cx="7398800" cy="5549100"/>
          </a:xfrm>
        </p:spPr>
      </p:pic>
    </p:spTree>
    <p:extLst>
      <p:ext uri="{BB962C8B-B14F-4D97-AF65-F5344CB8AC3E}">
        <p14:creationId xmlns:p14="http://schemas.microsoft.com/office/powerpoint/2010/main" val="33365167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88680"/>
          </a:xfrm>
        </p:spPr>
        <p:txBody>
          <a:bodyPr/>
          <a:lstStyle/>
          <a:p>
            <a:pPr algn="ctr"/>
            <a:r>
              <a:rPr lang="ru-RU" dirty="0" smtClean="0"/>
              <a:t>«Весна»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01" y="1600200"/>
            <a:ext cx="3394472" cy="452596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601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18288076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242048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«Весна»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01" y="1600200"/>
            <a:ext cx="3394472" cy="452596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601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3313095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r>
              <a:rPr lang="ru-RU" dirty="0" smtClean="0"/>
              <a:t>Открытки своими руками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08" y="1609725"/>
            <a:ext cx="6462184" cy="4846638"/>
          </a:xfrm>
        </p:spPr>
      </p:pic>
    </p:spTree>
    <p:extLst>
      <p:ext uri="{BB962C8B-B14F-4D97-AF65-F5344CB8AC3E}">
        <p14:creationId xmlns:p14="http://schemas.microsoft.com/office/powerpoint/2010/main" val="16289584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60688"/>
          </a:xfrm>
        </p:spPr>
        <p:txBody>
          <a:bodyPr/>
          <a:lstStyle/>
          <a:p>
            <a:r>
              <a:rPr lang="ru-RU" dirty="0"/>
              <a:t>Открытки своими руками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01" y="1600200"/>
            <a:ext cx="3394472" cy="452596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601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24389041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88680"/>
          </a:xfrm>
        </p:spPr>
        <p:txBody>
          <a:bodyPr/>
          <a:lstStyle/>
          <a:p>
            <a:r>
              <a:rPr lang="ru-RU" dirty="0"/>
              <a:t>Открытки своими руками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80728"/>
            <a:ext cx="3394472" cy="452596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982" y="3284984"/>
            <a:ext cx="4481182" cy="3360886"/>
          </a:xfrm>
        </p:spPr>
      </p:pic>
    </p:spTree>
    <p:extLst>
      <p:ext uri="{BB962C8B-B14F-4D97-AF65-F5344CB8AC3E}">
        <p14:creationId xmlns:p14="http://schemas.microsoft.com/office/powerpoint/2010/main" val="32351056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60688"/>
          </a:xfrm>
        </p:spPr>
        <p:txBody>
          <a:bodyPr/>
          <a:lstStyle/>
          <a:p>
            <a:r>
              <a:rPr lang="ru-RU" dirty="0"/>
              <a:t>Открытки своими руками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96752"/>
            <a:ext cx="5040560" cy="378042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807042"/>
            <a:ext cx="3881115" cy="2910836"/>
          </a:xfrm>
        </p:spPr>
      </p:pic>
    </p:spTree>
    <p:extLst>
      <p:ext uri="{BB962C8B-B14F-4D97-AF65-F5344CB8AC3E}">
        <p14:creationId xmlns:p14="http://schemas.microsoft.com/office/powerpoint/2010/main" val="36954297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08" y="1609725"/>
            <a:ext cx="6462184" cy="4846638"/>
          </a:xfrm>
        </p:spPr>
      </p:pic>
    </p:spTree>
    <p:extLst>
      <p:ext uri="{BB962C8B-B14F-4D97-AF65-F5344CB8AC3E}">
        <p14:creationId xmlns:p14="http://schemas.microsoft.com/office/powerpoint/2010/main" val="21059915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58</TotalTime>
  <Words>98</Words>
  <Application>Microsoft Office PowerPoint</Application>
  <PresentationFormat>Экран (4:3)</PresentationFormat>
  <Paragraphs>23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Изящная</vt:lpstr>
      <vt:lpstr>Организация работы во второй половине дня  в рамках новых образовательных стандартов</vt:lpstr>
      <vt:lpstr>1. Универсальные учебные действия  2. Формирование мотивации к обучения, самоорганизации, саморазвитию. </vt:lpstr>
      <vt:lpstr>«деятельность – личность»  «какова деятельность – такова и личность»  «вне деятельности нет личности»</vt:lpstr>
      <vt:lpstr>   Универсальные учебные действия – основа образовательного и воспитательного процесса , они создают возможность самостоятельного усвоения новых знаний , умений и компетентностей.</vt:lpstr>
      <vt:lpstr>Внеурочная деятельность </vt:lpstr>
      <vt:lpstr>«Крепыши»</vt:lpstr>
      <vt:lpstr>Презентация PowerPoint</vt:lpstr>
      <vt:lpstr>«Славница»</vt:lpstr>
      <vt:lpstr>Презентация PowerPoint</vt:lpstr>
      <vt:lpstr>Презентация PowerPoint</vt:lpstr>
      <vt:lpstr>Неделя музыки и изо</vt:lpstr>
      <vt:lpstr>«Лебеди»</vt:lpstr>
      <vt:lpstr>«Лебеди»</vt:lpstr>
      <vt:lpstr>«лебеди»</vt:lpstr>
      <vt:lpstr>«Весна»</vt:lpstr>
      <vt:lpstr>«Весна»</vt:lpstr>
      <vt:lpstr>«Весна»</vt:lpstr>
      <vt:lpstr>Открытки своими руками</vt:lpstr>
      <vt:lpstr>Открытки своими руками</vt:lpstr>
      <vt:lpstr>Открытки своими руками</vt:lpstr>
      <vt:lpstr>Открытки своими руками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работы во второй половине дня  в рамках новых образовательных стандартов</dc:title>
  <dc:creator>Администратор</dc:creator>
  <cp:lastModifiedBy>Александр</cp:lastModifiedBy>
  <cp:revision>7</cp:revision>
  <dcterms:created xsi:type="dcterms:W3CDTF">2012-03-26T13:03:58Z</dcterms:created>
  <dcterms:modified xsi:type="dcterms:W3CDTF">2012-04-16T17:59:10Z</dcterms:modified>
</cp:coreProperties>
</file>