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4C71EC6-210F-42DE-9C53-41977AD35B3D}" type="datetimeFigureOut">
              <a:rPr lang="ru-RU" smtClean="0"/>
              <a:t>21.05.2012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6.wdp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9.wdp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13.wdp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15.wdp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568952" cy="2448272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Открытый урок</a:t>
            </a:r>
            <a:br>
              <a:rPr lang="ru-RU" sz="7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7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«Мы и маски»</a:t>
            </a:r>
            <a:endParaRPr lang="ru-RU" sz="7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2924944"/>
            <a:ext cx="6838528" cy="352839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МБОУСОШ № 1 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Тульская область    г. Узловая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учитель изобразительного искусства: </a:t>
            </a:r>
          </a:p>
          <a:p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smtClean="0">
                <a:solidFill>
                  <a:srgbClr val="FFFF00"/>
                </a:solidFill>
              </a:rPr>
              <a:t>                               Симашко Н.М.</a:t>
            </a:r>
          </a:p>
          <a:p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363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538661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Цель урока</a:t>
            </a:r>
            <a:r>
              <a:rPr lang="ru-RU" sz="5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создание мотивации к работе в проективных техниках рисования.</a:t>
            </a:r>
          </a:p>
        </p:txBody>
      </p:sp>
    </p:spTree>
    <p:extLst>
      <p:ext uri="{BB962C8B-B14F-4D97-AF65-F5344CB8AC3E}">
        <p14:creationId xmlns:p14="http://schemas.microsoft.com/office/powerpoint/2010/main" val="313426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5458618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</a:t>
            </a:r>
            <a:r>
              <a:rPr lang="ru-RU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Образовательные </a:t>
            </a:r>
            <a:r>
              <a:rPr lang="ru-RU" sz="4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задачи: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первичное знакомство с приемами проекции личностных переживаний на рисунок;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знакомство с приемами невербального общения с помощью игры «Пойми другого»;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первичное знакомство с проецированием с помощью техники образного самовыражения «Кто я?» (работа с масками);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знакомство с групповым упражнением «Мы» (прием сотворчества педагога с учащимися), упражнением на рефлексию «Клубок».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93188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5530626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Развивающие </a:t>
            </a:r>
            <a:r>
              <a:rPr lang="ru-RU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задачи: </a:t>
            </a:r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формирование умения передавать информацию (логического и чувственного плана) с помощью изобразительных средств (линии, цвета);</a:t>
            </a:r>
            <a:b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развитие логического мышления на основе отработки логических операций:</a:t>
            </a:r>
            <a:b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анализа (в процессе организации бесед по теме урока, выполнения психологических упражнений),</a:t>
            </a:r>
            <a:b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синтеза (в процессе выполнения творческой работы),</a:t>
            </a:r>
            <a:b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сравнения (в процессе игр и упражнений),</a:t>
            </a:r>
            <a:b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обобщения (при формулировке выводов);</a:t>
            </a:r>
            <a:b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развитие творческого мышления (гибкости, беглости, оригинальности) в процессе решения поставленных творческих задач;</a:t>
            </a:r>
            <a:b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развитие психических процессов (внимания, воображения, зрительной и слуховой памяти) в процессе психологических игр и упражнений и организации дискуссий по теме урока.</a:t>
            </a:r>
            <a:b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082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31460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Воспитательные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задачи: </a:t>
            </a:r>
            <a:b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воспитание толерантного отношения к личностным особенностям людей;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воспитание внимательного отношения к другим;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развитие умения работать в группе, коллективе;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развитие коммуникативной активности, умения слушать.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236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80920" cy="4810546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Ведущим </a:t>
            </a:r>
            <a:r>
              <a:rPr lang="ru-RU" sz="4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методом работы стал метод  </a:t>
            </a: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арттерапии, поскольку именно он позволяет снимать напряжение, развивать коммуникативные умения, помочь самовыражению.</a:t>
            </a:r>
          </a:p>
        </p:txBody>
      </p:sp>
    </p:spTree>
    <p:extLst>
      <p:ext uri="{BB962C8B-B14F-4D97-AF65-F5344CB8AC3E}">
        <p14:creationId xmlns:p14="http://schemas.microsoft.com/office/powerpoint/2010/main" val="750974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74665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Для 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проведения игр и упражнений использовался раздаточный материал</a:t>
            </a:r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</a:t>
            </a:r>
            <a:b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•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карточки для игры «Интересные вопросы», 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• карточки для игры «Пойми другого»,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• бумажные маски .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Для выполнения упражнения «Кто я?» была изготовлена авторская маска.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Для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выполнения этого же упражнения детьми были подготовлены изобразительные материалы и инструменты: листы, гуашь, ластик, салфетки, баночки с водой, клей ПВА, кисть для клея, ножницы.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Для упражнения на рефлексию «Клубок» подготовлен клубок ниток.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22976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56746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Первый этап — организационный</a:t>
            </a:r>
            <a:br>
              <a:rPr lang="ru-RU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Задачи этапа: создание психологической комфортности в группе, положительного психологического климата .</a:t>
            </a:r>
            <a:b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Учащиеся сидят в классе. Педагог называет тему урока и  делает акцент на важности называть людей по именам (одно из известных психологических правил общения). Имя — это лишь одна из характеристик личности. Хотелось бы узнать еще несколько характеристик ребят.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301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93022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Игра «Интересные вопросы»</a:t>
            </a:r>
            <a:b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Каждому участнику дается карточка с вопросом. Педагог обращает внимание на то, что вопросы необычные. Отвечая на некоторые из них, нужно активизировать фантазию и воображение.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650" y="2060848"/>
            <a:ext cx="5854700" cy="475252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521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Игра «Интересные вопросы»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5040560" cy="38884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284984"/>
            <a:ext cx="3657600" cy="29592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95595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243428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Работа с </a:t>
            </a:r>
            <a:r>
              <a:rPr lang="ru-RU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масками: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Мы немного узнали о себе, в искусстве существует способ передачи своего внутреннего мира через рисование определенного изображения – маски. </a:t>
            </a: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Маска 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 символической форме изображает личностные качества </a:t>
            </a: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человека ( просмотр презентации 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 </a:t>
            </a: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масках).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33" y="2420938"/>
            <a:ext cx="5376333" cy="40322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54912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77809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Работа с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масками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196752"/>
            <a:ext cx="5256584" cy="39424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17032"/>
            <a:ext cx="36576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5332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72400" cy="187220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Педагог, чтобы рассказать о себе, своих качествах, предлагает рассмотреть маску, сделанную им </a:t>
            </a:r>
            <a:r>
              <a:rPr lang="ru-R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самим</a:t>
            </a:r>
            <a:endParaRPr lang="ru-RU" sz="2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651" y="1844824"/>
            <a:ext cx="6310361" cy="473277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835993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352928" cy="54586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Игра «Кто я?» 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Далее работа с масками  проводится следующим образом: детям предлагается в символической форме рассказать о себе, о своих особенностях — линиями, цветными пятнами, знаками оформить бумажные маски (5 минут).</a:t>
            </a:r>
            <a:b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Затем происходит обсуждение готового творческого продукта, при этом каждый участник может не только представить свой продукт, но и высказаться о том, что хотел передать каждый учащийся. </a:t>
            </a:r>
            <a:b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Анализ работ проходит в свободной форме в доброжелательной атмосфере.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7643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922114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Работа с масками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89040"/>
            <a:ext cx="36576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196752"/>
            <a:ext cx="5376598" cy="40324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98455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922114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Работа с масками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22" y="1340768"/>
            <a:ext cx="6452798" cy="504056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06456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08912" cy="545861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Второй этап</a:t>
            </a: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Задачи: знакомство учащихся с невербальными техниками, включение их в совместную творческую деятельность, развитие коммуникативных умений, обобщение имеющихся и полученных на занятии знаний и представление их в символическом виде.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11720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96944" cy="149817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Игра «Пойми другого» </a:t>
            </a: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Во 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время этой игры участники активно взаимодействуют, смеются, проявляют в себе и видят в окружающих находчивость и смекалку, узнают друг друга.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44824"/>
            <a:ext cx="6578704" cy="493402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43157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77809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Игра «Пойми другого»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96752"/>
            <a:ext cx="4992554" cy="37444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29000"/>
            <a:ext cx="4263695" cy="319777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73432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56026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 качестве обобщения всем участникам предлагается вместе с педагогом на листах ватмана выполнить коллективную творческую работу «Мы». Для выполнения этого задания предлагается набор изобразительных материалов и инструментов. Форму и смысл коллективного выражения придумывают учащиеся совместно с педагогом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 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одна большая маска).</a:t>
            </a:r>
            <a:b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Дети  делятся 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на группы и каждая группа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рисует 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одно </a:t>
            </a:r>
            <a:r>
              <a:rPr lang="ru-RU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общее 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качество ( дается задание по группам).</a:t>
            </a:r>
            <a:b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Дети выполняют маску в виде пазлов на контурном изображении.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21563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92211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Творческая  работа 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«Мы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»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96752"/>
            <a:ext cx="36576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342295"/>
            <a:ext cx="5616624" cy="421246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14003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922114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Творческая  работа  «Мы»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73" y="1036830"/>
            <a:ext cx="7414030" cy="556052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38590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545861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Третий этап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— рефлексия занятия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Задачи: определить степень удовлетворенности занятием, совместной деятельностью; выяснить наличие интереса к изучению программы, перспективы совместной деятельности.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6741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2722314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Упражнение на рефлексию «Клубок»</a:t>
            </a:r>
            <a:r>
              <a:rPr lang="ru-RU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Педагог предлагает образовать круг. С помощью упражнения подводятся итоги занятия. Каждый участник называет то, что ему сегодня понравилось, дает краткий отзыв, говорит, что нового узнал на занятии, после чего передает клубок соседу, и так, пока не замкнется круг.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250" y="2636838"/>
            <a:ext cx="5376695" cy="403252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38480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352928" cy="5170586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 качестве заключения представлю свое педагогического кредо: в каждом ребенке есть искорка прекрасного, ее нужно суметь увидеть. Этому, с моей точки зрения, способствуют творчество и фантазия.</a:t>
            </a:r>
          </a:p>
        </p:txBody>
      </p:sp>
    </p:spTree>
    <p:extLst>
      <p:ext uri="{BB962C8B-B14F-4D97-AF65-F5344CB8AC3E}">
        <p14:creationId xmlns:p14="http://schemas.microsoft.com/office/powerpoint/2010/main" val="1198584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TC101859862[[fn=Поп-музыка]]</Template>
  <TotalTime>59</TotalTime>
  <Words>226</Words>
  <Application>Microsoft Office PowerPoint</Application>
  <PresentationFormat>Экран (4:3)</PresentationFormat>
  <Paragraphs>29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Urban Pop</vt:lpstr>
      <vt:lpstr>Открытый урок «Мы и маски»</vt:lpstr>
      <vt:lpstr>Цель урока: создание мотивации к работе в проективных техниках рисования.</vt:lpstr>
      <vt:lpstr>      Образовательные задачи: — первичное знакомство с приемами проекции личностных переживаний на рисунок; — знакомство с приемами невербального общения с помощью игры «Пойми другого»; — первичное знакомство с проецированием с помощью техники образного самовыражения «Кто я?» (работа с масками); — знакомство с групповым упражнением «Мы» (прием сотворчества педагога с учащимися), упражнением на рефлексию «Клубок». </vt:lpstr>
      <vt:lpstr>                  Развивающие задачи:  — формирование умения передавать информацию (логического и чувственного плана) с помощью изобразительных средств (линии, цвета); — развитие логического мышления на основе отработки логических операций: — анализа (в процессе организации бесед по теме урока, выполнения психологических упражнений), — синтеза (в процессе выполнения творческой работы), — сравнения (в процессе игр и упражнений), — обобщения (при формулировке выводов); — развитие творческого мышления (гибкости, беглости, оригинальности) в процессе решения поставленных творческих задач; — развитие психических процессов (внимания, воображения, зрительной и слуховой памяти) в процессе психологических игр и упражнений и организации дискуссий по теме урока. </vt:lpstr>
      <vt:lpstr>                Воспитательные задачи:  — воспитание толерантного отношения к личностным особенностям людей; — воспитание внимательного отношения к другим; — развитие умения работать в группе, коллективе; — развитие коммуникативной активности, умения слушать. </vt:lpstr>
      <vt:lpstr>Ведущим методом работы стал метод  арттерапии, поскольку именно он позволяет снимать напряжение, развивать коммуникативные умения, помочь самовыражению.</vt:lpstr>
      <vt:lpstr>Для проведения игр и упражнений использовался раздаточный материал:  • карточки для игры «Интересные вопросы»,  • карточки для игры «Пойми другого», • бумажные маски . Для выполнения упражнения «Кто я?» была изготовлена авторская маска.  Для выполнения этого же упражнения детьми были подготовлены изобразительные материалы и инструменты: листы, гуашь, ластик, салфетки, баночки с водой, клей ПВА, кисть для клея, ножницы. Для упражнения на рефлексию «Клубок» подготовлен клубок ниток. </vt:lpstr>
      <vt:lpstr>Первый этап — организационный Задачи этапа: создание психологической комфортности в группе, положительного психологического климата . Учащиеся сидят в классе. Педагог называет тему урока и  делает акцент на важности называть людей по именам (одно из известных психологических правил общения). Имя — это лишь одна из характеристик личности. Хотелось бы узнать еще несколько характеристик ребят.  </vt:lpstr>
      <vt:lpstr>Игра «Интересные вопросы» Каждому участнику дается карточка с вопросом. Педагог обращает внимание на то, что вопросы необычные. Отвечая на некоторые из них, нужно активизировать фантазию и воображение. </vt:lpstr>
      <vt:lpstr>Игра «Интересные вопросы» </vt:lpstr>
      <vt:lpstr>Работа с масками: - Мы немного узнали о себе, в искусстве существует способ передачи своего внутреннего мира через рисование определенного изображения – маски.  Маска в символической форме изображает личностные качества человека ( просмотр презентации о масках). </vt:lpstr>
      <vt:lpstr>Работа с масками</vt:lpstr>
      <vt:lpstr>Педагог, чтобы рассказать о себе, своих качествах, предлагает рассмотреть маску, сделанную им самим</vt:lpstr>
      <vt:lpstr>Игра «Кто я?»  Далее работа с масками  проводится следующим образом: детям предлагается в символической форме рассказать о себе, о своих особенностях — линиями, цветными пятнами, знаками оформить бумажные маски (5 минут). Затем происходит обсуждение готового творческого продукта, при этом каждый участник может не только представить свой продукт, но и высказаться о том, что хотел передать каждый учащийся.  Анализ работ проходит в свободной форме в доброжелательной атмосфере. </vt:lpstr>
      <vt:lpstr>Работа с масками</vt:lpstr>
      <vt:lpstr>Работа с масками</vt:lpstr>
      <vt:lpstr>Второй этап Задачи: знакомство учащихся с невербальными техниками, включение их в совместную творческую деятельность, развитие коммуникативных умений, обобщение имеющихся и полученных на занятии знаний и представление их в символическом виде. </vt:lpstr>
      <vt:lpstr>Игра «Пойми другого»  Во время этой игры участники активно взаимодействуют, смеются, проявляют в себе и видят в окружающих находчивость и смекалку, узнают друг друга.</vt:lpstr>
      <vt:lpstr>Игра «Пойми другого» </vt:lpstr>
      <vt:lpstr>В качестве обобщения всем участникам предлагается вместе с педагогом на листах ватмана выполнить коллективную творческую работу «Мы». Для выполнения этого задания предлагается набор изобразительных материалов и инструментов. Форму и смысл коллективного выражения придумывают учащиеся совместно с педагогом  ( одна большая маска). Дети  делятся на группы и каждая группа рисует одно общее качество ( дается задание по группам). Дети выполняют маску в виде пазлов на контурном изображении.  </vt:lpstr>
      <vt:lpstr>Творческая  работа  «Мы»</vt:lpstr>
      <vt:lpstr>Творческая  работа  «Мы»</vt:lpstr>
      <vt:lpstr>Третий этап — рефлексия занятия Задачи: определить степень удовлетворенности занятием, совместной деятельностью; выяснить наличие интереса к изучению программы, перспективы совместной деятельности. </vt:lpstr>
      <vt:lpstr>Упражнение на рефлексию «Клубок» Педагог предлагает образовать круг. С помощью упражнения подводятся итоги занятия. Каждый участник называет то, что ему сегодня понравилось, дает краткий отзыв, говорит, что нового узнал на занятии, после чего передает клубок соседу, и так, пока не замкнется круг.  </vt:lpstr>
      <vt:lpstr>В качестве заключения представлю свое педагогического кредо: в каждом ребенке есть искорка прекрасного, ее нужно суметь увидеть. Этому, с моей точки зрения, способствуют творчество и фантазия.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 «Мы и маски»</dc:title>
  <dc:creator>Администратор</dc:creator>
  <cp:lastModifiedBy>Александр</cp:lastModifiedBy>
  <cp:revision>7</cp:revision>
  <dcterms:created xsi:type="dcterms:W3CDTF">2012-05-21T16:25:01Z</dcterms:created>
  <dcterms:modified xsi:type="dcterms:W3CDTF">2012-05-21T17:34:59Z</dcterms:modified>
</cp:coreProperties>
</file>