
<file path=[Content_Types].xml><?xml version="1.0" encoding="utf-8"?>
<Types xmlns="http://schemas.openxmlformats.org/package/2006/content-types">
  <Override PartName="/ppt/slideMasters/slideMaster3.xml" ContentType="application/vnd.openxmlformats-officedocument.presentationml.slideMaster+xml"/>
  <Override PartName="/ppt/slideLayouts/slideLayout57.xml" ContentType="application/vnd.openxmlformats-officedocument.presentationml.slideLayout+xml"/>
  <Override PartName="/ppt/theme/theme5.xml" ContentType="application/vnd.openxmlformats-officedocument.theme+xml"/>
  <Override PartName="/ppt/notesSlides/notesSlide2.xml" ContentType="application/vnd.openxmlformats-officedocument.presentationml.notesSlide+xml"/>
  <Override PartName="/ppt/slideLayouts/slideLayout46.xml" ContentType="application/vnd.openxmlformats-officedocument.presentationml.slideLayout+xml"/>
  <Override PartName="/ppt/slideLayouts/slideLayout93.xml" ContentType="application/vnd.openxmlformats-officedocument.presentationml.slideLayout+xml"/>
  <Override PartName="/ppt/slideLayouts/slideLayout135.xml" ContentType="application/vnd.openxmlformats-officedocument.presentationml.slideLayout+xml"/>
  <Override PartName="/ppt/slideLayouts/slideLayout146.xml" ContentType="application/vnd.openxmlformats-officedocument.presentationml.slideLayout+xml"/>
  <Override PartName="/ppt/slideLayouts/slideLayout2.xml" ContentType="application/vnd.openxmlformats-officedocument.presentationml.slideLayout+xml"/>
  <Override PartName="/ppt/slideLayouts/slideLayout35.xml" ContentType="application/vnd.openxmlformats-officedocument.presentationml.slideLayout+xml"/>
  <Override PartName="/ppt/slideLayouts/slideLayout82.xml" ContentType="application/vnd.openxmlformats-officedocument.presentationml.slideLayout+xml"/>
  <Override PartName="/ppt/slideLayouts/slideLayout124.xml" ContentType="application/vnd.openxmlformats-officedocument.presentationml.slideLayout+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slideLayouts/slideLayout60.xml" ContentType="application/vnd.openxmlformats-officedocument.presentationml.slideLayout+xml"/>
  <Override PartName="/ppt/slideLayouts/slideLayout71.xml" ContentType="application/vnd.openxmlformats-officedocument.presentationml.slideLayout+xml"/>
  <Override PartName="/ppt/slideLayouts/slideLayout113.xml" ContentType="application/vnd.openxmlformats-officedocument.presentationml.slideLayout+xml"/>
  <Override PartName="/ppt/tableStyles.xml" ContentType="application/vnd.openxmlformats-officedocument.presentationml.tableStyles+xml"/>
  <Override PartName="/ppt/slideLayouts/slideLayout102.xml" ContentType="application/vnd.openxmlformats-officedocument.presentationml.slideLayout+xml"/>
  <Override PartName="/ppt/slideMasters/slideMaster8.xml" ContentType="application/vnd.openxmlformats-officedocument.presentationml.slideMaster+xml"/>
  <Override PartName="/ppt/slideMasters/slideMaster11.xml" ContentType="application/vnd.openxmlformats-officedocument.presentationml.slideMaster+xml"/>
  <Override PartName="/ppt/diagrams/layout1.xml" ContentType="application/vnd.openxmlformats-officedocument.drawingml.diagramLayout+xml"/>
  <Override PartName="/ppt/diagrams/data2.xml" ContentType="application/vnd.openxmlformats-officedocument.drawingml.diagramData+xml"/>
  <Override PartName="/ppt/slideLayouts/slideLayout87.xml" ContentType="application/vnd.openxmlformats-officedocument.presentationml.slideLayout+xml"/>
  <Override PartName="/ppt/slideLayouts/slideLayout98.xml" ContentType="application/vnd.openxmlformats-officedocument.presentationml.slideLayout+xml"/>
  <Override PartName="/ppt/theme/theme10.xml" ContentType="application/vnd.openxmlformats-officedocument.theme+xml"/>
  <Override PartName="/ppt/diagrams/colors4.xml" ContentType="application/vnd.openxmlformats-officedocument.drawingml.diagramColors+xml"/>
  <Override PartName="/ppt/slides/slide5.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Override PartName="/ppt/slideLayouts/slideLayout58.xml" ContentType="application/vnd.openxmlformats-officedocument.presentationml.slideLayout+xml"/>
  <Override PartName="/ppt/slideLayouts/slideLayout76.xml" ContentType="application/vnd.openxmlformats-officedocument.presentationml.slideLayout+xml"/>
  <Override PartName="/ppt/slideLayouts/slideLayout118.xml" ContentType="application/vnd.openxmlformats-officedocument.presentationml.slideLayout+xml"/>
  <Override PartName="/ppt/slideLayouts/slideLayout129.xml" ContentType="application/vnd.openxmlformats-officedocument.presentationml.slideLayout+xml"/>
  <Override PartName="/ppt/slideLayouts/slideLayout147.xml" ContentType="application/vnd.openxmlformats-officedocument.presentationml.slideLayout+xml"/>
  <Override PartName="/ppt/diagrams/drawing3.xml" ContentType="application/vnd.ms-office.drawingml.diagramDrawing+xml"/>
  <Default Extension="png" ContentType="image/png"/>
  <Override PartName="/ppt/presProps.xml" ContentType="application/vnd.openxmlformats-officedocument.presentationml.presProps+xml"/>
  <Override PartName="/ppt/slideLayouts/slideLayout18.xml" ContentType="application/vnd.openxmlformats-officedocument.presentationml.slideLayout+xml"/>
  <Override PartName="/ppt/theme/theme2.xml" ContentType="application/vnd.openxmlformats-officedocument.theme+xml"/>
  <Override PartName="/ppt/slideLayouts/slideLayout36.xml" ContentType="application/vnd.openxmlformats-officedocument.presentationml.slideLayout+xml"/>
  <Override PartName="/ppt/slideLayouts/slideLayout47.xml" ContentType="application/vnd.openxmlformats-officedocument.presentationml.slideLayout+xml"/>
  <Override PartName="/ppt/slideLayouts/slideLayout65.xml" ContentType="application/vnd.openxmlformats-officedocument.presentationml.slideLayout+xml"/>
  <Override PartName="/ppt/slideLayouts/slideLayout83.xml" ContentType="application/vnd.openxmlformats-officedocument.presentationml.slideLayout+xml"/>
  <Override PartName="/ppt/slideLayouts/slideLayout94.xml" ContentType="application/vnd.openxmlformats-officedocument.presentationml.slideLayout+xml"/>
  <Override PartName="/ppt/slideLayouts/slideLayout107.xml" ContentType="application/vnd.openxmlformats-officedocument.presentationml.slideLayout+xml"/>
  <Override PartName="/ppt/slideLayouts/slideLayout136.xml" ContentType="application/vnd.openxmlformats-officedocument.presentationml.slideLayout+xml"/>
  <Override PartName="/ppt/slideLayouts/slideLayout154.xml" ContentType="application/vnd.openxmlformats-officedocument.presentationml.slideLayout+xml"/>
  <Override PartName="/ppt/diagrams/quickStyle3.xml" ContentType="application/vnd.openxmlformats-officedocument.drawingml.diagramStyle+xml"/>
  <Override PartName="/ppt/slides/slide1.xml" ContentType="application/vnd.openxmlformats-officedocument.presentationml.slide+xml"/>
  <Override PartName="/ppt/slideLayouts/slideLayout3.xml" ContentType="application/vnd.openxmlformats-officedocument.presentationml.slideLayout+xml"/>
  <Override PartName="/ppt/slideLayouts/slideLayout25.xml" ContentType="application/vnd.openxmlformats-officedocument.presentationml.slideLayout+xml"/>
  <Override PartName="/ppt/slideLayouts/slideLayout43.xml" ContentType="application/vnd.openxmlformats-officedocument.presentationml.slideLayout+xml"/>
  <Override PartName="/ppt/slideLayouts/slideLayout54.xml" ContentType="application/vnd.openxmlformats-officedocument.presentationml.slideLayout+xml"/>
  <Override PartName="/ppt/slideLayouts/slideLayout72.xml" ContentType="application/vnd.openxmlformats-officedocument.presentationml.slideLayout+xml"/>
  <Override PartName="/ppt/slideLayouts/slideLayout90.xml" ContentType="application/vnd.openxmlformats-officedocument.presentationml.slideLayout+xml"/>
  <Override PartName="/ppt/slideLayouts/slideLayout114.xml" ContentType="application/vnd.openxmlformats-officedocument.presentationml.slideLayout+xml"/>
  <Override PartName="/ppt/slideLayouts/slideLayout125.xml" ContentType="application/vnd.openxmlformats-officedocument.presentationml.slideLayout+xml"/>
  <Override PartName="/ppt/slideLayouts/slideLayout143.xml" ContentType="application/vnd.openxmlformats-officedocument.presentationml.slideLayout+xml"/>
  <Override PartName="/ppt/presentation.xml" ContentType="application/vnd.openxmlformats-officedocument.presentationml.presentation.main+xml"/>
  <Override PartName="/ppt/slideLayouts/slideLayout14.xml" ContentType="application/vnd.openxmlformats-officedocument.presentationml.slideLayout+xml"/>
  <Override PartName="/ppt/slideLayouts/slideLayout32.xml" ContentType="application/vnd.openxmlformats-officedocument.presentationml.slideLayout+xml"/>
  <Override PartName="/ppt/slideLayouts/slideLayout61.xml" ContentType="application/vnd.openxmlformats-officedocument.presentationml.slideLayout+xml"/>
  <Override PartName="/ppt/slideLayouts/slideLayout103.xml" ContentType="application/vnd.openxmlformats-officedocument.presentationml.slideLayout+xml"/>
  <Override PartName="/ppt/slideLayouts/slideLayout132.xml" ContentType="application/vnd.openxmlformats-officedocument.presentationml.slideLayout+xml"/>
  <Override PartName="/ppt/slideLayouts/slideLayout150.xml" ContentType="application/vnd.openxmlformats-officedocument.presentationml.slideLayout+xml"/>
  <Override PartName="/ppt/diagrams/layout6.xml" ContentType="application/vnd.openxmlformats-officedocument.drawingml.diagramLayout+xml"/>
  <Override PartName="/docProps/app.xml" ContentType="application/vnd.openxmlformats-officedocument.extended-properties+xml"/>
  <Override PartName="/ppt/slides/slide11.xml" ContentType="application/vnd.openxmlformats-officedocument.presentationml.slide+xml"/>
  <Override PartName="/ppt/slideLayouts/slideLayout21.xml" ContentType="application/vnd.openxmlformats-officedocument.presentationml.slideLayout+xml"/>
  <Override PartName="/ppt/slideLayouts/slideLayout50.xml" ContentType="application/vnd.openxmlformats-officedocument.presentationml.slideLayout+xml"/>
  <Override PartName="/ppt/slideLayouts/slideLayout110.xml" ContentType="application/vnd.openxmlformats-officedocument.presentationml.slideLayout+xml"/>
  <Override PartName="/ppt/slideLayouts/slideLayout121.xml" ContentType="application/vnd.openxmlformats-officedocument.presentationml.slideLayout+xml"/>
  <Override PartName="/ppt/slideMasters/slideMaster9.xml" ContentType="application/vnd.openxmlformats-officedocument.presentationml.slideMaster+xml"/>
  <Override PartName="/ppt/slideMasters/slideMaster12.xml" ContentType="application/vnd.openxmlformats-officedocument.presentationml.slideMaster+xml"/>
  <Override PartName="/ppt/slideLayouts/slideLayout10.xml" ContentType="application/vnd.openxmlformats-officedocument.presentationml.slideLayout+xml"/>
  <Override PartName="/ppt/diagrams/layout2.xml" ContentType="application/vnd.openxmlformats-officedocument.drawingml.diagramLayout+xml"/>
  <Default Extension="gif" ContentType="image/gif"/>
  <Override PartName="/ppt/slideLayouts/slideLayout99.xml" ContentType="application/vnd.openxmlformats-officedocument.presentationml.slideLayout+xml"/>
  <Override PartName="/ppt/diagrams/data3.xml" ContentType="application/vnd.openxmlformats-officedocument.drawingml.diagramData+xml"/>
  <Override PartName="/ppt/diagrams/colors5.xml" ContentType="application/vnd.openxmlformats-officedocument.drawingml.diagramColors+xml"/>
  <Override PartName="/ppt/slideMasters/slideMaster5.xml" ContentType="application/vnd.openxmlformats-officedocument.presentationml.slideMaster+xml"/>
  <Override PartName="/ppt/slideLayouts/slideLayout59.xml" ContentType="application/vnd.openxmlformats-officedocument.presentationml.slideLayout+xml"/>
  <Override PartName="/ppt/theme/theme7.xml" ContentType="application/vnd.openxmlformats-officedocument.theme+xml"/>
  <Override PartName="/ppt/slideLayouts/slideLayout88.xml" ContentType="application/vnd.openxmlformats-officedocument.presentationml.slideLayout+xml"/>
  <Override PartName="/ppt/theme/theme11.xml" ContentType="application/vnd.openxmlformats-officedocument.theme+xml"/>
  <Override PartName="/ppt/diagrams/drawing4.xml" ContentType="application/vnd.ms-office.drawingml.diagramDrawing+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Layouts/slideLayout48.xml" ContentType="application/vnd.openxmlformats-officedocument.presentationml.slideLayout+xml"/>
  <Override PartName="/ppt/slideLayouts/slideLayout66.xml" ContentType="application/vnd.openxmlformats-officedocument.presentationml.slideLayout+xml"/>
  <Override PartName="/ppt/slideLayouts/slideLayout77.xml" ContentType="application/vnd.openxmlformats-officedocument.presentationml.slideLayout+xml"/>
  <Override PartName="/ppt/slideLayouts/slideLayout95.xml" ContentType="application/vnd.openxmlformats-officedocument.presentationml.slideLayout+xml"/>
  <Override PartName="/ppt/slideLayouts/slideLayout119.xml" ContentType="application/vnd.openxmlformats-officedocument.presentationml.slideLayout+xml"/>
  <Override PartName="/ppt/slideLayouts/slideLayout137.xml" ContentType="application/vnd.openxmlformats-officedocument.presentationml.slideLayout+xml"/>
  <Override PartName="/ppt/slideLayouts/slideLayout14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55.xml" ContentType="application/vnd.openxmlformats-officedocument.presentationml.slideLayout+xml"/>
  <Override PartName="/ppt/slideLayouts/slideLayout84.xml" ContentType="application/vnd.openxmlformats-officedocument.presentationml.slideLayout+xml"/>
  <Override PartName="/ppt/slideLayouts/slideLayout108.xml" ContentType="application/vnd.openxmlformats-officedocument.presentationml.slideLayout+xml"/>
  <Override PartName="/ppt/slideLayouts/slideLayout126.xml" ContentType="application/vnd.openxmlformats-officedocument.presentationml.slideLayout+xml"/>
  <Override PartName="/ppt/slides/slide2.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44.xml" ContentType="application/vnd.openxmlformats-officedocument.presentationml.slideLayout+xml"/>
  <Override PartName="/ppt/slideLayouts/slideLayout62.xml" ContentType="application/vnd.openxmlformats-officedocument.presentationml.slideLayout+xml"/>
  <Override PartName="/ppt/slideLayouts/slideLayout73.xml" ContentType="application/vnd.openxmlformats-officedocument.presentationml.slideLayout+xml"/>
  <Override PartName="/ppt/slideLayouts/slideLayout91.xml" ContentType="application/vnd.openxmlformats-officedocument.presentationml.slideLayout+xml"/>
  <Override PartName="/ppt/slideLayouts/slideLayout115.xml" ContentType="application/vnd.openxmlformats-officedocument.presentationml.slideLayout+xml"/>
  <Override PartName="/ppt/slideLayouts/slideLayout133.xml" ContentType="application/vnd.openxmlformats-officedocument.presentationml.slideLayout+xml"/>
  <Override PartName="/ppt/slideLayouts/slideLayout144.xml" ContentType="application/vnd.openxmlformats-officedocument.presentationml.slideLayout+xml"/>
  <Default Extension="wmf" ContentType="image/x-wmf"/>
  <Default Extension="rels" ContentType="application/vnd.openxmlformats-package.relationships+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slideLayouts/slideLayout51.xml" ContentType="application/vnd.openxmlformats-officedocument.presentationml.slideLayout+xml"/>
  <Override PartName="/ppt/slideLayouts/slideLayout80.xml" ContentType="application/vnd.openxmlformats-officedocument.presentationml.slideLayout+xml"/>
  <Override PartName="/ppt/slideLayouts/slideLayout104.xml" ContentType="application/vnd.openxmlformats-officedocument.presentationml.slideLayout+xml"/>
  <Override PartName="/ppt/slideLayouts/slideLayout122.xml" ContentType="application/vnd.openxmlformats-officedocument.presentationml.slideLayout+xml"/>
  <Override PartName="/ppt/slideLayouts/slideLayout140.xml" ContentType="application/vnd.openxmlformats-officedocument.presentationml.slideLayout+xml"/>
  <Override PartName="/ppt/slideLayouts/slideLayout151.xml" ContentType="application/vnd.openxmlformats-officedocument.presentationml.slideLayout+xml"/>
  <Override PartName="/ppt/slides/slide12.xml" ContentType="application/vnd.openxmlformats-officedocument.presentationml.slide+xml"/>
  <Override PartName="/ppt/slideLayouts/slideLayout11.xml" ContentType="application/vnd.openxmlformats-officedocument.presentationml.slideLayout+xml"/>
  <Override PartName="/ppt/slideLayouts/slideLayout40.xml" ContentType="application/vnd.openxmlformats-officedocument.presentationml.slideLayout+xml"/>
  <Override PartName="/ppt/slideLayouts/slideLayout111.xml" ContentType="application/vnd.openxmlformats-officedocument.presentationml.slideLayout+xml"/>
  <Override PartName="/ppt/slideMasters/slideMaster13.xml" ContentType="application/vnd.openxmlformats-officedocument.presentationml.slideMaster+xml"/>
  <Override PartName="/ppt/slideLayouts/slideLayout100.xml" ContentType="application/vnd.openxmlformats-officedocument.presentationml.slideLayout+xml"/>
  <Override PartName="/ppt/diagrams/layout3.xml" ContentType="application/vnd.openxmlformats-officedocument.drawingml.diagramLayout+xml"/>
  <Override PartName="/ppt/diagrams/data4.xml" ContentType="application/vnd.openxmlformats-officedocument.drawingml.diagramData+xml"/>
  <Override PartName="/ppt/slideMasters/slideMaster6.xml" ContentType="application/vnd.openxmlformats-officedocument.presentationml.slideMaster+xml"/>
  <Override PartName="/ppt/slideLayouts/slideLayout89.xml" ContentType="application/vnd.openxmlformats-officedocument.presentationml.slideLayout+xml"/>
  <Override PartName="/ppt/theme/theme8.xml" ContentType="application/vnd.openxmlformats-officedocument.theme+xml"/>
  <Override PartName="/ppt/theme/theme12.xml" ContentType="application/vnd.openxmlformats-officedocument.theme+xml"/>
  <Override PartName="/ppt/diagrams/colors6.xml" ContentType="application/vnd.openxmlformats-officedocument.drawingml.diagramColors+xml"/>
  <Override PartName="/ppt/slides/slide7.xml" ContentType="application/vnd.openxmlformats-officedocument.presentationml.slide+xml"/>
  <Override PartName="/ppt/slideLayouts/slideLayout9.xml" ContentType="application/vnd.openxmlformats-officedocument.presentationml.slideLayout+xml"/>
  <Override PartName="/ppt/slideLayouts/slideLayout78.xml" ContentType="application/vnd.openxmlformats-officedocument.presentationml.slideLayout+xml"/>
  <Override PartName="/ppt/slideLayouts/slideLayout149.xml" ContentType="application/vnd.openxmlformats-officedocument.presentationml.slideLayout+xml"/>
  <Override PartName="/ppt/diagrams/drawing5.xml" ContentType="application/vnd.ms-office.drawingml.diagramDrawing+xml"/>
  <Override PartName="/ppt/slideMasters/slideMaster2.xml" ContentType="application/vnd.openxmlformats-officedocument.presentationml.slideMaster+xml"/>
  <Override PartName="/ppt/slideLayouts/slideLayout3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67.xml" ContentType="application/vnd.openxmlformats-officedocument.presentationml.slideLayout+xml"/>
  <Override PartName="/ppt/slideLayouts/slideLayout85.xml" ContentType="application/vnd.openxmlformats-officedocument.presentationml.slideLayout+xml"/>
  <Override PartName="/ppt/slideLayouts/slideLayout96.xml" ContentType="application/vnd.openxmlformats-officedocument.presentationml.slideLayout+xml"/>
  <Override PartName="/ppt/slideLayouts/slideLayout109.xml" ContentType="application/vnd.openxmlformats-officedocument.presentationml.slideLayout+xml"/>
  <Override PartName="/ppt/slideLayouts/slideLayout138.xml" ContentType="application/vnd.openxmlformats-officedocument.presentationml.slideLayout+xml"/>
  <Override PartName="/ppt/notesSlides/notesSlide1.xml" ContentType="application/vnd.openxmlformats-officedocument.presentationml.notesSlide+xml"/>
  <Override PartName="/ppt/diagrams/colors2.xml" ContentType="application/vnd.openxmlformats-officedocument.drawingml.diagramColors+xml"/>
  <Override PartName="/ppt/diagrams/quickStyle5.xml" ContentType="application/vnd.openxmlformats-officedocument.drawingml.diagramStyle+xml"/>
  <Override PartName="/ppt/slides/slide3.xml" ContentType="application/vnd.openxmlformats-officedocument.presentationml.slide+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slideLayouts/slideLayout45.xml" ContentType="application/vnd.openxmlformats-officedocument.presentationml.slideLayout+xml"/>
  <Override PartName="/ppt/slideLayouts/slideLayout56.xml" ContentType="application/vnd.openxmlformats-officedocument.presentationml.slideLayout+xml"/>
  <Override PartName="/ppt/slideLayouts/slideLayout74.xml" ContentType="application/vnd.openxmlformats-officedocument.presentationml.slideLayout+xml"/>
  <Override PartName="/ppt/slideLayouts/slideLayout116.xml" ContentType="application/vnd.openxmlformats-officedocument.presentationml.slideLayout+xml"/>
  <Override PartName="/ppt/slideLayouts/slideLayout127.xml" ContentType="application/vnd.openxmlformats-officedocument.presentationml.slideLayout+xml"/>
  <Override PartName="/ppt/slideLayouts/slideLayout145.xml" ContentType="application/vnd.openxmlformats-officedocument.presentationml.slideLayout+xml"/>
  <Override PartName="/ppt/diagrams/drawing1.xml" ContentType="application/vnd.ms-office.drawingml.diagramDrawing+xml"/>
  <Default Extension="jpeg" ContentType="image/jpeg"/>
  <Override PartName="/ppt/slideLayouts/slideLayout16.xml" ContentType="application/vnd.openxmlformats-officedocument.presentationml.slideLayout+xml"/>
  <Override PartName="/ppt/slideLayouts/slideLayout34.xml" ContentType="application/vnd.openxmlformats-officedocument.presentationml.slideLayout+xml"/>
  <Override PartName="/ppt/slideLayouts/slideLayout63.xml" ContentType="application/vnd.openxmlformats-officedocument.presentationml.slideLayout+xml"/>
  <Override PartName="/ppt/slideLayouts/slideLayout81.xml" ContentType="application/vnd.openxmlformats-officedocument.presentationml.slideLayout+xml"/>
  <Override PartName="/ppt/slideLayouts/slideLayout92.xml" ContentType="application/vnd.openxmlformats-officedocument.presentationml.slideLayout+xml"/>
  <Override PartName="/ppt/slideLayouts/slideLayout105.xml" ContentType="application/vnd.openxmlformats-officedocument.presentationml.slideLayout+xml"/>
  <Override PartName="/ppt/slideLayouts/slideLayout134.xml" ContentType="application/vnd.openxmlformats-officedocument.presentationml.slideLayout+xml"/>
  <Override PartName="/ppt/slideLayouts/slideLayout152.xml" ContentType="application/vnd.openxmlformats-officedocument.presentationml.slideLayout+xml"/>
  <Override PartName="/ppt/diagrams/quickStyle1.xml" ContentType="application/vnd.openxmlformats-officedocument.drawingml.diagramStyle+xml"/>
  <Override PartName="/ppt/slides/slide13.xml" ContentType="application/vnd.openxmlformats-officedocument.presentationml.slide+xml"/>
  <Override PartName="/ppt/slideLayouts/slideLayout1.xml" ContentType="application/vnd.openxmlformats-officedocument.presentationml.slideLayout+xml"/>
  <Override PartName="/ppt/slideLayouts/slideLayout23.xml" ContentType="application/vnd.openxmlformats-officedocument.presentationml.slideLayout+xml"/>
  <Override PartName="/ppt/slideLayouts/slideLayout41.xml" ContentType="application/vnd.openxmlformats-officedocument.presentationml.slideLayout+xml"/>
  <Override PartName="/ppt/slideLayouts/slideLayout52.xml" ContentType="application/vnd.openxmlformats-officedocument.presentationml.slideLayout+xml"/>
  <Override PartName="/ppt/slideLayouts/slideLayout70.xml" ContentType="application/vnd.openxmlformats-officedocument.presentationml.slideLayout+xml"/>
  <Override PartName="/ppt/slideLayouts/slideLayout112.xml" ContentType="application/vnd.openxmlformats-officedocument.presentationml.slideLayout+xml"/>
  <Override PartName="/ppt/slideLayouts/slideLayout123.xml" ContentType="application/vnd.openxmlformats-officedocument.presentationml.slideLayout+xml"/>
  <Override PartName="/ppt/slideLayouts/slideLayout141.xml" ContentType="application/vnd.openxmlformats-officedocument.presentationml.slideLayout+xml"/>
  <Override PartName="/ppt/slideLayouts/slideLayout12.xml" ContentType="application/vnd.openxmlformats-officedocument.presentationml.slideLayout+xml"/>
  <Override PartName="/ppt/slideLayouts/slideLayout30.xml" ContentType="application/vnd.openxmlformats-officedocument.presentationml.slideLayout+xml"/>
  <Override PartName="/ppt/slideLayouts/slideLayout101.xml" ContentType="application/vnd.openxmlformats-officedocument.presentationml.slideLayout+xml"/>
  <Override PartName="/ppt/slideLayouts/slideLayout130.xml" ContentType="application/vnd.openxmlformats-officedocument.presentationml.slideLayout+xml"/>
  <Override PartName="/ppt/diagrams/layout4.xml" ContentType="application/vnd.openxmlformats-officedocument.drawingml.diagramLayout+xml"/>
  <Override PartName="/ppt/diagrams/data5.xml" ContentType="application/vnd.openxmlformats-officedocument.drawingml.diagramData+xml"/>
  <Override PartName="/ppt/slideMasters/slideMaster7.xml" ContentType="application/vnd.openxmlformats-officedocument.presentationml.slideMaster+xml"/>
  <Override PartName="/ppt/slideMasters/slideMaster10.xml" ContentType="application/vnd.openxmlformats-officedocument.presentationml.slideMaster+xml"/>
  <Override PartName="/ppt/theme/theme9.xml" ContentType="application/vnd.openxmlformats-officedocument.theme+xml"/>
  <Override PartName="/ppt/theme/theme13.xml" ContentType="application/vnd.openxmlformats-officedocument.theme+xml"/>
  <Override PartName="/ppt/diagrams/drawing6.xml" ContentType="application/vnd.ms-office.drawingml.diagramDrawing+xml"/>
  <Override PartName="/ppt/slides/slide8.xml" ContentType="application/vnd.openxmlformats-officedocument.presentationml.slide+xml"/>
  <Override PartName="/ppt/slideLayouts/slideLayout68.xml" ContentType="application/vnd.openxmlformats-officedocument.presentationml.slideLayout+xml"/>
  <Override PartName="/ppt/slideLayouts/slideLayout79.xml" ContentType="application/vnd.openxmlformats-officedocument.presentationml.slideLayout+xml"/>
  <Override PartName="/ppt/slideLayouts/slideLayout97.xml" ContentType="application/vnd.openxmlformats-officedocument.presentationml.slideLayout+xml"/>
  <Override PartName="/ppt/slideLayouts/slideLayout139.xml" ContentType="application/vnd.openxmlformats-officedocument.presentationml.slideLayout+xml"/>
  <Override PartName="/ppt/diagrams/data1.xml" ContentType="application/vnd.openxmlformats-officedocument.drawingml.diagramData+xml"/>
  <Override PartName="/ppt/diagrams/colors3.xml" ContentType="application/vnd.openxmlformats-officedocument.drawingml.diagramColors+xml"/>
  <Override PartName="/ppt/diagrams/quickStyle6.xml" ContentType="application/vnd.openxmlformats-officedocument.drawingml.diagramStyle+xml"/>
  <Override PartName="/ppt/slideLayouts/slideLayout39.xml" ContentType="application/vnd.openxmlformats-officedocument.presentationml.slideLayout+xml"/>
  <Override PartName="/ppt/slideLayouts/slideLayout86.xml" ContentType="application/vnd.openxmlformats-officedocument.presentationml.slideLayout+xml"/>
  <Override PartName="/ppt/slideLayouts/slideLayout128.xml" ContentType="application/vnd.openxmlformats-officedocument.presentationml.slideLayout+xml"/>
  <Override PartName="/ppt/diagrams/drawing2.xml" ContentType="application/vnd.ms-office.drawingml.diagramDrawing+xml"/>
  <Override PartName="/ppt/slides/slide4.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Layouts/slideLayout64.xml" ContentType="application/vnd.openxmlformats-officedocument.presentationml.slideLayout+xml"/>
  <Override PartName="/ppt/slideLayouts/slideLayout75.xml" ContentType="application/vnd.openxmlformats-officedocument.presentationml.slideLayout+xml"/>
  <Override PartName="/ppt/slideLayouts/slideLayout117.xml" ContentType="application/vnd.openxmlformats-officedocument.presentationml.slideLayout+xml"/>
  <Override PartName="/ppt/diagrams/quickStyle2.xml" ContentType="application/vnd.openxmlformats-officedocument.drawingml.diagramStyle+xml"/>
  <Override PartName="/ppt/theme/theme1.xml" ContentType="application/vnd.openxmlformats-officedocument.theme+xml"/>
  <Override PartName="/ppt/slideLayouts/slideLayout53.xml" ContentType="application/vnd.openxmlformats-officedocument.presentationml.slideLayout+xml"/>
  <Override PartName="/ppt/slideLayouts/slideLayout106.xml" ContentType="application/vnd.openxmlformats-officedocument.presentationml.slideLayout+xml"/>
  <Override PartName="/ppt/slideLayouts/slideLayout142.xml" ContentType="application/vnd.openxmlformats-officedocument.presentationml.slideLayout+xml"/>
  <Override PartName="/ppt/slideLayouts/slideLayout153.xml" ContentType="application/vnd.openxmlformats-officedocument.presentationml.slideLayout+xml"/>
  <Override PartName="/ppt/slideLayouts/slideLayout42.xml" ContentType="application/vnd.openxmlformats-officedocument.presentationml.slideLayout+xml"/>
  <Override PartName="/ppt/slideLayouts/slideLayout131.xml" ContentType="application/vnd.openxmlformats-officedocument.presentationml.slideLayout+xml"/>
  <Override PartName="/ppt/slides/slide10.xml" ContentType="application/vnd.openxmlformats-officedocument.presentationml.slide+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slideLayouts/slideLayout120.xml" ContentType="application/vnd.openxmlformats-officedocument.presentationml.slideLayout+xml"/>
  <Override PartName="/ppt/diagrams/layout5.xml" ContentType="application/vnd.openxmlformats-officedocument.drawingml.diagramLayout+xml"/>
  <Override PartName="/ppt/diagrams/data6.xml" ContentType="application/vnd.openxmlformats-officedocument.drawingml.diagramData+xml"/>
  <Override PartName="/ppt/theme/theme14.xml" ContentType="application/vnd.openxmlformats-officedocument.theme+xml"/>
  <Override PartName="/ppt/slideMasters/slideMaster4.xml" ContentType="application/vnd.openxmlformats-officedocument.presentationml.slideMaster+xml"/>
  <Override PartName="/ppt/slides/slide9.xml" ContentType="application/vnd.openxmlformats-officedocument.presentationml.slide+xml"/>
  <Override PartName="/ppt/viewProps.xml" ContentType="application/vnd.openxmlformats-officedocument.presentationml.viewProps+xml"/>
  <Override PartName="/ppt/slideLayouts/slideLayout69.xml" ContentType="application/vnd.openxmlformats-officedocument.presentationml.slideLayout+xml"/>
  <Override PartName="/ppt/theme/theme6.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49" r:id="rId1"/>
    <p:sldMasterId id="2147483962" r:id="rId2"/>
    <p:sldMasterId id="2147483975" r:id="rId3"/>
    <p:sldMasterId id="2147483988" r:id="rId4"/>
    <p:sldMasterId id="2147484001" r:id="rId5"/>
    <p:sldMasterId id="2147484014" r:id="rId6"/>
    <p:sldMasterId id="2147484027" r:id="rId7"/>
    <p:sldMasterId id="2147484040" r:id="rId8"/>
    <p:sldMasterId id="2147484053" r:id="rId9"/>
    <p:sldMasterId id="2147484066" r:id="rId10"/>
    <p:sldMasterId id="2147484079" r:id="rId11"/>
    <p:sldMasterId id="2147484092" r:id="rId12"/>
    <p:sldMasterId id="2147484182" r:id="rId13"/>
  </p:sldMasterIdLst>
  <p:notesMasterIdLst>
    <p:notesMasterId r:id="rId28"/>
  </p:notesMasterIdLst>
  <p:sldIdLst>
    <p:sldId id="275" r:id="rId14"/>
    <p:sldId id="271" r:id="rId15"/>
    <p:sldId id="258" r:id="rId16"/>
    <p:sldId id="278" r:id="rId17"/>
    <p:sldId id="261" r:id="rId18"/>
    <p:sldId id="276" r:id="rId19"/>
    <p:sldId id="268" r:id="rId20"/>
    <p:sldId id="272" r:id="rId21"/>
    <p:sldId id="274" r:id="rId22"/>
    <p:sldId id="266" r:id="rId23"/>
    <p:sldId id="262" r:id="rId24"/>
    <p:sldId id="281" r:id="rId25"/>
    <p:sldId id="280" r:id="rId26"/>
    <p:sldId id="282" r:id="rId27"/>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Светлый стиль 3 - акцент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5DA37D80-6434-44D0-A028-1B22A696006F}" styleName="Светлый стиль 3 - акцент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72833802-FEF1-4C79-8D5D-14CF1EAF98D9}" styleName="Светлый стиль 2 - акцент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E8B1032C-EA38-4F05-BA0D-38AFFFC7BED3}" styleName="Светлый стиль 3 - акцент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4975" autoAdjust="0"/>
  </p:normalViewPr>
  <p:slideViewPr>
    <p:cSldViewPr>
      <p:cViewPr varScale="1">
        <p:scale>
          <a:sx n="69" d="100"/>
          <a:sy n="69" d="100"/>
        </p:scale>
        <p:origin x="-1416" y="-9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Master" Target="slideMasters/slideMaster13.xml"/><Relationship Id="rId18" Type="http://schemas.openxmlformats.org/officeDocument/2006/relationships/slide" Target="slides/slide5.xml"/><Relationship Id="rId26" Type="http://schemas.openxmlformats.org/officeDocument/2006/relationships/slide" Target="slides/slide13.xml"/><Relationship Id="rId3" Type="http://schemas.openxmlformats.org/officeDocument/2006/relationships/slideMaster" Target="slideMasters/slideMaster3.xml"/><Relationship Id="rId21" Type="http://schemas.openxmlformats.org/officeDocument/2006/relationships/slide" Target="slides/slide8.xml"/><Relationship Id="rId7" Type="http://schemas.openxmlformats.org/officeDocument/2006/relationships/slideMaster" Target="slideMasters/slideMaster7.xml"/><Relationship Id="rId12" Type="http://schemas.openxmlformats.org/officeDocument/2006/relationships/slideMaster" Target="slideMasters/slideMaster12.xml"/><Relationship Id="rId17" Type="http://schemas.openxmlformats.org/officeDocument/2006/relationships/slide" Target="slides/slide4.xml"/><Relationship Id="rId25" Type="http://schemas.openxmlformats.org/officeDocument/2006/relationships/slide" Target="slides/slide12.xml"/><Relationship Id="rId2" Type="http://schemas.openxmlformats.org/officeDocument/2006/relationships/slideMaster" Target="slideMasters/slideMaster2.xml"/><Relationship Id="rId16" Type="http://schemas.openxmlformats.org/officeDocument/2006/relationships/slide" Target="slides/slide3.xml"/><Relationship Id="rId20" Type="http://schemas.openxmlformats.org/officeDocument/2006/relationships/slide" Target="slides/slide7.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11.xml"/><Relationship Id="rId32"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2.xml"/><Relationship Id="rId23" Type="http://schemas.openxmlformats.org/officeDocument/2006/relationships/slide" Target="slides/slide10.xml"/><Relationship Id="rId28" Type="http://schemas.openxmlformats.org/officeDocument/2006/relationships/notesMaster" Target="notesMasters/notesMaster1.xml"/><Relationship Id="rId10" Type="http://schemas.openxmlformats.org/officeDocument/2006/relationships/slideMaster" Target="slideMasters/slideMaster10.xml"/><Relationship Id="rId19" Type="http://schemas.openxmlformats.org/officeDocument/2006/relationships/slide" Target="slides/slide6.xml"/><Relationship Id="rId31"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1.xml"/><Relationship Id="rId22" Type="http://schemas.openxmlformats.org/officeDocument/2006/relationships/slide" Target="slides/slide9.xml"/><Relationship Id="rId27" Type="http://schemas.openxmlformats.org/officeDocument/2006/relationships/slide" Target="slides/slide14.xml"/><Relationship Id="rId30"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2_4">
  <dgm:title val=""/>
  <dgm:desc val=""/>
  <dgm:catLst>
    <dgm:cat type="accent2" pri="11400"/>
  </dgm:catLst>
  <dgm:styleLbl name="node0">
    <dgm:fillClrLst meth="cycle">
      <a:schemeClr val="accent2">
        <a:shade val="60000"/>
      </a:schemeClr>
    </dgm:fillClrLst>
    <dgm:linClrLst meth="repeat">
      <a:schemeClr val="lt1"/>
    </dgm:linClrLst>
    <dgm:effectClrLst/>
    <dgm:txLinClrLst/>
    <dgm:txFillClrLst/>
    <dgm:txEffectClrLst/>
  </dgm:styleLbl>
  <dgm:styleLbl name="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alignNode1">
    <dgm:fillClrLst meth="cycle">
      <a:schemeClr val="accent2">
        <a:shade val="50000"/>
      </a:schemeClr>
      <a:schemeClr val="accent2">
        <a:tint val="45000"/>
      </a:schemeClr>
    </dgm:fillClrLst>
    <dgm:linClrLst meth="cycle">
      <a:schemeClr val="accent2">
        <a:shade val="50000"/>
      </a:schemeClr>
      <a:schemeClr val="accent2">
        <a:tint val="45000"/>
      </a:schemeClr>
    </dgm:linClrLst>
    <dgm:effectClrLst/>
    <dgm:txLinClrLst/>
    <dgm:txFillClrLst/>
    <dgm:txEffectClrLst/>
  </dgm:styleLbl>
  <dgm:styleLbl name="ln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vennNode1">
    <dgm:fillClrLst meth="cycle">
      <a:schemeClr val="accent2">
        <a:shade val="80000"/>
        <a:alpha val="50000"/>
      </a:schemeClr>
      <a:schemeClr val="accent2">
        <a:tint val="45000"/>
        <a:alpha val="50000"/>
      </a:schemeClr>
    </dgm:fillClrLst>
    <dgm:linClrLst meth="repeat">
      <a:schemeClr val="lt1"/>
    </dgm:linClrLst>
    <dgm:effectClrLst/>
    <dgm:txLinClrLst/>
    <dgm:txFillClrLst/>
    <dgm:txEffectClrLst/>
  </dgm:styleLbl>
  <dgm:styleLbl name="node2">
    <dgm:fillClrLst>
      <a:schemeClr val="accent2">
        <a:shade val="80000"/>
      </a:schemeClr>
    </dgm:fillClrLst>
    <dgm:linClrLst meth="repeat">
      <a:schemeClr val="lt1"/>
    </dgm:linClrLst>
    <dgm:effectClrLst/>
    <dgm:txLinClrLst/>
    <dgm:txFillClrLst/>
    <dgm:txEffectClrLst/>
  </dgm:styleLbl>
  <dgm:styleLbl name="node3">
    <dgm:fillClrLst>
      <a:schemeClr val="accent2">
        <a:tint val="99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f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b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sibTrans1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0000"/>
      </a:schemeClr>
    </dgm:fillClrLst>
    <dgm:linClrLst meth="repeat">
      <a:schemeClr val="lt1"/>
    </dgm:linClrLst>
    <dgm:effectClrLst/>
    <dgm:txLinClrLst/>
    <dgm:txFillClrLst/>
    <dgm:txEffectClrLst/>
  </dgm:styleLbl>
  <dgm:styleLbl name="asst3">
    <dgm:fillClrLst>
      <a:schemeClr val="accent2">
        <a:tint val="70000"/>
      </a:schemeClr>
    </dgm:fillClrLst>
    <dgm:linClrLst meth="repeat">
      <a:schemeClr val="lt1"/>
    </dgm:linClrLst>
    <dgm:effectClrLst/>
    <dgm:txLinClrLst/>
    <dgm:txFillClrLst/>
    <dgm:txEffectClrLst/>
  </dgm:styleLbl>
  <dgm:styleLbl name="asst4">
    <dgm:fillClrLst>
      <a:schemeClr val="accent2">
        <a:tint val="5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align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bgAccFollowNode1">
    <dgm:fillClrLst meth="repeat">
      <a:schemeClr val="accent2">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55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7609B00-1ED9-4F27-BDCF-6173B5BA5DE5}" type="doc">
      <dgm:prSet loTypeId="urn:microsoft.com/office/officeart/2005/8/layout/radial5" loCatId="cycle" qsTypeId="urn:microsoft.com/office/officeart/2005/8/quickstyle/3d2" qsCatId="3D" csTypeId="urn:microsoft.com/office/officeart/2005/8/colors/colorful5" csCatId="colorful" phldr="1"/>
      <dgm:spPr/>
      <dgm:t>
        <a:bodyPr/>
        <a:lstStyle/>
        <a:p>
          <a:endParaRPr lang="ru-RU"/>
        </a:p>
      </dgm:t>
    </dgm:pt>
    <dgm:pt modelId="{5A2D1746-C52E-4D01-B454-4802D54FA892}">
      <dgm:prSet phldrT="[Текст]"/>
      <dgm:spPr/>
      <dgm:t>
        <a:bodyPr>
          <a:scene3d>
            <a:camera prst="orthographicFront"/>
            <a:lightRig rig="glow" dir="tl">
              <a:rot lat="0" lon="0" rev="5400000"/>
            </a:lightRig>
          </a:scene3d>
          <a:sp3d contourW="12700">
            <a:bevelT w="25400" h="25400"/>
            <a:contourClr>
              <a:schemeClr val="accent6">
                <a:shade val="73000"/>
              </a:schemeClr>
            </a:contourClr>
          </a:sp3d>
        </a:bodyPr>
        <a:lstStyle/>
        <a:p>
          <a:r>
            <a:rPr lang="en-US" b="1" cap="none" spc="0" dirty="0" smtClean="0">
              <a:ln w="11430"/>
              <a:effectLst>
                <a:outerShdw blurRad="80000" dist="40000" dir="5040000" algn="tl">
                  <a:srgbClr val="000000">
                    <a:alpha val="30000"/>
                  </a:srgbClr>
                </a:outerShdw>
              </a:effectLst>
            </a:rPr>
            <a:t>MASS  MEDIA</a:t>
          </a:r>
          <a:endParaRPr lang="ru-RU" b="1" cap="none" spc="0" dirty="0">
            <a:ln w="11430"/>
            <a:effectLst>
              <a:outerShdw blurRad="80000" dist="40000" dir="5040000" algn="tl">
                <a:srgbClr val="000000">
                  <a:alpha val="30000"/>
                </a:srgbClr>
              </a:outerShdw>
            </a:effectLst>
          </a:endParaRPr>
        </a:p>
      </dgm:t>
    </dgm:pt>
    <dgm:pt modelId="{8C4DB9F6-F366-4C2C-AA83-EFD8F5472C09}" type="parTrans" cxnId="{D2433716-368C-4105-8741-8C57CE6F05B5}">
      <dgm:prSet/>
      <dgm:spPr/>
      <dgm:t>
        <a:bodyPr/>
        <a:lstStyle/>
        <a:p>
          <a:endParaRPr lang="ru-RU"/>
        </a:p>
      </dgm:t>
    </dgm:pt>
    <dgm:pt modelId="{45BCC678-9CB9-46C7-8E3B-55688D057C16}" type="sibTrans" cxnId="{D2433716-368C-4105-8741-8C57CE6F05B5}">
      <dgm:prSet/>
      <dgm:spPr/>
      <dgm:t>
        <a:bodyPr/>
        <a:lstStyle/>
        <a:p>
          <a:endParaRPr lang="ru-RU"/>
        </a:p>
      </dgm:t>
    </dgm:pt>
    <dgm:pt modelId="{69264952-484E-4614-83B4-C07D6D730953}">
      <dgm:prSet phldrT="[Текст]" phldr="1"/>
      <dgm:spPr/>
      <dgm:t>
        <a:bodyPr/>
        <a:lstStyle/>
        <a:p>
          <a:endParaRPr lang="ru-RU" dirty="0"/>
        </a:p>
      </dgm:t>
    </dgm:pt>
    <dgm:pt modelId="{95297967-F68A-4E45-91EE-BE3608032943}" type="parTrans" cxnId="{F9CADA20-3733-40C7-8862-6518D1B87AF5}">
      <dgm:prSet/>
      <dgm:spPr/>
      <dgm:t>
        <a:bodyPr/>
        <a:lstStyle/>
        <a:p>
          <a:endParaRPr lang="ru-RU" dirty="0"/>
        </a:p>
      </dgm:t>
    </dgm:pt>
    <dgm:pt modelId="{3B4D73C5-1FB9-41F2-93C4-FDD51004042D}" type="sibTrans" cxnId="{F9CADA20-3733-40C7-8862-6518D1B87AF5}">
      <dgm:prSet/>
      <dgm:spPr/>
      <dgm:t>
        <a:bodyPr/>
        <a:lstStyle/>
        <a:p>
          <a:endParaRPr lang="ru-RU"/>
        </a:p>
      </dgm:t>
    </dgm:pt>
    <dgm:pt modelId="{D8DD4E18-4852-4249-A295-7212E4511A40}">
      <dgm:prSet phldrT="[Текст]" phldr="1"/>
      <dgm:spPr/>
      <dgm:t>
        <a:bodyPr/>
        <a:lstStyle/>
        <a:p>
          <a:endParaRPr lang="ru-RU" dirty="0"/>
        </a:p>
      </dgm:t>
    </dgm:pt>
    <dgm:pt modelId="{D03947A6-D8C3-4765-B385-6D424F2B558F}" type="parTrans" cxnId="{7F29639E-1757-498E-B28C-9EBD5181B6AC}">
      <dgm:prSet/>
      <dgm:spPr/>
      <dgm:t>
        <a:bodyPr/>
        <a:lstStyle/>
        <a:p>
          <a:endParaRPr lang="ru-RU" dirty="0"/>
        </a:p>
      </dgm:t>
    </dgm:pt>
    <dgm:pt modelId="{3C688235-4B4B-4B8F-909E-F6AFB8632FE2}" type="sibTrans" cxnId="{7F29639E-1757-498E-B28C-9EBD5181B6AC}">
      <dgm:prSet/>
      <dgm:spPr/>
      <dgm:t>
        <a:bodyPr/>
        <a:lstStyle/>
        <a:p>
          <a:endParaRPr lang="ru-RU"/>
        </a:p>
      </dgm:t>
    </dgm:pt>
    <dgm:pt modelId="{FB9A3445-8D29-45E7-80EB-96E2ED8D8417}">
      <dgm:prSet phldrT="[Текст]" phldr="1"/>
      <dgm:spPr/>
      <dgm:t>
        <a:bodyPr/>
        <a:lstStyle/>
        <a:p>
          <a:endParaRPr lang="ru-RU" dirty="0"/>
        </a:p>
      </dgm:t>
    </dgm:pt>
    <dgm:pt modelId="{D7CC97E2-9575-4D33-84DE-4EFD93C0FD01}" type="parTrans" cxnId="{191F1D69-1146-4DBE-9FA7-3140E426CE21}">
      <dgm:prSet/>
      <dgm:spPr/>
      <dgm:t>
        <a:bodyPr/>
        <a:lstStyle/>
        <a:p>
          <a:endParaRPr lang="ru-RU" dirty="0"/>
        </a:p>
      </dgm:t>
    </dgm:pt>
    <dgm:pt modelId="{87514905-A9F7-463E-9D67-542F971B21C6}" type="sibTrans" cxnId="{191F1D69-1146-4DBE-9FA7-3140E426CE21}">
      <dgm:prSet/>
      <dgm:spPr/>
      <dgm:t>
        <a:bodyPr/>
        <a:lstStyle/>
        <a:p>
          <a:endParaRPr lang="ru-RU"/>
        </a:p>
      </dgm:t>
    </dgm:pt>
    <dgm:pt modelId="{2BC3B749-09D3-4D8D-839A-85252501B66E}">
      <dgm:prSet phldrT="[Текст]"/>
      <dgm:spPr/>
      <dgm:t>
        <a:bodyPr/>
        <a:lstStyle/>
        <a:p>
          <a:endParaRPr lang="ru-RU" dirty="0"/>
        </a:p>
      </dgm:t>
    </dgm:pt>
    <dgm:pt modelId="{22715DE4-B5CE-49D5-8E0F-045A2ED35233}" type="parTrans" cxnId="{0B01FC88-74ED-44B9-B44A-0471317D8D7E}">
      <dgm:prSet/>
      <dgm:spPr/>
      <dgm:t>
        <a:bodyPr/>
        <a:lstStyle/>
        <a:p>
          <a:endParaRPr lang="ru-RU" dirty="0"/>
        </a:p>
      </dgm:t>
    </dgm:pt>
    <dgm:pt modelId="{ABD3BFBB-3E23-48F8-AEB7-06962F57A416}" type="sibTrans" cxnId="{0B01FC88-74ED-44B9-B44A-0471317D8D7E}">
      <dgm:prSet/>
      <dgm:spPr/>
      <dgm:t>
        <a:bodyPr/>
        <a:lstStyle/>
        <a:p>
          <a:endParaRPr lang="ru-RU"/>
        </a:p>
      </dgm:t>
    </dgm:pt>
    <dgm:pt modelId="{92FF4F59-0AEA-4FBB-A1F7-596FADD44C6D}">
      <dgm:prSet/>
      <dgm:spPr/>
      <dgm:t>
        <a:bodyPr/>
        <a:lstStyle/>
        <a:p>
          <a:endParaRPr lang="ru-RU" dirty="0"/>
        </a:p>
      </dgm:t>
    </dgm:pt>
    <dgm:pt modelId="{300263C2-C6CE-401C-B17C-85878E9AB305}" type="parTrans" cxnId="{F9FB5930-0CD5-45D7-8CC9-C78B48005669}">
      <dgm:prSet/>
      <dgm:spPr/>
      <dgm:t>
        <a:bodyPr/>
        <a:lstStyle/>
        <a:p>
          <a:endParaRPr lang="ru-RU" dirty="0"/>
        </a:p>
      </dgm:t>
    </dgm:pt>
    <dgm:pt modelId="{91AF3DFD-D82D-4D91-9443-6CC6BDEA8C15}" type="sibTrans" cxnId="{F9FB5930-0CD5-45D7-8CC9-C78B48005669}">
      <dgm:prSet/>
      <dgm:spPr/>
      <dgm:t>
        <a:bodyPr/>
        <a:lstStyle/>
        <a:p>
          <a:endParaRPr lang="ru-RU"/>
        </a:p>
      </dgm:t>
    </dgm:pt>
    <dgm:pt modelId="{CEECA194-6699-48C1-BD43-73D57BF06C51}" type="pres">
      <dgm:prSet presAssocID="{17609B00-1ED9-4F27-BDCF-6173B5BA5DE5}" presName="Name0" presStyleCnt="0">
        <dgm:presLayoutVars>
          <dgm:chMax val="1"/>
          <dgm:dir/>
          <dgm:animLvl val="ctr"/>
          <dgm:resizeHandles val="exact"/>
        </dgm:presLayoutVars>
      </dgm:prSet>
      <dgm:spPr/>
      <dgm:t>
        <a:bodyPr/>
        <a:lstStyle/>
        <a:p>
          <a:endParaRPr lang="ru-RU"/>
        </a:p>
      </dgm:t>
    </dgm:pt>
    <dgm:pt modelId="{B2C3A35B-77C3-45B8-BD56-AE8C6E38D70F}" type="pres">
      <dgm:prSet presAssocID="{5A2D1746-C52E-4D01-B454-4802D54FA892}" presName="centerShape" presStyleLbl="node0" presStyleIdx="0" presStyleCnt="1"/>
      <dgm:spPr/>
      <dgm:t>
        <a:bodyPr/>
        <a:lstStyle/>
        <a:p>
          <a:endParaRPr lang="ru-RU"/>
        </a:p>
      </dgm:t>
    </dgm:pt>
    <dgm:pt modelId="{02571EAB-C884-493C-93F0-CA7CDE483247}" type="pres">
      <dgm:prSet presAssocID="{95297967-F68A-4E45-91EE-BE3608032943}" presName="parTrans" presStyleLbl="sibTrans2D1" presStyleIdx="0" presStyleCnt="5"/>
      <dgm:spPr/>
      <dgm:t>
        <a:bodyPr/>
        <a:lstStyle/>
        <a:p>
          <a:endParaRPr lang="ru-RU"/>
        </a:p>
      </dgm:t>
    </dgm:pt>
    <dgm:pt modelId="{F4C75622-6F73-41FA-AF5E-DE883D8F6D2C}" type="pres">
      <dgm:prSet presAssocID="{95297967-F68A-4E45-91EE-BE3608032943}" presName="connectorText" presStyleLbl="sibTrans2D1" presStyleIdx="0" presStyleCnt="5"/>
      <dgm:spPr/>
      <dgm:t>
        <a:bodyPr/>
        <a:lstStyle/>
        <a:p>
          <a:endParaRPr lang="ru-RU"/>
        </a:p>
      </dgm:t>
    </dgm:pt>
    <dgm:pt modelId="{CDE96802-B414-4D41-BAF5-38561D182EFB}" type="pres">
      <dgm:prSet presAssocID="{69264952-484E-4614-83B4-C07D6D730953}" presName="node" presStyleLbl="node1" presStyleIdx="0" presStyleCnt="5">
        <dgm:presLayoutVars>
          <dgm:bulletEnabled val="1"/>
        </dgm:presLayoutVars>
      </dgm:prSet>
      <dgm:spPr/>
      <dgm:t>
        <a:bodyPr/>
        <a:lstStyle/>
        <a:p>
          <a:endParaRPr lang="ru-RU"/>
        </a:p>
      </dgm:t>
    </dgm:pt>
    <dgm:pt modelId="{329AF145-01D0-40D2-A1FD-D526F5AE2753}" type="pres">
      <dgm:prSet presAssocID="{D03947A6-D8C3-4765-B385-6D424F2B558F}" presName="parTrans" presStyleLbl="sibTrans2D1" presStyleIdx="1" presStyleCnt="5"/>
      <dgm:spPr/>
      <dgm:t>
        <a:bodyPr/>
        <a:lstStyle/>
        <a:p>
          <a:endParaRPr lang="ru-RU"/>
        </a:p>
      </dgm:t>
    </dgm:pt>
    <dgm:pt modelId="{52829E79-2231-4BEB-852F-264456451EC1}" type="pres">
      <dgm:prSet presAssocID="{D03947A6-D8C3-4765-B385-6D424F2B558F}" presName="connectorText" presStyleLbl="sibTrans2D1" presStyleIdx="1" presStyleCnt="5"/>
      <dgm:spPr/>
      <dgm:t>
        <a:bodyPr/>
        <a:lstStyle/>
        <a:p>
          <a:endParaRPr lang="ru-RU"/>
        </a:p>
      </dgm:t>
    </dgm:pt>
    <dgm:pt modelId="{ACEA2FEF-3B4E-4EF0-B206-6538841F8C6F}" type="pres">
      <dgm:prSet presAssocID="{D8DD4E18-4852-4249-A295-7212E4511A40}" presName="node" presStyleLbl="node1" presStyleIdx="1" presStyleCnt="5">
        <dgm:presLayoutVars>
          <dgm:bulletEnabled val="1"/>
        </dgm:presLayoutVars>
      </dgm:prSet>
      <dgm:spPr/>
      <dgm:t>
        <a:bodyPr/>
        <a:lstStyle/>
        <a:p>
          <a:endParaRPr lang="ru-RU"/>
        </a:p>
      </dgm:t>
    </dgm:pt>
    <dgm:pt modelId="{F0AC261F-8265-45C2-AA61-34C9650EF10A}" type="pres">
      <dgm:prSet presAssocID="{300263C2-C6CE-401C-B17C-85878E9AB305}" presName="parTrans" presStyleLbl="sibTrans2D1" presStyleIdx="2" presStyleCnt="5"/>
      <dgm:spPr/>
      <dgm:t>
        <a:bodyPr/>
        <a:lstStyle/>
        <a:p>
          <a:endParaRPr lang="ru-RU"/>
        </a:p>
      </dgm:t>
    </dgm:pt>
    <dgm:pt modelId="{A08A92E8-2873-4A47-A109-62FE05803D8B}" type="pres">
      <dgm:prSet presAssocID="{300263C2-C6CE-401C-B17C-85878E9AB305}" presName="connectorText" presStyleLbl="sibTrans2D1" presStyleIdx="2" presStyleCnt="5"/>
      <dgm:spPr/>
      <dgm:t>
        <a:bodyPr/>
        <a:lstStyle/>
        <a:p>
          <a:endParaRPr lang="ru-RU"/>
        </a:p>
      </dgm:t>
    </dgm:pt>
    <dgm:pt modelId="{E862361E-EAD6-43B7-A802-573D7F24A7C1}" type="pres">
      <dgm:prSet presAssocID="{92FF4F59-0AEA-4FBB-A1F7-596FADD44C6D}" presName="node" presStyleLbl="node1" presStyleIdx="2" presStyleCnt="5">
        <dgm:presLayoutVars>
          <dgm:bulletEnabled val="1"/>
        </dgm:presLayoutVars>
      </dgm:prSet>
      <dgm:spPr/>
      <dgm:t>
        <a:bodyPr/>
        <a:lstStyle/>
        <a:p>
          <a:endParaRPr lang="ru-RU"/>
        </a:p>
      </dgm:t>
    </dgm:pt>
    <dgm:pt modelId="{BD439E9D-8E91-4CFC-8A69-62FFE0430E64}" type="pres">
      <dgm:prSet presAssocID="{D7CC97E2-9575-4D33-84DE-4EFD93C0FD01}" presName="parTrans" presStyleLbl="sibTrans2D1" presStyleIdx="3" presStyleCnt="5"/>
      <dgm:spPr/>
      <dgm:t>
        <a:bodyPr/>
        <a:lstStyle/>
        <a:p>
          <a:endParaRPr lang="ru-RU"/>
        </a:p>
      </dgm:t>
    </dgm:pt>
    <dgm:pt modelId="{D3C24C8C-7ED0-433C-B3A4-A0361E6AC937}" type="pres">
      <dgm:prSet presAssocID="{D7CC97E2-9575-4D33-84DE-4EFD93C0FD01}" presName="connectorText" presStyleLbl="sibTrans2D1" presStyleIdx="3" presStyleCnt="5"/>
      <dgm:spPr/>
      <dgm:t>
        <a:bodyPr/>
        <a:lstStyle/>
        <a:p>
          <a:endParaRPr lang="ru-RU"/>
        </a:p>
      </dgm:t>
    </dgm:pt>
    <dgm:pt modelId="{3890F1A0-80EA-4EB0-9FB7-095F368B4D17}" type="pres">
      <dgm:prSet presAssocID="{FB9A3445-8D29-45E7-80EB-96E2ED8D8417}" presName="node" presStyleLbl="node1" presStyleIdx="3" presStyleCnt="5" custRadScaleRad="97653" custRadScaleInc="3275">
        <dgm:presLayoutVars>
          <dgm:bulletEnabled val="1"/>
        </dgm:presLayoutVars>
      </dgm:prSet>
      <dgm:spPr/>
      <dgm:t>
        <a:bodyPr/>
        <a:lstStyle/>
        <a:p>
          <a:endParaRPr lang="ru-RU"/>
        </a:p>
      </dgm:t>
    </dgm:pt>
    <dgm:pt modelId="{55C3D253-7A05-44ED-84A0-0DAF17D0355C}" type="pres">
      <dgm:prSet presAssocID="{22715DE4-B5CE-49D5-8E0F-045A2ED35233}" presName="parTrans" presStyleLbl="sibTrans2D1" presStyleIdx="4" presStyleCnt="5"/>
      <dgm:spPr/>
      <dgm:t>
        <a:bodyPr/>
        <a:lstStyle/>
        <a:p>
          <a:endParaRPr lang="ru-RU"/>
        </a:p>
      </dgm:t>
    </dgm:pt>
    <dgm:pt modelId="{D270DA93-E79C-4DD4-A6DA-FF74E631B21E}" type="pres">
      <dgm:prSet presAssocID="{22715DE4-B5CE-49D5-8E0F-045A2ED35233}" presName="connectorText" presStyleLbl="sibTrans2D1" presStyleIdx="4" presStyleCnt="5"/>
      <dgm:spPr/>
      <dgm:t>
        <a:bodyPr/>
        <a:lstStyle/>
        <a:p>
          <a:endParaRPr lang="ru-RU"/>
        </a:p>
      </dgm:t>
    </dgm:pt>
    <dgm:pt modelId="{A8F2B5A0-4869-4B68-BBFB-4D27D760C16C}" type="pres">
      <dgm:prSet presAssocID="{2BC3B749-09D3-4D8D-839A-85252501B66E}" presName="node" presStyleLbl="node1" presStyleIdx="4" presStyleCnt="5">
        <dgm:presLayoutVars>
          <dgm:bulletEnabled val="1"/>
        </dgm:presLayoutVars>
      </dgm:prSet>
      <dgm:spPr/>
      <dgm:t>
        <a:bodyPr/>
        <a:lstStyle/>
        <a:p>
          <a:endParaRPr lang="ru-RU"/>
        </a:p>
      </dgm:t>
    </dgm:pt>
  </dgm:ptLst>
  <dgm:cxnLst>
    <dgm:cxn modelId="{99CF45BC-21FE-4B78-8CF1-ACC1DC42ED79}" type="presOf" srcId="{D7CC97E2-9575-4D33-84DE-4EFD93C0FD01}" destId="{D3C24C8C-7ED0-433C-B3A4-A0361E6AC937}" srcOrd="1" destOrd="0" presId="urn:microsoft.com/office/officeart/2005/8/layout/radial5"/>
    <dgm:cxn modelId="{191F1D69-1146-4DBE-9FA7-3140E426CE21}" srcId="{5A2D1746-C52E-4D01-B454-4802D54FA892}" destId="{FB9A3445-8D29-45E7-80EB-96E2ED8D8417}" srcOrd="3" destOrd="0" parTransId="{D7CC97E2-9575-4D33-84DE-4EFD93C0FD01}" sibTransId="{87514905-A9F7-463E-9D67-542F971B21C6}"/>
    <dgm:cxn modelId="{761B6235-53FD-4539-BAB9-A15E36128C38}" type="presOf" srcId="{22715DE4-B5CE-49D5-8E0F-045A2ED35233}" destId="{55C3D253-7A05-44ED-84A0-0DAF17D0355C}" srcOrd="0" destOrd="0" presId="urn:microsoft.com/office/officeart/2005/8/layout/radial5"/>
    <dgm:cxn modelId="{A1CBDEF7-0BD5-476A-8D3A-61FC228EB3FD}" type="presOf" srcId="{17609B00-1ED9-4F27-BDCF-6173B5BA5DE5}" destId="{CEECA194-6699-48C1-BD43-73D57BF06C51}" srcOrd="0" destOrd="0" presId="urn:microsoft.com/office/officeart/2005/8/layout/radial5"/>
    <dgm:cxn modelId="{2D83FBF3-7613-4A85-8D64-AB5A57A8C639}" type="presOf" srcId="{92FF4F59-0AEA-4FBB-A1F7-596FADD44C6D}" destId="{E862361E-EAD6-43B7-A802-573D7F24A7C1}" srcOrd="0" destOrd="0" presId="urn:microsoft.com/office/officeart/2005/8/layout/radial5"/>
    <dgm:cxn modelId="{F9FB5930-0CD5-45D7-8CC9-C78B48005669}" srcId="{5A2D1746-C52E-4D01-B454-4802D54FA892}" destId="{92FF4F59-0AEA-4FBB-A1F7-596FADD44C6D}" srcOrd="2" destOrd="0" parTransId="{300263C2-C6CE-401C-B17C-85878E9AB305}" sibTransId="{91AF3DFD-D82D-4D91-9443-6CC6BDEA8C15}"/>
    <dgm:cxn modelId="{AB8A51FD-1AC4-4FEC-B02E-38A8F81A9ED3}" type="presOf" srcId="{95297967-F68A-4E45-91EE-BE3608032943}" destId="{F4C75622-6F73-41FA-AF5E-DE883D8F6D2C}" srcOrd="1" destOrd="0" presId="urn:microsoft.com/office/officeart/2005/8/layout/radial5"/>
    <dgm:cxn modelId="{BE4BAE4A-BB93-4FDB-B750-F50EB5573798}" type="presOf" srcId="{D03947A6-D8C3-4765-B385-6D424F2B558F}" destId="{52829E79-2231-4BEB-852F-264456451EC1}" srcOrd="1" destOrd="0" presId="urn:microsoft.com/office/officeart/2005/8/layout/radial5"/>
    <dgm:cxn modelId="{D2433716-368C-4105-8741-8C57CE6F05B5}" srcId="{17609B00-1ED9-4F27-BDCF-6173B5BA5DE5}" destId="{5A2D1746-C52E-4D01-B454-4802D54FA892}" srcOrd="0" destOrd="0" parTransId="{8C4DB9F6-F366-4C2C-AA83-EFD8F5472C09}" sibTransId="{45BCC678-9CB9-46C7-8E3B-55688D057C16}"/>
    <dgm:cxn modelId="{AC6D3F01-95B0-4A6C-A8CB-6EF04173F350}" type="presOf" srcId="{300263C2-C6CE-401C-B17C-85878E9AB305}" destId="{F0AC261F-8265-45C2-AA61-34C9650EF10A}" srcOrd="0" destOrd="0" presId="urn:microsoft.com/office/officeart/2005/8/layout/radial5"/>
    <dgm:cxn modelId="{40F0082D-7021-4F3B-ACD9-AC28494B7012}" type="presOf" srcId="{FB9A3445-8D29-45E7-80EB-96E2ED8D8417}" destId="{3890F1A0-80EA-4EB0-9FB7-095F368B4D17}" srcOrd="0" destOrd="0" presId="urn:microsoft.com/office/officeart/2005/8/layout/radial5"/>
    <dgm:cxn modelId="{F458B096-0401-4BE6-A859-CCB6A45CC676}" type="presOf" srcId="{95297967-F68A-4E45-91EE-BE3608032943}" destId="{02571EAB-C884-493C-93F0-CA7CDE483247}" srcOrd="0" destOrd="0" presId="urn:microsoft.com/office/officeart/2005/8/layout/radial5"/>
    <dgm:cxn modelId="{1A8F8C63-0B75-4DC2-8D8C-8B9DE470B0F7}" type="presOf" srcId="{300263C2-C6CE-401C-B17C-85878E9AB305}" destId="{A08A92E8-2873-4A47-A109-62FE05803D8B}" srcOrd="1" destOrd="0" presId="urn:microsoft.com/office/officeart/2005/8/layout/radial5"/>
    <dgm:cxn modelId="{27419DB6-4F02-43B3-B111-87D7F978D6EA}" type="presOf" srcId="{22715DE4-B5CE-49D5-8E0F-045A2ED35233}" destId="{D270DA93-E79C-4DD4-A6DA-FF74E631B21E}" srcOrd="1" destOrd="0" presId="urn:microsoft.com/office/officeart/2005/8/layout/radial5"/>
    <dgm:cxn modelId="{0B01FC88-74ED-44B9-B44A-0471317D8D7E}" srcId="{5A2D1746-C52E-4D01-B454-4802D54FA892}" destId="{2BC3B749-09D3-4D8D-839A-85252501B66E}" srcOrd="4" destOrd="0" parTransId="{22715DE4-B5CE-49D5-8E0F-045A2ED35233}" sibTransId="{ABD3BFBB-3E23-48F8-AEB7-06962F57A416}"/>
    <dgm:cxn modelId="{7F29639E-1757-498E-B28C-9EBD5181B6AC}" srcId="{5A2D1746-C52E-4D01-B454-4802D54FA892}" destId="{D8DD4E18-4852-4249-A295-7212E4511A40}" srcOrd="1" destOrd="0" parTransId="{D03947A6-D8C3-4765-B385-6D424F2B558F}" sibTransId="{3C688235-4B4B-4B8F-909E-F6AFB8632FE2}"/>
    <dgm:cxn modelId="{A4CC16E8-9A05-4941-BEA9-7563795E8828}" type="presOf" srcId="{69264952-484E-4614-83B4-C07D6D730953}" destId="{CDE96802-B414-4D41-BAF5-38561D182EFB}" srcOrd="0" destOrd="0" presId="urn:microsoft.com/office/officeart/2005/8/layout/radial5"/>
    <dgm:cxn modelId="{E6772168-03BE-4081-B8CA-0526659A707A}" type="presOf" srcId="{D7CC97E2-9575-4D33-84DE-4EFD93C0FD01}" destId="{BD439E9D-8E91-4CFC-8A69-62FFE0430E64}" srcOrd="0" destOrd="0" presId="urn:microsoft.com/office/officeart/2005/8/layout/radial5"/>
    <dgm:cxn modelId="{6990A771-7E2B-406F-BB18-1A6F375741F1}" type="presOf" srcId="{D03947A6-D8C3-4765-B385-6D424F2B558F}" destId="{329AF145-01D0-40D2-A1FD-D526F5AE2753}" srcOrd="0" destOrd="0" presId="urn:microsoft.com/office/officeart/2005/8/layout/radial5"/>
    <dgm:cxn modelId="{F9CADA20-3733-40C7-8862-6518D1B87AF5}" srcId="{5A2D1746-C52E-4D01-B454-4802D54FA892}" destId="{69264952-484E-4614-83B4-C07D6D730953}" srcOrd="0" destOrd="0" parTransId="{95297967-F68A-4E45-91EE-BE3608032943}" sibTransId="{3B4D73C5-1FB9-41F2-93C4-FDD51004042D}"/>
    <dgm:cxn modelId="{BA09A343-2ECF-4682-8DFB-9F1A7CA75680}" type="presOf" srcId="{2BC3B749-09D3-4D8D-839A-85252501B66E}" destId="{A8F2B5A0-4869-4B68-BBFB-4D27D760C16C}" srcOrd="0" destOrd="0" presId="urn:microsoft.com/office/officeart/2005/8/layout/radial5"/>
    <dgm:cxn modelId="{9D157F14-7E08-48E0-B998-7B8BCB475D9E}" type="presOf" srcId="{5A2D1746-C52E-4D01-B454-4802D54FA892}" destId="{B2C3A35B-77C3-45B8-BD56-AE8C6E38D70F}" srcOrd="0" destOrd="0" presId="urn:microsoft.com/office/officeart/2005/8/layout/radial5"/>
    <dgm:cxn modelId="{00B40265-E502-48E4-B468-4E96940E1834}" type="presOf" srcId="{D8DD4E18-4852-4249-A295-7212E4511A40}" destId="{ACEA2FEF-3B4E-4EF0-B206-6538841F8C6F}" srcOrd="0" destOrd="0" presId="urn:microsoft.com/office/officeart/2005/8/layout/radial5"/>
    <dgm:cxn modelId="{A1D6B7B3-C93E-4BC3-8366-9AD6DCD2DFE0}" type="presParOf" srcId="{CEECA194-6699-48C1-BD43-73D57BF06C51}" destId="{B2C3A35B-77C3-45B8-BD56-AE8C6E38D70F}" srcOrd="0" destOrd="0" presId="urn:microsoft.com/office/officeart/2005/8/layout/radial5"/>
    <dgm:cxn modelId="{0FBEE3C1-0683-4C6D-A67C-843638E858EA}" type="presParOf" srcId="{CEECA194-6699-48C1-BD43-73D57BF06C51}" destId="{02571EAB-C884-493C-93F0-CA7CDE483247}" srcOrd="1" destOrd="0" presId="urn:microsoft.com/office/officeart/2005/8/layout/radial5"/>
    <dgm:cxn modelId="{B7E3F3B8-2DA1-4C8F-86C5-47CBE3696405}" type="presParOf" srcId="{02571EAB-C884-493C-93F0-CA7CDE483247}" destId="{F4C75622-6F73-41FA-AF5E-DE883D8F6D2C}" srcOrd="0" destOrd="0" presId="urn:microsoft.com/office/officeart/2005/8/layout/radial5"/>
    <dgm:cxn modelId="{EE96143A-647A-48E4-9949-1BC92C122800}" type="presParOf" srcId="{CEECA194-6699-48C1-BD43-73D57BF06C51}" destId="{CDE96802-B414-4D41-BAF5-38561D182EFB}" srcOrd="2" destOrd="0" presId="urn:microsoft.com/office/officeart/2005/8/layout/radial5"/>
    <dgm:cxn modelId="{7735894F-3AC1-415F-9A13-FC695F088BB8}" type="presParOf" srcId="{CEECA194-6699-48C1-BD43-73D57BF06C51}" destId="{329AF145-01D0-40D2-A1FD-D526F5AE2753}" srcOrd="3" destOrd="0" presId="urn:microsoft.com/office/officeart/2005/8/layout/radial5"/>
    <dgm:cxn modelId="{EC23390E-87FB-4ECC-B463-9B4B0F2983EA}" type="presParOf" srcId="{329AF145-01D0-40D2-A1FD-D526F5AE2753}" destId="{52829E79-2231-4BEB-852F-264456451EC1}" srcOrd="0" destOrd="0" presId="urn:microsoft.com/office/officeart/2005/8/layout/radial5"/>
    <dgm:cxn modelId="{CDEE1BC3-2045-48EC-BA4F-A09F661AF624}" type="presParOf" srcId="{CEECA194-6699-48C1-BD43-73D57BF06C51}" destId="{ACEA2FEF-3B4E-4EF0-B206-6538841F8C6F}" srcOrd="4" destOrd="0" presId="urn:microsoft.com/office/officeart/2005/8/layout/radial5"/>
    <dgm:cxn modelId="{77A0A9DF-90CC-420C-9396-6C5210B5F665}" type="presParOf" srcId="{CEECA194-6699-48C1-BD43-73D57BF06C51}" destId="{F0AC261F-8265-45C2-AA61-34C9650EF10A}" srcOrd="5" destOrd="0" presId="urn:microsoft.com/office/officeart/2005/8/layout/radial5"/>
    <dgm:cxn modelId="{6930EABC-7893-401D-BB63-CE2F0821440C}" type="presParOf" srcId="{F0AC261F-8265-45C2-AA61-34C9650EF10A}" destId="{A08A92E8-2873-4A47-A109-62FE05803D8B}" srcOrd="0" destOrd="0" presId="urn:microsoft.com/office/officeart/2005/8/layout/radial5"/>
    <dgm:cxn modelId="{7BF04DD0-E0E5-4EEE-8EF2-73F130F2F833}" type="presParOf" srcId="{CEECA194-6699-48C1-BD43-73D57BF06C51}" destId="{E862361E-EAD6-43B7-A802-573D7F24A7C1}" srcOrd="6" destOrd="0" presId="urn:microsoft.com/office/officeart/2005/8/layout/radial5"/>
    <dgm:cxn modelId="{ACD7A793-07F0-42BE-9BE9-D852A0081C7A}" type="presParOf" srcId="{CEECA194-6699-48C1-BD43-73D57BF06C51}" destId="{BD439E9D-8E91-4CFC-8A69-62FFE0430E64}" srcOrd="7" destOrd="0" presId="urn:microsoft.com/office/officeart/2005/8/layout/radial5"/>
    <dgm:cxn modelId="{91465739-0EC8-4B3F-B54D-F594FDA35C75}" type="presParOf" srcId="{BD439E9D-8E91-4CFC-8A69-62FFE0430E64}" destId="{D3C24C8C-7ED0-433C-B3A4-A0361E6AC937}" srcOrd="0" destOrd="0" presId="urn:microsoft.com/office/officeart/2005/8/layout/radial5"/>
    <dgm:cxn modelId="{8C46B77A-892E-4905-8DB7-B7B20A48C2DA}" type="presParOf" srcId="{CEECA194-6699-48C1-BD43-73D57BF06C51}" destId="{3890F1A0-80EA-4EB0-9FB7-095F368B4D17}" srcOrd="8" destOrd="0" presId="urn:microsoft.com/office/officeart/2005/8/layout/radial5"/>
    <dgm:cxn modelId="{05B0144F-2AE7-4171-9703-FC882EF15817}" type="presParOf" srcId="{CEECA194-6699-48C1-BD43-73D57BF06C51}" destId="{55C3D253-7A05-44ED-84A0-0DAF17D0355C}" srcOrd="9" destOrd="0" presId="urn:microsoft.com/office/officeart/2005/8/layout/radial5"/>
    <dgm:cxn modelId="{403D42D2-316D-4BAC-9E22-2F63828C8D85}" type="presParOf" srcId="{55C3D253-7A05-44ED-84A0-0DAF17D0355C}" destId="{D270DA93-E79C-4DD4-A6DA-FF74E631B21E}" srcOrd="0" destOrd="0" presId="urn:microsoft.com/office/officeart/2005/8/layout/radial5"/>
    <dgm:cxn modelId="{1F3610BB-2175-495B-BEF0-16C5F1886469}" type="presParOf" srcId="{CEECA194-6699-48C1-BD43-73D57BF06C51}" destId="{A8F2B5A0-4869-4B68-BBFB-4D27D760C16C}" srcOrd="10" destOrd="0" presId="urn:microsoft.com/office/officeart/2005/8/layout/radial5"/>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7384965-AF61-49A2-A653-0F0CE5C8527A}" type="doc">
      <dgm:prSet loTypeId="urn:microsoft.com/office/officeart/2005/8/layout/pyramid2" loCatId="pyramid" qsTypeId="urn:microsoft.com/office/officeart/2005/8/quickstyle/3d2" qsCatId="3D" csTypeId="urn:microsoft.com/office/officeart/2005/8/colors/accent1_5" csCatId="accent1" phldr="1"/>
      <dgm:spPr/>
    </dgm:pt>
    <dgm:pt modelId="{AF45879E-A6F8-4163-9539-F0346B417FDA}">
      <dgm:prSet phldrT="[Текст]"/>
      <dgm:spPr/>
      <dgm:t>
        <a:bodyPr>
          <a:scene3d>
            <a:camera prst="orthographicFront"/>
            <a:lightRig rig="glow" dir="tl">
              <a:rot lat="0" lon="0" rev="5400000"/>
            </a:lightRig>
          </a:scene3d>
          <a:sp3d extrusionH="57150" contourW="12700">
            <a:bevelT w="25400" h="25400" prst="angle"/>
            <a:contourClr>
              <a:schemeClr val="accent6">
                <a:shade val="73000"/>
              </a:schemeClr>
            </a:contourClr>
          </a:sp3d>
        </a:bodyPr>
        <a:lstStyle/>
        <a:p>
          <a:r>
            <a:rPr lang="en-US" b="1" cap="none" spc="0" smtClean="0">
              <a:ln w="11430"/>
              <a:effectLst>
                <a:outerShdw blurRad="80000" dist="40000" dir="5040000" algn="tl">
                  <a:srgbClr val="000000">
                    <a:alpha val="30000"/>
                  </a:srgbClr>
                </a:outerShdw>
              </a:effectLst>
            </a:rPr>
            <a:t>TV  PROGRAMMES</a:t>
          </a:r>
          <a:endParaRPr lang="ru-RU" b="1" cap="none" spc="0" dirty="0">
            <a:ln w="11430"/>
            <a:effectLst>
              <a:outerShdw blurRad="80000" dist="40000" dir="5040000" algn="tl">
                <a:srgbClr val="000000">
                  <a:alpha val="30000"/>
                </a:srgbClr>
              </a:outerShdw>
            </a:effectLst>
          </a:endParaRPr>
        </a:p>
      </dgm:t>
    </dgm:pt>
    <dgm:pt modelId="{80A6B9EB-FECF-4B35-90DE-C91E2A993D99}" type="parTrans" cxnId="{E903B3E6-8635-4C65-8793-F48F50E86AE5}">
      <dgm:prSet/>
      <dgm:spPr/>
      <dgm:t>
        <a:bodyPr/>
        <a:lstStyle/>
        <a:p>
          <a:endParaRPr lang="ru-RU"/>
        </a:p>
      </dgm:t>
    </dgm:pt>
    <dgm:pt modelId="{28D937D0-DFE4-400B-BDC1-06DC6480883B}" type="sibTrans" cxnId="{E903B3E6-8635-4C65-8793-F48F50E86AE5}">
      <dgm:prSet/>
      <dgm:spPr/>
      <dgm:t>
        <a:bodyPr/>
        <a:lstStyle/>
        <a:p>
          <a:endParaRPr lang="ru-RU"/>
        </a:p>
      </dgm:t>
    </dgm:pt>
    <dgm:pt modelId="{99B89762-7BBE-41EE-A461-4DFB034713A3}">
      <dgm:prSet phldrT="[Текст]"/>
      <dgm:spPr/>
      <dgm:t>
        <a:bodyPr>
          <a:scene3d>
            <a:camera prst="orthographicFront"/>
            <a:lightRig rig="glow" dir="tl">
              <a:rot lat="0" lon="0" rev="5400000"/>
            </a:lightRig>
          </a:scene3d>
          <a:sp3d extrusionH="57150" contourW="12700">
            <a:bevelT w="25400" h="25400" prst="angle"/>
            <a:contourClr>
              <a:schemeClr val="accent6">
                <a:shade val="73000"/>
              </a:schemeClr>
            </a:contourClr>
          </a:sp3d>
        </a:bodyPr>
        <a:lstStyle/>
        <a:p>
          <a:r>
            <a:rPr lang="en-US" b="1" cap="none" spc="0" smtClean="0">
              <a:ln w="11430"/>
              <a:effectLst>
                <a:outerShdw blurRad="80000" dist="40000" dir="5040000" algn="tl">
                  <a:srgbClr val="000000">
                    <a:alpha val="30000"/>
                  </a:srgbClr>
                </a:outerShdw>
              </a:effectLst>
            </a:rPr>
            <a:t>MAGAZINES  ABOUT</a:t>
          </a:r>
          <a:endParaRPr lang="ru-RU" b="1" cap="none" spc="0" dirty="0">
            <a:ln w="11430"/>
            <a:effectLst>
              <a:outerShdw blurRad="80000" dist="40000" dir="5040000" algn="tl">
                <a:srgbClr val="000000">
                  <a:alpha val="30000"/>
                </a:srgbClr>
              </a:outerShdw>
            </a:effectLst>
          </a:endParaRPr>
        </a:p>
      </dgm:t>
    </dgm:pt>
    <dgm:pt modelId="{A6AA2AE3-7A77-4216-972B-7EA639545563}" type="parTrans" cxnId="{E8705C84-BD9D-48D5-81FE-4E1735BA84EA}">
      <dgm:prSet/>
      <dgm:spPr/>
      <dgm:t>
        <a:bodyPr/>
        <a:lstStyle/>
        <a:p>
          <a:endParaRPr lang="ru-RU"/>
        </a:p>
      </dgm:t>
    </dgm:pt>
    <dgm:pt modelId="{5F86DD1A-D85F-416C-A1F4-15D8A654B276}" type="sibTrans" cxnId="{E8705C84-BD9D-48D5-81FE-4E1735BA84EA}">
      <dgm:prSet/>
      <dgm:spPr/>
      <dgm:t>
        <a:bodyPr/>
        <a:lstStyle/>
        <a:p>
          <a:endParaRPr lang="ru-RU"/>
        </a:p>
      </dgm:t>
    </dgm:pt>
    <dgm:pt modelId="{2F526B77-E435-4245-8F56-BA0256919A50}">
      <dgm:prSet phldrT="[Текст]"/>
      <dgm:spPr/>
      <dgm:t>
        <a:bodyPr>
          <a:scene3d>
            <a:camera prst="orthographicFront"/>
            <a:lightRig rig="glow" dir="tl">
              <a:rot lat="0" lon="0" rev="5400000"/>
            </a:lightRig>
          </a:scene3d>
          <a:sp3d extrusionH="57150" contourW="12700">
            <a:bevelT w="25400" h="25400" prst="angle"/>
            <a:contourClr>
              <a:schemeClr val="accent6">
                <a:shade val="73000"/>
              </a:schemeClr>
            </a:contourClr>
          </a:sp3d>
        </a:bodyPr>
        <a:lstStyle/>
        <a:p>
          <a:r>
            <a:rPr lang="en-US" b="1" cap="none" spc="0" smtClean="0">
              <a:ln w="11430"/>
              <a:effectLst>
                <a:outerShdw blurRad="80000" dist="40000" dir="5040000" algn="tl">
                  <a:srgbClr val="000000">
                    <a:alpha val="30000"/>
                  </a:srgbClr>
                </a:outerShdw>
              </a:effectLst>
            </a:rPr>
            <a:t>NEWSPAPERS</a:t>
          </a:r>
          <a:endParaRPr lang="ru-RU" b="1" cap="none" spc="0" dirty="0">
            <a:ln w="11430"/>
            <a:effectLst>
              <a:outerShdw blurRad="80000" dist="40000" dir="5040000" algn="tl">
                <a:srgbClr val="000000">
                  <a:alpha val="30000"/>
                </a:srgbClr>
              </a:outerShdw>
            </a:effectLst>
          </a:endParaRPr>
        </a:p>
      </dgm:t>
    </dgm:pt>
    <dgm:pt modelId="{CDC168AB-273A-4B72-A6C1-103ADCBEB482}" type="parTrans" cxnId="{5DC007F1-A08C-44FC-A518-AC137C5A7E94}">
      <dgm:prSet/>
      <dgm:spPr/>
      <dgm:t>
        <a:bodyPr/>
        <a:lstStyle/>
        <a:p>
          <a:endParaRPr lang="ru-RU"/>
        </a:p>
      </dgm:t>
    </dgm:pt>
    <dgm:pt modelId="{7A9FD2F7-5536-4124-892B-0954DF2D393E}" type="sibTrans" cxnId="{5DC007F1-A08C-44FC-A518-AC137C5A7E94}">
      <dgm:prSet/>
      <dgm:spPr/>
      <dgm:t>
        <a:bodyPr/>
        <a:lstStyle/>
        <a:p>
          <a:endParaRPr lang="ru-RU"/>
        </a:p>
      </dgm:t>
    </dgm:pt>
    <dgm:pt modelId="{3DA19B3D-6846-4E27-B339-CE28FF865110}" type="pres">
      <dgm:prSet presAssocID="{27384965-AF61-49A2-A653-0F0CE5C8527A}" presName="compositeShape" presStyleCnt="0">
        <dgm:presLayoutVars>
          <dgm:dir/>
          <dgm:resizeHandles/>
        </dgm:presLayoutVars>
      </dgm:prSet>
      <dgm:spPr/>
    </dgm:pt>
    <dgm:pt modelId="{CA5A0081-DE1A-4E51-BCB2-01580F526DF2}" type="pres">
      <dgm:prSet presAssocID="{27384965-AF61-49A2-A653-0F0CE5C8527A}" presName="pyramid" presStyleLbl="node1" presStyleIdx="0" presStyleCnt="1" custScaleX="84789" custScaleY="94930" custLinFactNeighborX="-1233" custLinFactNeighborY="2535"/>
      <dgm:spPr/>
    </dgm:pt>
    <dgm:pt modelId="{99233B60-B83C-4241-93AC-E7C848A09C49}" type="pres">
      <dgm:prSet presAssocID="{27384965-AF61-49A2-A653-0F0CE5C8527A}" presName="theList" presStyleCnt="0"/>
      <dgm:spPr/>
    </dgm:pt>
    <dgm:pt modelId="{5F03FAA9-7E2D-4637-8BB9-2237F9A51DA6}" type="pres">
      <dgm:prSet presAssocID="{AF45879E-A6F8-4163-9539-F0346B417FDA}" presName="aNode" presStyleLbl="fgAcc1" presStyleIdx="0" presStyleCnt="3">
        <dgm:presLayoutVars>
          <dgm:bulletEnabled val="1"/>
        </dgm:presLayoutVars>
      </dgm:prSet>
      <dgm:spPr/>
      <dgm:t>
        <a:bodyPr/>
        <a:lstStyle/>
        <a:p>
          <a:endParaRPr lang="ru-RU"/>
        </a:p>
      </dgm:t>
    </dgm:pt>
    <dgm:pt modelId="{F36ECE4F-EB28-43FD-8574-B90E6FB73C47}" type="pres">
      <dgm:prSet presAssocID="{AF45879E-A6F8-4163-9539-F0346B417FDA}" presName="aSpace" presStyleCnt="0"/>
      <dgm:spPr/>
    </dgm:pt>
    <dgm:pt modelId="{B4B9879E-6987-478B-B8A5-7268D61685A0}" type="pres">
      <dgm:prSet presAssocID="{99B89762-7BBE-41EE-A461-4DFB034713A3}" presName="aNode" presStyleLbl="fgAcc1" presStyleIdx="1" presStyleCnt="3">
        <dgm:presLayoutVars>
          <dgm:bulletEnabled val="1"/>
        </dgm:presLayoutVars>
      </dgm:prSet>
      <dgm:spPr/>
      <dgm:t>
        <a:bodyPr/>
        <a:lstStyle/>
        <a:p>
          <a:endParaRPr lang="ru-RU"/>
        </a:p>
      </dgm:t>
    </dgm:pt>
    <dgm:pt modelId="{FD1237FA-A0BC-4E11-A15F-34DAE8D9CFF4}" type="pres">
      <dgm:prSet presAssocID="{99B89762-7BBE-41EE-A461-4DFB034713A3}" presName="aSpace" presStyleCnt="0"/>
      <dgm:spPr/>
    </dgm:pt>
    <dgm:pt modelId="{65883C89-3645-4E52-8249-3E5E11345595}" type="pres">
      <dgm:prSet presAssocID="{2F526B77-E435-4245-8F56-BA0256919A50}" presName="aNode" presStyleLbl="fgAcc1" presStyleIdx="2" presStyleCnt="3">
        <dgm:presLayoutVars>
          <dgm:bulletEnabled val="1"/>
        </dgm:presLayoutVars>
      </dgm:prSet>
      <dgm:spPr/>
      <dgm:t>
        <a:bodyPr/>
        <a:lstStyle/>
        <a:p>
          <a:endParaRPr lang="ru-RU"/>
        </a:p>
      </dgm:t>
    </dgm:pt>
    <dgm:pt modelId="{43CD3068-0885-4FEA-AE3A-4319092280CB}" type="pres">
      <dgm:prSet presAssocID="{2F526B77-E435-4245-8F56-BA0256919A50}" presName="aSpace" presStyleCnt="0"/>
      <dgm:spPr/>
    </dgm:pt>
  </dgm:ptLst>
  <dgm:cxnLst>
    <dgm:cxn modelId="{453CC2EB-4D9A-4B9C-99C3-604F8BAB3F3D}" type="presOf" srcId="{AF45879E-A6F8-4163-9539-F0346B417FDA}" destId="{5F03FAA9-7E2D-4637-8BB9-2237F9A51DA6}" srcOrd="0" destOrd="0" presId="urn:microsoft.com/office/officeart/2005/8/layout/pyramid2"/>
    <dgm:cxn modelId="{8894336E-782C-4382-A2CF-7C9F5A809267}" type="presOf" srcId="{27384965-AF61-49A2-A653-0F0CE5C8527A}" destId="{3DA19B3D-6846-4E27-B339-CE28FF865110}" srcOrd="0" destOrd="0" presId="urn:microsoft.com/office/officeart/2005/8/layout/pyramid2"/>
    <dgm:cxn modelId="{E903B3E6-8635-4C65-8793-F48F50E86AE5}" srcId="{27384965-AF61-49A2-A653-0F0CE5C8527A}" destId="{AF45879E-A6F8-4163-9539-F0346B417FDA}" srcOrd="0" destOrd="0" parTransId="{80A6B9EB-FECF-4B35-90DE-C91E2A993D99}" sibTransId="{28D937D0-DFE4-400B-BDC1-06DC6480883B}"/>
    <dgm:cxn modelId="{FD9427AB-51FC-4E3C-9B9C-DF9DFAA96D47}" type="presOf" srcId="{99B89762-7BBE-41EE-A461-4DFB034713A3}" destId="{B4B9879E-6987-478B-B8A5-7268D61685A0}" srcOrd="0" destOrd="0" presId="urn:microsoft.com/office/officeart/2005/8/layout/pyramid2"/>
    <dgm:cxn modelId="{5DC007F1-A08C-44FC-A518-AC137C5A7E94}" srcId="{27384965-AF61-49A2-A653-0F0CE5C8527A}" destId="{2F526B77-E435-4245-8F56-BA0256919A50}" srcOrd="2" destOrd="0" parTransId="{CDC168AB-273A-4B72-A6C1-103ADCBEB482}" sibTransId="{7A9FD2F7-5536-4124-892B-0954DF2D393E}"/>
    <dgm:cxn modelId="{9C3B19EF-1120-41CE-B38E-D8FC9613F7CF}" type="presOf" srcId="{2F526B77-E435-4245-8F56-BA0256919A50}" destId="{65883C89-3645-4E52-8249-3E5E11345595}" srcOrd="0" destOrd="0" presId="urn:microsoft.com/office/officeart/2005/8/layout/pyramid2"/>
    <dgm:cxn modelId="{E8705C84-BD9D-48D5-81FE-4E1735BA84EA}" srcId="{27384965-AF61-49A2-A653-0F0CE5C8527A}" destId="{99B89762-7BBE-41EE-A461-4DFB034713A3}" srcOrd="1" destOrd="0" parTransId="{A6AA2AE3-7A77-4216-972B-7EA639545563}" sibTransId="{5F86DD1A-D85F-416C-A1F4-15D8A654B276}"/>
    <dgm:cxn modelId="{5C6EC8C5-D81C-46C9-86DE-9BE9AE5823BE}" type="presParOf" srcId="{3DA19B3D-6846-4E27-B339-CE28FF865110}" destId="{CA5A0081-DE1A-4E51-BCB2-01580F526DF2}" srcOrd="0" destOrd="0" presId="urn:microsoft.com/office/officeart/2005/8/layout/pyramid2"/>
    <dgm:cxn modelId="{CCEDC06B-892C-4100-91A0-AC34023BA9F4}" type="presParOf" srcId="{3DA19B3D-6846-4E27-B339-CE28FF865110}" destId="{99233B60-B83C-4241-93AC-E7C848A09C49}" srcOrd="1" destOrd="0" presId="urn:microsoft.com/office/officeart/2005/8/layout/pyramid2"/>
    <dgm:cxn modelId="{C60FBD5E-23B6-460D-9304-C97420531109}" type="presParOf" srcId="{99233B60-B83C-4241-93AC-E7C848A09C49}" destId="{5F03FAA9-7E2D-4637-8BB9-2237F9A51DA6}" srcOrd="0" destOrd="0" presId="urn:microsoft.com/office/officeart/2005/8/layout/pyramid2"/>
    <dgm:cxn modelId="{BC69F672-B0A4-4559-A24D-FFACFABA0068}" type="presParOf" srcId="{99233B60-B83C-4241-93AC-E7C848A09C49}" destId="{F36ECE4F-EB28-43FD-8574-B90E6FB73C47}" srcOrd="1" destOrd="0" presId="urn:microsoft.com/office/officeart/2005/8/layout/pyramid2"/>
    <dgm:cxn modelId="{42924D59-1856-45DF-95B8-19D2D5821F17}" type="presParOf" srcId="{99233B60-B83C-4241-93AC-E7C848A09C49}" destId="{B4B9879E-6987-478B-B8A5-7268D61685A0}" srcOrd="2" destOrd="0" presId="urn:microsoft.com/office/officeart/2005/8/layout/pyramid2"/>
    <dgm:cxn modelId="{4CC1E3F7-A9CC-4410-97C3-35C7BD7B7491}" type="presParOf" srcId="{99233B60-B83C-4241-93AC-E7C848A09C49}" destId="{FD1237FA-A0BC-4E11-A15F-34DAE8D9CFF4}" srcOrd="3" destOrd="0" presId="urn:microsoft.com/office/officeart/2005/8/layout/pyramid2"/>
    <dgm:cxn modelId="{920F80A4-F17E-4275-B18E-622DC0F57867}" type="presParOf" srcId="{99233B60-B83C-4241-93AC-E7C848A09C49}" destId="{65883C89-3645-4E52-8249-3E5E11345595}" srcOrd="4" destOrd="0" presId="urn:microsoft.com/office/officeart/2005/8/layout/pyramid2"/>
    <dgm:cxn modelId="{39EFEF82-7F1B-4A1A-8B6D-E0E0BA9C63F8}" type="presParOf" srcId="{99233B60-B83C-4241-93AC-E7C848A09C49}" destId="{43CD3068-0885-4FEA-AE3A-4319092280CB}" srcOrd="5" destOrd="0" presId="urn:microsoft.com/office/officeart/2005/8/layout/pyramid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42361BB-9AF9-4DD2-A4AB-18333770A7A2}" type="doc">
      <dgm:prSet loTypeId="urn:microsoft.com/office/officeart/2005/8/layout/lProcess1" loCatId="process" qsTypeId="urn:microsoft.com/office/officeart/2005/8/quickstyle/simple1#2" qsCatId="simple" csTypeId="urn:microsoft.com/office/officeart/2005/8/colors/accent0_2" csCatId="mainScheme" phldr="1"/>
      <dgm:spPr/>
      <dgm:t>
        <a:bodyPr/>
        <a:lstStyle/>
        <a:p>
          <a:endParaRPr lang="ru-RU"/>
        </a:p>
      </dgm:t>
    </dgm:pt>
    <dgm:pt modelId="{7C34B575-6C92-45E6-9A6B-D67F7D06D524}">
      <dgm:prSet phldrT="[Текст]" custT="1"/>
      <dgm:spPr/>
      <dgm:t>
        <a:bodyPr/>
        <a:lstStyle/>
        <a:p>
          <a:r>
            <a:rPr lang="en-US" sz="2400" b="1" dirty="0" smtClean="0"/>
            <a:t>CHAT SHOW</a:t>
          </a:r>
          <a:endParaRPr lang="ru-RU" sz="2400" b="1" dirty="0"/>
        </a:p>
      </dgm:t>
    </dgm:pt>
    <dgm:pt modelId="{21BD22D1-0A83-4C49-A4F8-2094809676C3}" type="parTrans" cxnId="{0F1FD17E-FC85-4B78-8B72-E8DFE6BCF31C}">
      <dgm:prSet/>
      <dgm:spPr/>
      <dgm:t>
        <a:bodyPr/>
        <a:lstStyle/>
        <a:p>
          <a:endParaRPr lang="ru-RU"/>
        </a:p>
      </dgm:t>
    </dgm:pt>
    <dgm:pt modelId="{1A537202-CB95-4971-BFB0-4F02C5623100}" type="sibTrans" cxnId="{0F1FD17E-FC85-4B78-8B72-E8DFE6BCF31C}">
      <dgm:prSet/>
      <dgm:spPr/>
      <dgm:t>
        <a:bodyPr/>
        <a:lstStyle/>
        <a:p>
          <a:endParaRPr lang="ru-RU"/>
        </a:p>
      </dgm:t>
    </dgm:pt>
    <dgm:pt modelId="{8609D5F7-DF49-467F-B8E4-55F5E2A533A7}">
      <dgm:prSet phldrT="[Текст]" custT="1"/>
      <dgm:spPr/>
      <dgm:t>
        <a:bodyPr/>
        <a:lstStyle/>
        <a:p>
          <a:r>
            <a:rPr lang="en-US" sz="2400" b="1" dirty="0" smtClean="0"/>
            <a:t>SOAP OPERA</a:t>
          </a:r>
          <a:endParaRPr lang="ru-RU" sz="2400" b="1" dirty="0"/>
        </a:p>
      </dgm:t>
    </dgm:pt>
    <dgm:pt modelId="{86933646-72EB-4663-B5A0-C0E19CCDF521}" type="parTrans" cxnId="{C2501164-6948-4C48-B530-1DDE23140466}">
      <dgm:prSet/>
      <dgm:spPr/>
      <dgm:t>
        <a:bodyPr/>
        <a:lstStyle/>
        <a:p>
          <a:endParaRPr lang="ru-RU"/>
        </a:p>
      </dgm:t>
    </dgm:pt>
    <dgm:pt modelId="{882E8363-B86A-4EF1-B474-92F77C2DCD00}" type="sibTrans" cxnId="{C2501164-6948-4C48-B530-1DDE23140466}">
      <dgm:prSet/>
      <dgm:spPr/>
      <dgm:t>
        <a:bodyPr/>
        <a:lstStyle/>
        <a:p>
          <a:endParaRPr lang="ru-RU"/>
        </a:p>
      </dgm:t>
    </dgm:pt>
    <dgm:pt modelId="{2B64FD46-4CB8-45BC-940E-CD02F25E8B0C}">
      <dgm:prSet phldrT="[Текст]" custT="1"/>
      <dgm:spPr/>
      <dgm:t>
        <a:bodyPr/>
        <a:lstStyle/>
        <a:p>
          <a:r>
            <a:rPr lang="en-US" sz="2000" b="1" dirty="0" smtClean="0"/>
            <a:t>REALITY SHOW</a:t>
          </a:r>
          <a:endParaRPr lang="ru-RU" sz="2000" b="1" dirty="0"/>
        </a:p>
      </dgm:t>
    </dgm:pt>
    <dgm:pt modelId="{E445DD7E-12DC-49FC-B4D3-2210CD98D0DB}" type="parTrans" cxnId="{ABBE64DC-550D-4ED2-B702-82F1277B1128}">
      <dgm:prSet/>
      <dgm:spPr/>
      <dgm:t>
        <a:bodyPr/>
        <a:lstStyle/>
        <a:p>
          <a:endParaRPr lang="ru-RU"/>
        </a:p>
      </dgm:t>
    </dgm:pt>
    <dgm:pt modelId="{0A6336D8-EB3F-4AF2-BF4E-ABDD40670942}" type="sibTrans" cxnId="{ABBE64DC-550D-4ED2-B702-82F1277B1128}">
      <dgm:prSet/>
      <dgm:spPr/>
      <dgm:t>
        <a:bodyPr/>
        <a:lstStyle/>
        <a:p>
          <a:endParaRPr lang="ru-RU"/>
        </a:p>
      </dgm:t>
    </dgm:pt>
    <dgm:pt modelId="{125F3303-9018-44C9-9596-69E7BF2E0555}">
      <dgm:prSet custT="1"/>
      <dgm:spPr/>
      <dgm:t>
        <a:bodyPr/>
        <a:lstStyle/>
        <a:p>
          <a:r>
            <a:rPr lang="en-US" sz="2400" b="1" dirty="0" smtClean="0"/>
            <a:t>INTERNET</a:t>
          </a:r>
          <a:endParaRPr lang="ru-RU" sz="2400" b="1" dirty="0"/>
        </a:p>
      </dgm:t>
    </dgm:pt>
    <dgm:pt modelId="{8663ED16-1BF2-41A2-948E-762683D8034C}" type="parTrans" cxnId="{21DEFDC8-F1A9-4CEF-BACB-693A9FC06DB7}">
      <dgm:prSet/>
      <dgm:spPr/>
      <dgm:t>
        <a:bodyPr/>
        <a:lstStyle/>
        <a:p>
          <a:endParaRPr lang="ru-RU"/>
        </a:p>
      </dgm:t>
    </dgm:pt>
    <dgm:pt modelId="{5537FCF4-1271-44D2-BCE8-98ABAEE74DD8}" type="sibTrans" cxnId="{21DEFDC8-F1A9-4CEF-BACB-693A9FC06DB7}">
      <dgm:prSet/>
      <dgm:spPr/>
      <dgm:t>
        <a:bodyPr/>
        <a:lstStyle/>
        <a:p>
          <a:endParaRPr lang="ru-RU"/>
        </a:p>
      </dgm:t>
    </dgm:pt>
    <dgm:pt modelId="{3996F6D8-CFA1-4337-B79E-41E92E869A6A}">
      <dgm:prSet custT="1"/>
      <dgm:spPr/>
      <dgm:t>
        <a:bodyPr/>
        <a:lstStyle/>
        <a:p>
          <a:r>
            <a:rPr lang="en-US" sz="2400" b="1" dirty="0" smtClean="0"/>
            <a:t>GAME SHOW</a:t>
          </a:r>
          <a:endParaRPr lang="ru-RU" sz="2400" b="1" dirty="0"/>
        </a:p>
      </dgm:t>
    </dgm:pt>
    <dgm:pt modelId="{2F4CC148-B92B-4CAA-9C6E-4C173A51E7EC}" type="parTrans" cxnId="{FE9D2F50-5459-4111-A065-4B683C11CCFF}">
      <dgm:prSet/>
      <dgm:spPr/>
      <dgm:t>
        <a:bodyPr/>
        <a:lstStyle/>
        <a:p>
          <a:endParaRPr lang="ru-RU"/>
        </a:p>
      </dgm:t>
    </dgm:pt>
    <dgm:pt modelId="{6F55FC78-13FA-442A-8EBA-F7AA4AF0BCC9}" type="sibTrans" cxnId="{FE9D2F50-5459-4111-A065-4B683C11CCFF}">
      <dgm:prSet/>
      <dgm:spPr/>
      <dgm:t>
        <a:bodyPr/>
        <a:lstStyle/>
        <a:p>
          <a:endParaRPr lang="ru-RU"/>
        </a:p>
      </dgm:t>
    </dgm:pt>
    <dgm:pt modelId="{270A314E-581B-4EA2-8D49-C8D33356E0D4}">
      <dgm:prSet custT="1"/>
      <dgm:spPr/>
      <dgm:t>
        <a:bodyPr/>
        <a:lstStyle/>
        <a:p>
          <a:r>
            <a:rPr lang="en-US" sz="2000" b="1" dirty="0" smtClean="0"/>
            <a:t>DOCUMENTARY</a:t>
          </a:r>
          <a:endParaRPr lang="ru-RU" sz="2000" b="1" dirty="0"/>
        </a:p>
      </dgm:t>
    </dgm:pt>
    <dgm:pt modelId="{5C46A842-5110-410F-A211-DCAFA6F3FD89}" type="parTrans" cxnId="{8CB7B098-A37D-4B30-A9F2-6599151213EC}">
      <dgm:prSet/>
      <dgm:spPr/>
      <dgm:t>
        <a:bodyPr/>
        <a:lstStyle/>
        <a:p>
          <a:endParaRPr lang="ru-RU"/>
        </a:p>
      </dgm:t>
    </dgm:pt>
    <dgm:pt modelId="{42343A91-B032-4C54-AFAA-734A92AA32A1}" type="sibTrans" cxnId="{8CB7B098-A37D-4B30-A9F2-6599151213EC}">
      <dgm:prSet/>
      <dgm:spPr/>
      <dgm:t>
        <a:bodyPr/>
        <a:lstStyle/>
        <a:p>
          <a:endParaRPr lang="ru-RU"/>
        </a:p>
      </dgm:t>
    </dgm:pt>
    <dgm:pt modelId="{77EEDD25-DDF8-45DF-9567-118488A8BED7}">
      <dgm:prSet custT="1"/>
      <dgm:spPr/>
      <dgm:t>
        <a:bodyPr/>
        <a:lstStyle/>
        <a:p>
          <a:r>
            <a:rPr lang="en-US" sz="2000" b="1" dirty="0" smtClean="0"/>
            <a:t>POPULAR PRESS</a:t>
          </a:r>
          <a:endParaRPr lang="ru-RU" sz="2000" b="1" dirty="0"/>
        </a:p>
      </dgm:t>
    </dgm:pt>
    <dgm:pt modelId="{23A5951C-CB67-4D14-A8F2-73E3891F86A2}" type="parTrans" cxnId="{9FD17185-4DA8-4005-8DA5-5CF306648297}">
      <dgm:prSet/>
      <dgm:spPr/>
      <dgm:t>
        <a:bodyPr/>
        <a:lstStyle/>
        <a:p>
          <a:endParaRPr lang="ru-RU"/>
        </a:p>
      </dgm:t>
    </dgm:pt>
    <dgm:pt modelId="{3CA8340F-2F93-4E59-AF9B-3C18A6A8CE6B}" type="sibTrans" cxnId="{9FD17185-4DA8-4005-8DA5-5CF306648297}">
      <dgm:prSet/>
      <dgm:spPr/>
      <dgm:t>
        <a:bodyPr/>
        <a:lstStyle/>
        <a:p>
          <a:endParaRPr lang="ru-RU"/>
        </a:p>
      </dgm:t>
    </dgm:pt>
    <dgm:pt modelId="{0833626E-D97A-4F0C-998A-B4C9538F23DE}">
      <dgm:prSet/>
      <dgm:spPr/>
      <dgm:t>
        <a:bodyPr/>
        <a:lstStyle/>
        <a:p>
          <a:r>
            <a:rPr lang="en-US" b="1" dirty="0" smtClean="0"/>
            <a:t>CURRENT AFFAIRS</a:t>
          </a:r>
          <a:endParaRPr lang="ru-RU" b="1" dirty="0"/>
        </a:p>
      </dgm:t>
    </dgm:pt>
    <dgm:pt modelId="{94642E1D-B9CD-4DAC-A647-0D96A50258EF}" type="parTrans" cxnId="{3450E560-9BD5-44B0-A6C4-457E34E679BA}">
      <dgm:prSet/>
      <dgm:spPr/>
      <dgm:t>
        <a:bodyPr/>
        <a:lstStyle/>
        <a:p>
          <a:endParaRPr lang="ru-RU"/>
        </a:p>
      </dgm:t>
    </dgm:pt>
    <dgm:pt modelId="{AA2618C4-44F3-4966-976D-4A7235551283}" type="sibTrans" cxnId="{3450E560-9BD5-44B0-A6C4-457E34E679BA}">
      <dgm:prSet/>
      <dgm:spPr/>
      <dgm:t>
        <a:bodyPr/>
        <a:lstStyle/>
        <a:p>
          <a:endParaRPr lang="ru-RU"/>
        </a:p>
      </dgm:t>
    </dgm:pt>
    <dgm:pt modelId="{0C6C430E-1669-452B-928D-29DAB797B8E0}" type="pres">
      <dgm:prSet presAssocID="{A42361BB-9AF9-4DD2-A4AB-18333770A7A2}" presName="Name0" presStyleCnt="0">
        <dgm:presLayoutVars>
          <dgm:dir/>
          <dgm:animLvl val="lvl"/>
          <dgm:resizeHandles val="exact"/>
        </dgm:presLayoutVars>
      </dgm:prSet>
      <dgm:spPr/>
      <dgm:t>
        <a:bodyPr/>
        <a:lstStyle/>
        <a:p>
          <a:endParaRPr lang="ru-RU"/>
        </a:p>
      </dgm:t>
    </dgm:pt>
    <dgm:pt modelId="{0CBBBFEB-8400-4742-8791-5BC3B5ABC74C}" type="pres">
      <dgm:prSet presAssocID="{7C34B575-6C92-45E6-9A6B-D67F7D06D524}" presName="vertFlow" presStyleCnt="0"/>
      <dgm:spPr/>
    </dgm:pt>
    <dgm:pt modelId="{D7E3B5C6-5BDD-454E-B65D-B4E8B5FFE113}" type="pres">
      <dgm:prSet presAssocID="{7C34B575-6C92-45E6-9A6B-D67F7D06D524}" presName="header" presStyleLbl="node1" presStyleIdx="0" presStyleCnt="1"/>
      <dgm:spPr/>
      <dgm:t>
        <a:bodyPr/>
        <a:lstStyle/>
        <a:p>
          <a:endParaRPr lang="ru-RU"/>
        </a:p>
      </dgm:t>
    </dgm:pt>
    <dgm:pt modelId="{A7EC5524-29DD-4711-916E-901FDEB2F382}" type="pres">
      <dgm:prSet presAssocID="{86933646-72EB-4663-B5A0-C0E19CCDF521}" presName="parTrans" presStyleLbl="sibTrans2D1" presStyleIdx="0" presStyleCnt="7"/>
      <dgm:spPr/>
      <dgm:t>
        <a:bodyPr/>
        <a:lstStyle/>
        <a:p>
          <a:endParaRPr lang="ru-RU"/>
        </a:p>
      </dgm:t>
    </dgm:pt>
    <dgm:pt modelId="{F7BCA4E0-94CD-46F7-9D15-6BD87DD65DAD}" type="pres">
      <dgm:prSet presAssocID="{8609D5F7-DF49-467F-B8E4-55F5E2A533A7}" presName="child" presStyleLbl="alignAccFollowNode1" presStyleIdx="0" presStyleCnt="7">
        <dgm:presLayoutVars>
          <dgm:chMax val="0"/>
          <dgm:bulletEnabled val="1"/>
        </dgm:presLayoutVars>
      </dgm:prSet>
      <dgm:spPr/>
      <dgm:t>
        <a:bodyPr/>
        <a:lstStyle/>
        <a:p>
          <a:endParaRPr lang="ru-RU"/>
        </a:p>
      </dgm:t>
    </dgm:pt>
    <dgm:pt modelId="{4BFCBD20-5B76-4518-9A3A-49794EF2D601}" type="pres">
      <dgm:prSet presAssocID="{882E8363-B86A-4EF1-B474-92F77C2DCD00}" presName="sibTrans" presStyleLbl="sibTrans2D1" presStyleIdx="1" presStyleCnt="7"/>
      <dgm:spPr/>
      <dgm:t>
        <a:bodyPr/>
        <a:lstStyle/>
        <a:p>
          <a:endParaRPr lang="ru-RU"/>
        </a:p>
      </dgm:t>
    </dgm:pt>
    <dgm:pt modelId="{72011B2B-DFE1-408C-9149-3E64D0532214}" type="pres">
      <dgm:prSet presAssocID="{2B64FD46-4CB8-45BC-940E-CD02F25E8B0C}" presName="child" presStyleLbl="alignAccFollowNode1" presStyleIdx="1" presStyleCnt="7">
        <dgm:presLayoutVars>
          <dgm:chMax val="0"/>
          <dgm:bulletEnabled val="1"/>
        </dgm:presLayoutVars>
      </dgm:prSet>
      <dgm:spPr/>
      <dgm:t>
        <a:bodyPr/>
        <a:lstStyle/>
        <a:p>
          <a:endParaRPr lang="ru-RU"/>
        </a:p>
      </dgm:t>
    </dgm:pt>
    <dgm:pt modelId="{4ED72C6B-8AB3-4E3C-81BB-EBA0009CA72C}" type="pres">
      <dgm:prSet presAssocID="{0A6336D8-EB3F-4AF2-BF4E-ABDD40670942}" presName="sibTrans" presStyleLbl="sibTrans2D1" presStyleIdx="2" presStyleCnt="7"/>
      <dgm:spPr/>
      <dgm:t>
        <a:bodyPr/>
        <a:lstStyle/>
        <a:p>
          <a:endParaRPr lang="ru-RU"/>
        </a:p>
      </dgm:t>
    </dgm:pt>
    <dgm:pt modelId="{53114D2C-2931-4E86-8FD8-7526A0CB6AF8}" type="pres">
      <dgm:prSet presAssocID="{125F3303-9018-44C9-9596-69E7BF2E0555}" presName="child" presStyleLbl="alignAccFollowNode1" presStyleIdx="2" presStyleCnt="7">
        <dgm:presLayoutVars>
          <dgm:chMax val="0"/>
          <dgm:bulletEnabled val="1"/>
        </dgm:presLayoutVars>
      </dgm:prSet>
      <dgm:spPr/>
      <dgm:t>
        <a:bodyPr/>
        <a:lstStyle/>
        <a:p>
          <a:endParaRPr lang="ru-RU"/>
        </a:p>
      </dgm:t>
    </dgm:pt>
    <dgm:pt modelId="{42365B37-5BDA-4866-8433-5A9B5B025867}" type="pres">
      <dgm:prSet presAssocID="{5537FCF4-1271-44D2-BCE8-98ABAEE74DD8}" presName="sibTrans" presStyleLbl="sibTrans2D1" presStyleIdx="3" presStyleCnt="7"/>
      <dgm:spPr/>
      <dgm:t>
        <a:bodyPr/>
        <a:lstStyle/>
        <a:p>
          <a:endParaRPr lang="ru-RU"/>
        </a:p>
      </dgm:t>
    </dgm:pt>
    <dgm:pt modelId="{BF9B7AB4-6BB4-4E2F-B396-00647B0A3C67}" type="pres">
      <dgm:prSet presAssocID="{3996F6D8-CFA1-4337-B79E-41E92E869A6A}" presName="child" presStyleLbl="alignAccFollowNode1" presStyleIdx="3" presStyleCnt="7">
        <dgm:presLayoutVars>
          <dgm:chMax val="0"/>
          <dgm:bulletEnabled val="1"/>
        </dgm:presLayoutVars>
      </dgm:prSet>
      <dgm:spPr/>
      <dgm:t>
        <a:bodyPr/>
        <a:lstStyle/>
        <a:p>
          <a:endParaRPr lang="ru-RU"/>
        </a:p>
      </dgm:t>
    </dgm:pt>
    <dgm:pt modelId="{735C2F29-D416-47F7-9EBF-B39D18DC669C}" type="pres">
      <dgm:prSet presAssocID="{6F55FC78-13FA-442A-8EBA-F7AA4AF0BCC9}" presName="sibTrans" presStyleLbl="sibTrans2D1" presStyleIdx="4" presStyleCnt="7"/>
      <dgm:spPr/>
      <dgm:t>
        <a:bodyPr/>
        <a:lstStyle/>
        <a:p>
          <a:endParaRPr lang="ru-RU"/>
        </a:p>
      </dgm:t>
    </dgm:pt>
    <dgm:pt modelId="{FA9E48DD-8079-49C4-89CD-0587DC72A850}" type="pres">
      <dgm:prSet presAssocID="{270A314E-581B-4EA2-8D49-C8D33356E0D4}" presName="child" presStyleLbl="alignAccFollowNode1" presStyleIdx="4" presStyleCnt="7">
        <dgm:presLayoutVars>
          <dgm:chMax val="0"/>
          <dgm:bulletEnabled val="1"/>
        </dgm:presLayoutVars>
      </dgm:prSet>
      <dgm:spPr/>
      <dgm:t>
        <a:bodyPr/>
        <a:lstStyle/>
        <a:p>
          <a:endParaRPr lang="ru-RU"/>
        </a:p>
      </dgm:t>
    </dgm:pt>
    <dgm:pt modelId="{2621AF5D-0C3B-4A74-BBC1-261AD58A0587}" type="pres">
      <dgm:prSet presAssocID="{42343A91-B032-4C54-AFAA-734A92AA32A1}" presName="sibTrans" presStyleLbl="sibTrans2D1" presStyleIdx="5" presStyleCnt="7"/>
      <dgm:spPr/>
      <dgm:t>
        <a:bodyPr/>
        <a:lstStyle/>
        <a:p>
          <a:endParaRPr lang="ru-RU"/>
        </a:p>
      </dgm:t>
    </dgm:pt>
    <dgm:pt modelId="{8091B676-4DC6-4467-874A-2D70454C2690}" type="pres">
      <dgm:prSet presAssocID="{77EEDD25-DDF8-45DF-9567-118488A8BED7}" presName="child" presStyleLbl="alignAccFollowNode1" presStyleIdx="5" presStyleCnt="7">
        <dgm:presLayoutVars>
          <dgm:chMax val="0"/>
          <dgm:bulletEnabled val="1"/>
        </dgm:presLayoutVars>
      </dgm:prSet>
      <dgm:spPr/>
      <dgm:t>
        <a:bodyPr/>
        <a:lstStyle/>
        <a:p>
          <a:endParaRPr lang="ru-RU"/>
        </a:p>
      </dgm:t>
    </dgm:pt>
    <dgm:pt modelId="{040D7A97-2EBA-4CEE-8647-5B9A7D4C015F}" type="pres">
      <dgm:prSet presAssocID="{3CA8340F-2F93-4E59-AF9B-3C18A6A8CE6B}" presName="sibTrans" presStyleLbl="sibTrans2D1" presStyleIdx="6" presStyleCnt="7"/>
      <dgm:spPr/>
      <dgm:t>
        <a:bodyPr/>
        <a:lstStyle/>
        <a:p>
          <a:endParaRPr lang="ru-RU"/>
        </a:p>
      </dgm:t>
    </dgm:pt>
    <dgm:pt modelId="{3D86F964-A3BF-4B6D-8BC3-86B1A42F5F8D}" type="pres">
      <dgm:prSet presAssocID="{0833626E-D97A-4F0C-998A-B4C9538F23DE}" presName="child" presStyleLbl="alignAccFollowNode1" presStyleIdx="6" presStyleCnt="7">
        <dgm:presLayoutVars>
          <dgm:chMax val="0"/>
          <dgm:bulletEnabled val="1"/>
        </dgm:presLayoutVars>
      </dgm:prSet>
      <dgm:spPr/>
      <dgm:t>
        <a:bodyPr/>
        <a:lstStyle/>
        <a:p>
          <a:endParaRPr lang="ru-RU"/>
        </a:p>
      </dgm:t>
    </dgm:pt>
  </dgm:ptLst>
  <dgm:cxnLst>
    <dgm:cxn modelId="{0F1FD17E-FC85-4B78-8B72-E8DFE6BCF31C}" srcId="{A42361BB-9AF9-4DD2-A4AB-18333770A7A2}" destId="{7C34B575-6C92-45E6-9A6B-D67F7D06D524}" srcOrd="0" destOrd="0" parTransId="{21BD22D1-0A83-4C49-A4F8-2094809676C3}" sibTransId="{1A537202-CB95-4971-BFB0-4F02C5623100}"/>
    <dgm:cxn modelId="{B4778B57-08FD-4934-B21B-65E7B09628B9}" type="presOf" srcId="{2B64FD46-4CB8-45BC-940E-CD02F25E8B0C}" destId="{72011B2B-DFE1-408C-9149-3E64D0532214}" srcOrd="0" destOrd="0" presId="urn:microsoft.com/office/officeart/2005/8/layout/lProcess1"/>
    <dgm:cxn modelId="{30A7D511-2566-499F-A154-DD6E5CD2C4FC}" type="presOf" srcId="{77EEDD25-DDF8-45DF-9567-118488A8BED7}" destId="{8091B676-4DC6-4467-874A-2D70454C2690}" srcOrd="0" destOrd="0" presId="urn:microsoft.com/office/officeart/2005/8/layout/lProcess1"/>
    <dgm:cxn modelId="{9FB4EC20-9670-4377-A807-BCE210D4EC17}" type="presOf" srcId="{8609D5F7-DF49-467F-B8E4-55F5E2A533A7}" destId="{F7BCA4E0-94CD-46F7-9D15-6BD87DD65DAD}" srcOrd="0" destOrd="0" presId="urn:microsoft.com/office/officeart/2005/8/layout/lProcess1"/>
    <dgm:cxn modelId="{ABBE64DC-550D-4ED2-B702-82F1277B1128}" srcId="{7C34B575-6C92-45E6-9A6B-D67F7D06D524}" destId="{2B64FD46-4CB8-45BC-940E-CD02F25E8B0C}" srcOrd="1" destOrd="0" parTransId="{E445DD7E-12DC-49FC-B4D3-2210CD98D0DB}" sibTransId="{0A6336D8-EB3F-4AF2-BF4E-ABDD40670942}"/>
    <dgm:cxn modelId="{0B001F84-3B0B-4B6F-BDBD-492E93292B5F}" type="presOf" srcId="{0A6336D8-EB3F-4AF2-BF4E-ABDD40670942}" destId="{4ED72C6B-8AB3-4E3C-81BB-EBA0009CA72C}" srcOrd="0" destOrd="0" presId="urn:microsoft.com/office/officeart/2005/8/layout/lProcess1"/>
    <dgm:cxn modelId="{DDF06F92-36BF-4EC6-AD58-03EF500BE0F5}" type="presOf" srcId="{42343A91-B032-4C54-AFAA-734A92AA32A1}" destId="{2621AF5D-0C3B-4A74-BBC1-261AD58A0587}" srcOrd="0" destOrd="0" presId="urn:microsoft.com/office/officeart/2005/8/layout/lProcess1"/>
    <dgm:cxn modelId="{FE9D2F50-5459-4111-A065-4B683C11CCFF}" srcId="{7C34B575-6C92-45E6-9A6B-D67F7D06D524}" destId="{3996F6D8-CFA1-4337-B79E-41E92E869A6A}" srcOrd="3" destOrd="0" parTransId="{2F4CC148-B92B-4CAA-9C6E-4C173A51E7EC}" sibTransId="{6F55FC78-13FA-442A-8EBA-F7AA4AF0BCC9}"/>
    <dgm:cxn modelId="{90E986AA-A1D0-4428-B505-332F6E98AEE8}" type="presOf" srcId="{5537FCF4-1271-44D2-BCE8-98ABAEE74DD8}" destId="{42365B37-5BDA-4866-8433-5A9B5B025867}" srcOrd="0" destOrd="0" presId="urn:microsoft.com/office/officeart/2005/8/layout/lProcess1"/>
    <dgm:cxn modelId="{D48EB25D-07A1-41BA-A493-0D0C726BC21B}" type="presOf" srcId="{A42361BB-9AF9-4DD2-A4AB-18333770A7A2}" destId="{0C6C430E-1669-452B-928D-29DAB797B8E0}" srcOrd="0" destOrd="0" presId="urn:microsoft.com/office/officeart/2005/8/layout/lProcess1"/>
    <dgm:cxn modelId="{E74C5887-D95D-40DF-821D-88703B5A3673}" type="presOf" srcId="{882E8363-B86A-4EF1-B474-92F77C2DCD00}" destId="{4BFCBD20-5B76-4518-9A3A-49794EF2D601}" srcOrd="0" destOrd="0" presId="urn:microsoft.com/office/officeart/2005/8/layout/lProcess1"/>
    <dgm:cxn modelId="{51095171-E9D8-4B97-9443-D589EC5B3906}" type="presOf" srcId="{3CA8340F-2F93-4E59-AF9B-3C18A6A8CE6B}" destId="{040D7A97-2EBA-4CEE-8647-5B9A7D4C015F}" srcOrd="0" destOrd="0" presId="urn:microsoft.com/office/officeart/2005/8/layout/lProcess1"/>
    <dgm:cxn modelId="{3450E560-9BD5-44B0-A6C4-457E34E679BA}" srcId="{7C34B575-6C92-45E6-9A6B-D67F7D06D524}" destId="{0833626E-D97A-4F0C-998A-B4C9538F23DE}" srcOrd="6" destOrd="0" parTransId="{94642E1D-B9CD-4DAC-A647-0D96A50258EF}" sibTransId="{AA2618C4-44F3-4966-976D-4A7235551283}"/>
    <dgm:cxn modelId="{77911867-B065-490A-9515-69E021969086}" type="presOf" srcId="{0833626E-D97A-4F0C-998A-B4C9538F23DE}" destId="{3D86F964-A3BF-4B6D-8BC3-86B1A42F5F8D}" srcOrd="0" destOrd="0" presId="urn:microsoft.com/office/officeart/2005/8/layout/lProcess1"/>
    <dgm:cxn modelId="{6FF49BAF-7D6E-474D-BCC9-28598977D5D9}" type="presOf" srcId="{3996F6D8-CFA1-4337-B79E-41E92E869A6A}" destId="{BF9B7AB4-6BB4-4E2F-B396-00647B0A3C67}" srcOrd="0" destOrd="0" presId="urn:microsoft.com/office/officeart/2005/8/layout/lProcess1"/>
    <dgm:cxn modelId="{9B72E8B9-7CDF-4083-ADBC-3B1D367CF297}" type="presOf" srcId="{270A314E-581B-4EA2-8D49-C8D33356E0D4}" destId="{FA9E48DD-8079-49C4-89CD-0587DC72A850}" srcOrd="0" destOrd="0" presId="urn:microsoft.com/office/officeart/2005/8/layout/lProcess1"/>
    <dgm:cxn modelId="{E6375E20-33AB-4B1E-9466-699841292242}" type="presOf" srcId="{86933646-72EB-4663-B5A0-C0E19CCDF521}" destId="{A7EC5524-29DD-4711-916E-901FDEB2F382}" srcOrd="0" destOrd="0" presId="urn:microsoft.com/office/officeart/2005/8/layout/lProcess1"/>
    <dgm:cxn modelId="{21DEFDC8-F1A9-4CEF-BACB-693A9FC06DB7}" srcId="{7C34B575-6C92-45E6-9A6B-D67F7D06D524}" destId="{125F3303-9018-44C9-9596-69E7BF2E0555}" srcOrd="2" destOrd="0" parTransId="{8663ED16-1BF2-41A2-948E-762683D8034C}" sibTransId="{5537FCF4-1271-44D2-BCE8-98ABAEE74DD8}"/>
    <dgm:cxn modelId="{9FD17185-4DA8-4005-8DA5-5CF306648297}" srcId="{7C34B575-6C92-45E6-9A6B-D67F7D06D524}" destId="{77EEDD25-DDF8-45DF-9567-118488A8BED7}" srcOrd="5" destOrd="0" parTransId="{23A5951C-CB67-4D14-A8F2-73E3891F86A2}" sibTransId="{3CA8340F-2F93-4E59-AF9B-3C18A6A8CE6B}"/>
    <dgm:cxn modelId="{C800B2E4-E64A-4A68-B9ED-14ABE97586EE}" type="presOf" srcId="{7C34B575-6C92-45E6-9A6B-D67F7D06D524}" destId="{D7E3B5C6-5BDD-454E-B65D-B4E8B5FFE113}" srcOrd="0" destOrd="0" presId="urn:microsoft.com/office/officeart/2005/8/layout/lProcess1"/>
    <dgm:cxn modelId="{FC99CBFF-D152-42A3-A553-DFD135FA1B75}" type="presOf" srcId="{125F3303-9018-44C9-9596-69E7BF2E0555}" destId="{53114D2C-2931-4E86-8FD8-7526A0CB6AF8}" srcOrd="0" destOrd="0" presId="urn:microsoft.com/office/officeart/2005/8/layout/lProcess1"/>
    <dgm:cxn modelId="{C2501164-6948-4C48-B530-1DDE23140466}" srcId="{7C34B575-6C92-45E6-9A6B-D67F7D06D524}" destId="{8609D5F7-DF49-467F-B8E4-55F5E2A533A7}" srcOrd="0" destOrd="0" parTransId="{86933646-72EB-4663-B5A0-C0E19CCDF521}" sibTransId="{882E8363-B86A-4EF1-B474-92F77C2DCD00}"/>
    <dgm:cxn modelId="{80D649C9-306B-478B-A942-02A1758158BD}" type="presOf" srcId="{6F55FC78-13FA-442A-8EBA-F7AA4AF0BCC9}" destId="{735C2F29-D416-47F7-9EBF-B39D18DC669C}" srcOrd="0" destOrd="0" presId="urn:microsoft.com/office/officeart/2005/8/layout/lProcess1"/>
    <dgm:cxn modelId="{8CB7B098-A37D-4B30-A9F2-6599151213EC}" srcId="{7C34B575-6C92-45E6-9A6B-D67F7D06D524}" destId="{270A314E-581B-4EA2-8D49-C8D33356E0D4}" srcOrd="4" destOrd="0" parTransId="{5C46A842-5110-410F-A211-DCAFA6F3FD89}" sibTransId="{42343A91-B032-4C54-AFAA-734A92AA32A1}"/>
    <dgm:cxn modelId="{F3886293-F816-48F0-A5F7-5A4DD84F1D2E}" type="presParOf" srcId="{0C6C430E-1669-452B-928D-29DAB797B8E0}" destId="{0CBBBFEB-8400-4742-8791-5BC3B5ABC74C}" srcOrd="0" destOrd="0" presId="urn:microsoft.com/office/officeart/2005/8/layout/lProcess1"/>
    <dgm:cxn modelId="{192A240C-242C-4C17-9CB5-FA4324CBCB83}" type="presParOf" srcId="{0CBBBFEB-8400-4742-8791-5BC3B5ABC74C}" destId="{D7E3B5C6-5BDD-454E-B65D-B4E8B5FFE113}" srcOrd="0" destOrd="0" presId="urn:microsoft.com/office/officeart/2005/8/layout/lProcess1"/>
    <dgm:cxn modelId="{36090708-3825-4168-9A8D-344C5F7E197E}" type="presParOf" srcId="{0CBBBFEB-8400-4742-8791-5BC3B5ABC74C}" destId="{A7EC5524-29DD-4711-916E-901FDEB2F382}" srcOrd="1" destOrd="0" presId="urn:microsoft.com/office/officeart/2005/8/layout/lProcess1"/>
    <dgm:cxn modelId="{C129E719-DEA5-40D3-8EFB-0F1B179AE46B}" type="presParOf" srcId="{0CBBBFEB-8400-4742-8791-5BC3B5ABC74C}" destId="{F7BCA4E0-94CD-46F7-9D15-6BD87DD65DAD}" srcOrd="2" destOrd="0" presId="urn:microsoft.com/office/officeart/2005/8/layout/lProcess1"/>
    <dgm:cxn modelId="{8ED0C8FA-B9ED-477B-8E13-179A3EAFCE1C}" type="presParOf" srcId="{0CBBBFEB-8400-4742-8791-5BC3B5ABC74C}" destId="{4BFCBD20-5B76-4518-9A3A-49794EF2D601}" srcOrd="3" destOrd="0" presId="urn:microsoft.com/office/officeart/2005/8/layout/lProcess1"/>
    <dgm:cxn modelId="{7C15ED44-D363-4A56-9C84-DC29FE229E90}" type="presParOf" srcId="{0CBBBFEB-8400-4742-8791-5BC3B5ABC74C}" destId="{72011B2B-DFE1-408C-9149-3E64D0532214}" srcOrd="4" destOrd="0" presId="urn:microsoft.com/office/officeart/2005/8/layout/lProcess1"/>
    <dgm:cxn modelId="{7A50EEE3-5259-459F-9EB8-9EEA535A69F4}" type="presParOf" srcId="{0CBBBFEB-8400-4742-8791-5BC3B5ABC74C}" destId="{4ED72C6B-8AB3-4E3C-81BB-EBA0009CA72C}" srcOrd="5" destOrd="0" presId="urn:microsoft.com/office/officeart/2005/8/layout/lProcess1"/>
    <dgm:cxn modelId="{AD034276-39B4-4BE7-816C-DC16F7E8F869}" type="presParOf" srcId="{0CBBBFEB-8400-4742-8791-5BC3B5ABC74C}" destId="{53114D2C-2931-4E86-8FD8-7526A0CB6AF8}" srcOrd="6" destOrd="0" presId="urn:microsoft.com/office/officeart/2005/8/layout/lProcess1"/>
    <dgm:cxn modelId="{8C279739-8998-49D8-A137-0FA588824CC1}" type="presParOf" srcId="{0CBBBFEB-8400-4742-8791-5BC3B5ABC74C}" destId="{42365B37-5BDA-4866-8433-5A9B5B025867}" srcOrd="7" destOrd="0" presId="urn:microsoft.com/office/officeart/2005/8/layout/lProcess1"/>
    <dgm:cxn modelId="{47F823D0-8406-4D5C-A652-6331F5F13A5F}" type="presParOf" srcId="{0CBBBFEB-8400-4742-8791-5BC3B5ABC74C}" destId="{BF9B7AB4-6BB4-4E2F-B396-00647B0A3C67}" srcOrd="8" destOrd="0" presId="urn:microsoft.com/office/officeart/2005/8/layout/lProcess1"/>
    <dgm:cxn modelId="{0BC2A6AB-D58D-4A44-9BCF-7812BEC010E4}" type="presParOf" srcId="{0CBBBFEB-8400-4742-8791-5BC3B5ABC74C}" destId="{735C2F29-D416-47F7-9EBF-B39D18DC669C}" srcOrd="9" destOrd="0" presId="urn:microsoft.com/office/officeart/2005/8/layout/lProcess1"/>
    <dgm:cxn modelId="{5E8545D0-63CB-42FA-A963-1A3AF6D1DF19}" type="presParOf" srcId="{0CBBBFEB-8400-4742-8791-5BC3B5ABC74C}" destId="{FA9E48DD-8079-49C4-89CD-0587DC72A850}" srcOrd="10" destOrd="0" presId="urn:microsoft.com/office/officeart/2005/8/layout/lProcess1"/>
    <dgm:cxn modelId="{E26553DA-E549-4360-80AB-446BFA9F7278}" type="presParOf" srcId="{0CBBBFEB-8400-4742-8791-5BC3B5ABC74C}" destId="{2621AF5D-0C3B-4A74-BBC1-261AD58A0587}" srcOrd="11" destOrd="0" presId="urn:microsoft.com/office/officeart/2005/8/layout/lProcess1"/>
    <dgm:cxn modelId="{1DB7BDBF-4B70-4705-86B7-82B3F2D3E548}" type="presParOf" srcId="{0CBBBFEB-8400-4742-8791-5BC3B5ABC74C}" destId="{8091B676-4DC6-4467-874A-2D70454C2690}" srcOrd="12" destOrd="0" presId="urn:microsoft.com/office/officeart/2005/8/layout/lProcess1"/>
    <dgm:cxn modelId="{15C4AEAD-DF3F-46A6-B539-A33B2C11AEC2}" type="presParOf" srcId="{0CBBBFEB-8400-4742-8791-5BC3B5ABC74C}" destId="{040D7A97-2EBA-4CEE-8647-5B9A7D4C015F}" srcOrd="13" destOrd="0" presId="urn:microsoft.com/office/officeart/2005/8/layout/lProcess1"/>
    <dgm:cxn modelId="{74C0B052-5934-4B87-8413-B75D1E0F4CE3}" type="presParOf" srcId="{0CBBBFEB-8400-4742-8791-5BC3B5ABC74C}" destId="{3D86F964-A3BF-4B6D-8BC3-86B1A42F5F8D}" srcOrd="14" destOrd="0" presId="urn:microsoft.com/office/officeart/2005/8/layout/lProcess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8C05CB0-3C39-4DCF-B0DB-9C694F77844F}" type="doc">
      <dgm:prSet loTypeId="urn:microsoft.com/office/officeart/2005/8/layout/radial2" loCatId="relationship" qsTypeId="urn:microsoft.com/office/officeart/2005/8/quickstyle/simple1#3" qsCatId="simple" csTypeId="urn:microsoft.com/office/officeart/2005/8/colors/accent2_2" csCatId="accent2" phldr="1"/>
      <dgm:spPr/>
      <dgm:t>
        <a:bodyPr/>
        <a:lstStyle/>
        <a:p>
          <a:endParaRPr lang="ru-RU"/>
        </a:p>
      </dgm:t>
    </dgm:pt>
    <dgm:pt modelId="{6A1F5C37-0DB1-42BF-A611-0B1F2B6B3808}">
      <dgm:prSet phldrT="[Текст]"/>
      <dgm:spPr/>
      <dgm:t>
        <a:bodyPr/>
        <a:lstStyle/>
        <a:p>
          <a:endParaRPr lang="ru-RU" b="1" dirty="0"/>
        </a:p>
      </dgm:t>
    </dgm:pt>
    <dgm:pt modelId="{0DBA2E84-3414-4299-A6D3-739DA8176992}" type="parTrans" cxnId="{DDC1D2B8-1B2B-4F07-965D-278F06C71993}">
      <dgm:prSet/>
      <dgm:spPr/>
      <dgm:t>
        <a:bodyPr/>
        <a:lstStyle/>
        <a:p>
          <a:endParaRPr lang="ru-RU" dirty="0"/>
        </a:p>
      </dgm:t>
    </dgm:pt>
    <dgm:pt modelId="{8EF748AD-8EC1-4F5B-80D5-CD69DEBA505F}" type="sibTrans" cxnId="{DDC1D2B8-1B2B-4F07-965D-278F06C71993}">
      <dgm:prSet/>
      <dgm:spPr/>
      <dgm:t>
        <a:bodyPr/>
        <a:lstStyle/>
        <a:p>
          <a:endParaRPr lang="ru-RU"/>
        </a:p>
      </dgm:t>
    </dgm:pt>
    <dgm:pt modelId="{F1A007DB-0D2D-406F-9E64-D0E7922B364B}">
      <dgm:prSet phldrT="[Текст]"/>
      <dgm:spPr/>
      <dgm:t>
        <a:bodyPr/>
        <a:lstStyle/>
        <a:p>
          <a:endParaRPr lang="ru-RU" dirty="0"/>
        </a:p>
      </dgm:t>
    </dgm:pt>
    <dgm:pt modelId="{62A3BF2D-5708-47FE-AC12-1F44D9218644}" type="parTrans" cxnId="{3EAA36E6-75F7-477C-9C75-B6A986116CE7}">
      <dgm:prSet/>
      <dgm:spPr/>
      <dgm:t>
        <a:bodyPr/>
        <a:lstStyle/>
        <a:p>
          <a:endParaRPr lang="ru-RU" dirty="0"/>
        </a:p>
      </dgm:t>
    </dgm:pt>
    <dgm:pt modelId="{4C418FF0-536E-42CD-B120-DE5F044E6429}" type="sibTrans" cxnId="{3EAA36E6-75F7-477C-9C75-B6A986116CE7}">
      <dgm:prSet/>
      <dgm:spPr/>
      <dgm:t>
        <a:bodyPr/>
        <a:lstStyle/>
        <a:p>
          <a:endParaRPr lang="ru-RU"/>
        </a:p>
      </dgm:t>
    </dgm:pt>
    <dgm:pt modelId="{8A9A9A26-84DD-4BD0-A280-EAAB7609E04F}">
      <dgm:prSet phldrT="[Текст]" phldr="1"/>
      <dgm:spPr/>
      <dgm:t>
        <a:bodyPr/>
        <a:lstStyle/>
        <a:p>
          <a:endParaRPr lang="ru-RU" dirty="0"/>
        </a:p>
      </dgm:t>
    </dgm:pt>
    <dgm:pt modelId="{DF6160A9-8AEB-413D-BC0E-A4868B0C4A34}" type="parTrans" cxnId="{AC357B3A-5CC4-4104-8F9A-F03BA1DB747E}">
      <dgm:prSet/>
      <dgm:spPr/>
      <dgm:t>
        <a:bodyPr/>
        <a:lstStyle/>
        <a:p>
          <a:endParaRPr lang="ru-RU" dirty="0"/>
        </a:p>
      </dgm:t>
    </dgm:pt>
    <dgm:pt modelId="{56D0E784-6200-4FC8-ADDC-7BCB1341C708}" type="sibTrans" cxnId="{AC357B3A-5CC4-4104-8F9A-F03BA1DB747E}">
      <dgm:prSet/>
      <dgm:spPr/>
      <dgm:t>
        <a:bodyPr/>
        <a:lstStyle/>
        <a:p>
          <a:endParaRPr lang="ru-RU"/>
        </a:p>
      </dgm:t>
    </dgm:pt>
    <dgm:pt modelId="{D104D8B0-AA86-43FE-9CF4-97228B5B8EB7}">
      <dgm:prSet/>
      <dgm:spPr/>
      <dgm:t>
        <a:bodyPr/>
        <a:lstStyle/>
        <a:p>
          <a:endParaRPr lang="ru-RU" dirty="0"/>
        </a:p>
      </dgm:t>
    </dgm:pt>
    <dgm:pt modelId="{C5637328-95AE-4870-9A07-0E833718C432}" type="parTrans" cxnId="{503036AE-F623-44C9-8FF0-1BC6B25014DE}">
      <dgm:prSet/>
      <dgm:spPr/>
      <dgm:t>
        <a:bodyPr/>
        <a:lstStyle/>
        <a:p>
          <a:endParaRPr lang="ru-RU" dirty="0"/>
        </a:p>
      </dgm:t>
    </dgm:pt>
    <dgm:pt modelId="{FB48C2E8-1CA7-49F8-975A-F4499678B0CA}" type="sibTrans" cxnId="{503036AE-F623-44C9-8FF0-1BC6B25014DE}">
      <dgm:prSet/>
      <dgm:spPr/>
      <dgm:t>
        <a:bodyPr/>
        <a:lstStyle/>
        <a:p>
          <a:endParaRPr lang="ru-RU"/>
        </a:p>
      </dgm:t>
    </dgm:pt>
    <dgm:pt modelId="{01E5DF2A-7A42-458F-9006-2BECC6311F36}" type="pres">
      <dgm:prSet presAssocID="{08C05CB0-3C39-4DCF-B0DB-9C694F77844F}" presName="composite" presStyleCnt="0">
        <dgm:presLayoutVars>
          <dgm:chMax val="5"/>
          <dgm:dir/>
          <dgm:animLvl val="ctr"/>
          <dgm:resizeHandles val="exact"/>
        </dgm:presLayoutVars>
      </dgm:prSet>
      <dgm:spPr/>
      <dgm:t>
        <a:bodyPr/>
        <a:lstStyle/>
        <a:p>
          <a:endParaRPr lang="ru-RU"/>
        </a:p>
      </dgm:t>
    </dgm:pt>
    <dgm:pt modelId="{98A60959-078C-4D95-8D77-8D7BCB3ABA22}" type="pres">
      <dgm:prSet presAssocID="{08C05CB0-3C39-4DCF-B0DB-9C694F77844F}" presName="cycle" presStyleCnt="0"/>
      <dgm:spPr/>
      <dgm:t>
        <a:bodyPr/>
        <a:lstStyle/>
        <a:p>
          <a:endParaRPr lang="ru-RU"/>
        </a:p>
      </dgm:t>
    </dgm:pt>
    <dgm:pt modelId="{03AFF090-7F1B-4A23-9AD3-7F9CDFE96E95}" type="pres">
      <dgm:prSet presAssocID="{08C05CB0-3C39-4DCF-B0DB-9C694F77844F}" presName="centerShape" presStyleCnt="0"/>
      <dgm:spPr/>
      <dgm:t>
        <a:bodyPr/>
        <a:lstStyle/>
        <a:p>
          <a:endParaRPr lang="ru-RU"/>
        </a:p>
      </dgm:t>
    </dgm:pt>
    <dgm:pt modelId="{2BA0DDEF-4D5D-481D-ABB9-797D43830606}" type="pres">
      <dgm:prSet presAssocID="{08C05CB0-3C39-4DCF-B0DB-9C694F77844F}" presName="connSite" presStyleLbl="node1" presStyleIdx="0" presStyleCnt="5"/>
      <dgm:spPr/>
      <dgm:t>
        <a:bodyPr/>
        <a:lstStyle/>
        <a:p>
          <a:endParaRPr lang="ru-RU"/>
        </a:p>
      </dgm:t>
    </dgm:pt>
    <dgm:pt modelId="{CFE55C3E-2F8E-420F-8288-3F1DB8F1EB0C}" type="pres">
      <dgm:prSet presAssocID="{08C05CB0-3C39-4DCF-B0DB-9C694F77844F}" presName="visible" presStyleLbl="node1" presStyleIdx="0" presStyleCnt="5"/>
      <dgm:spPr/>
      <dgm:t>
        <a:bodyPr/>
        <a:lstStyle/>
        <a:p>
          <a:endParaRPr lang="ru-RU"/>
        </a:p>
      </dgm:t>
    </dgm:pt>
    <dgm:pt modelId="{2C0D5D27-2B8E-493D-8FCA-B2974A222AEF}" type="pres">
      <dgm:prSet presAssocID="{0DBA2E84-3414-4299-A6D3-739DA8176992}" presName="Name25" presStyleLbl="parChTrans1D1" presStyleIdx="0" presStyleCnt="4"/>
      <dgm:spPr/>
      <dgm:t>
        <a:bodyPr/>
        <a:lstStyle/>
        <a:p>
          <a:endParaRPr lang="ru-RU"/>
        </a:p>
      </dgm:t>
    </dgm:pt>
    <dgm:pt modelId="{12080A66-611E-46A8-8909-B4C400D07FCB}" type="pres">
      <dgm:prSet presAssocID="{6A1F5C37-0DB1-42BF-A611-0B1F2B6B3808}" presName="node" presStyleCnt="0"/>
      <dgm:spPr/>
      <dgm:t>
        <a:bodyPr/>
        <a:lstStyle/>
        <a:p>
          <a:endParaRPr lang="ru-RU"/>
        </a:p>
      </dgm:t>
    </dgm:pt>
    <dgm:pt modelId="{102EB0CD-8431-4719-A202-FA234D8C6304}" type="pres">
      <dgm:prSet presAssocID="{6A1F5C37-0DB1-42BF-A611-0B1F2B6B3808}" presName="parentNode" presStyleLbl="node1" presStyleIdx="1" presStyleCnt="5">
        <dgm:presLayoutVars>
          <dgm:chMax val="1"/>
          <dgm:bulletEnabled val="1"/>
        </dgm:presLayoutVars>
      </dgm:prSet>
      <dgm:spPr/>
      <dgm:t>
        <a:bodyPr/>
        <a:lstStyle/>
        <a:p>
          <a:endParaRPr lang="ru-RU"/>
        </a:p>
      </dgm:t>
    </dgm:pt>
    <dgm:pt modelId="{9D8248D0-5C72-4B38-9890-7CB1BBE09B0B}" type="pres">
      <dgm:prSet presAssocID="{6A1F5C37-0DB1-42BF-A611-0B1F2B6B3808}" presName="childNode" presStyleLbl="revTx" presStyleIdx="0" presStyleCnt="0">
        <dgm:presLayoutVars>
          <dgm:bulletEnabled val="1"/>
        </dgm:presLayoutVars>
      </dgm:prSet>
      <dgm:spPr/>
      <dgm:t>
        <a:bodyPr/>
        <a:lstStyle/>
        <a:p>
          <a:endParaRPr lang="ru-RU"/>
        </a:p>
      </dgm:t>
    </dgm:pt>
    <dgm:pt modelId="{CE021B54-362E-4C64-845F-74E1A02E2F3D}" type="pres">
      <dgm:prSet presAssocID="{62A3BF2D-5708-47FE-AC12-1F44D9218644}" presName="Name25" presStyleLbl="parChTrans1D1" presStyleIdx="1" presStyleCnt="4"/>
      <dgm:spPr/>
      <dgm:t>
        <a:bodyPr/>
        <a:lstStyle/>
        <a:p>
          <a:endParaRPr lang="ru-RU"/>
        </a:p>
      </dgm:t>
    </dgm:pt>
    <dgm:pt modelId="{53D5DBD7-A7D7-4250-9C8B-CB16A3BD91BC}" type="pres">
      <dgm:prSet presAssocID="{F1A007DB-0D2D-406F-9E64-D0E7922B364B}" presName="node" presStyleCnt="0"/>
      <dgm:spPr/>
      <dgm:t>
        <a:bodyPr/>
        <a:lstStyle/>
        <a:p>
          <a:endParaRPr lang="ru-RU"/>
        </a:p>
      </dgm:t>
    </dgm:pt>
    <dgm:pt modelId="{F87CAF46-FDF6-4E3D-8F03-9B395BCF7EC2}" type="pres">
      <dgm:prSet presAssocID="{F1A007DB-0D2D-406F-9E64-D0E7922B364B}" presName="parentNode" presStyleLbl="node1" presStyleIdx="2" presStyleCnt="5">
        <dgm:presLayoutVars>
          <dgm:chMax val="1"/>
          <dgm:bulletEnabled val="1"/>
        </dgm:presLayoutVars>
      </dgm:prSet>
      <dgm:spPr/>
      <dgm:t>
        <a:bodyPr/>
        <a:lstStyle/>
        <a:p>
          <a:endParaRPr lang="ru-RU"/>
        </a:p>
      </dgm:t>
    </dgm:pt>
    <dgm:pt modelId="{C931C2AC-AE21-47AC-8797-AF1D1F9311B7}" type="pres">
      <dgm:prSet presAssocID="{F1A007DB-0D2D-406F-9E64-D0E7922B364B}" presName="childNode" presStyleLbl="revTx" presStyleIdx="0" presStyleCnt="0">
        <dgm:presLayoutVars>
          <dgm:bulletEnabled val="1"/>
        </dgm:presLayoutVars>
      </dgm:prSet>
      <dgm:spPr/>
      <dgm:t>
        <a:bodyPr/>
        <a:lstStyle/>
        <a:p>
          <a:endParaRPr lang="ru-RU"/>
        </a:p>
      </dgm:t>
    </dgm:pt>
    <dgm:pt modelId="{D79331C0-D948-489B-BD40-5FAA32A28343}" type="pres">
      <dgm:prSet presAssocID="{DF6160A9-8AEB-413D-BC0E-A4868B0C4A34}" presName="Name25" presStyleLbl="parChTrans1D1" presStyleIdx="2" presStyleCnt="4"/>
      <dgm:spPr/>
      <dgm:t>
        <a:bodyPr/>
        <a:lstStyle/>
        <a:p>
          <a:endParaRPr lang="ru-RU"/>
        </a:p>
      </dgm:t>
    </dgm:pt>
    <dgm:pt modelId="{4AE8A23F-BB41-490D-8B2E-65F51799C293}" type="pres">
      <dgm:prSet presAssocID="{8A9A9A26-84DD-4BD0-A280-EAAB7609E04F}" presName="node" presStyleCnt="0"/>
      <dgm:spPr/>
      <dgm:t>
        <a:bodyPr/>
        <a:lstStyle/>
        <a:p>
          <a:endParaRPr lang="ru-RU"/>
        </a:p>
      </dgm:t>
    </dgm:pt>
    <dgm:pt modelId="{80563ADD-FDE9-4763-B773-B60A2E29EE16}" type="pres">
      <dgm:prSet presAssocID="{8A9A9A26-84DD-4BD0-A280-EAAB7609E04F}" presName="parentNode" presStyleLbl="node1" presStyleIdx="3" presStyleCnt="5">
        <dgm:presLayoutVars>
          <dgm:chMax val="1"/>
          <dgm:bulletEnabled val="1"/>
        </dgm:presLayoutVars>
      </dgm:prSet>
      <dgm:spPr/>
      <dgm:t>
        <a:bodyPr/>
        <a:lstStyle/>
        <a:p>
          <a:endParaRPr lang="ru-RU"/>
        </a:p>
      </dgm:t>
    </dgm:pt>
    <dgm:pt modelId="{23F11327-D6B3-4759-AACF-BE8D391E63F3}" type="pres">
      <dgm:prSet presAssocID="{8A9A9A26-84DD-4BD0-A280-EAAB7609E04F}" presName="childNode" presStyleLbl="revTx" presStyleIdx="0" presStyleCnt="0">
        <dgm:presLayoutVars>
          <dgm:bulletEnabled val="1"/>
        </dgm:presLayoutVars>
      </dgm:prSet>
      <dgm:spPr/>
      <dgm:t>
        <a:bodyPr/>
        <a:lstStyle/>
        <a:p>
          <a:endParaRPr lang="ru-RU"/>
        </a:p>
      </dgm:t>
    </dgm:pt>
    <dgm:pt modelId="{0B25BBB0-FEC4-4CCE-878F-E3B27195602F}" type="pres">
      <dgm:prSet presAssocID="{C5637328-95AE-4870-9A07-0E833718C432}" presName="Name25" presStyleLbl="parChTrans1D1" presStyleIdx="3" presStyleCnt="4"/>
      <dgm:spPr/>
      <dgm:t>
        <a:bodyPr/>
        <a:lstStyle/>
        <a:p>
          <a:endParaRPr lang="ru-RU"/>
        </a:p>
      </dgm:t>
    </dgm:pt>
    <dgm:pt modelId="{D9D0E301-69FB-48DF-B026-9F7E3FA74412}" type="pres">
      <dgm:prSet presAssocID="{D104D8B0-AA86-43FE-9CF4-97228B5B8EB7}" presName="node" presStyleCnt="0"/>
      <dgm:spPr/>
      <dgm:t>
        <a:bodyPr/>
        <a:lstStyle/>
        <a:p>
          <a:endParaRPr lang="ru-RU"/>
        </a:p>
      </dgm:t>
    </dgm:pt>
    <dgm:pt modelId="{A1340AC4-9B0B-4D40-9F53-5FA61AD75C65}" type="pres">
      <dgm:prSet presAssocID="{D104D8B0-AA86-43FE-9CF4-97228B5B8EB7}" presName="parentNode" presStyleLbl="node1" presStyleIdx="4" presStyleCnt="5">
        <dgm:presLayoutVars>
          <dgm:chMax val="1"/>
          <dgm:bulletEnabled val="1"/>
        </dgm:presLayoutVars>
      </dgm:prSet>
      <dgm:spPr/>
      <dgm:t>
        <a:bodyPr/>
        <a:lstStyle/>
        <a:p>
          <a:endParaRPr lang="ru-RU"/>
        </a:p>
      </dgm:t>
    </dgm:pt>
    <dgm:pt modelId="{570F4DD4-24AE-4950-9751-80F25F8171D9}" type="pres">
      <dgm:prSet presAssocID="{D104D8B0-AA86-43FE-9CF4-97228B5B8EB7}" presName="childNode" presStyleLbl="revTx" presStyleIdx="0" presStyleCnt="0">
        <dgm:presLayoutVars>
          <dgm:bulletEnabled val="1"/>
        </dgm:presLayoutVars>
      </dgm:prSet>
      <dgm:spPr/>
      <dgm:t>
        <a:bodyPr/>
        <a:lstStyle/>
        <a:p>
          <a:endParaRPr lang="ru-RU"/>
        </a:p>
      </dgm:t>
    </dgm:pt>
  </dgm:ptLst>
  <dgm:cxnLst>
    <dgm:cxn modelId="{B373974F-DD12-4856-8F1A-8772E4278412}" type="presOf" srcId="{62A3BF2D-5708-47FE-AC12-1F44D9218644}" destId="{CE021B54-362E-4C64-845F-74E1A02E2F3D}" srcOrd="0" destOrd="0" presId="urn:microsoft.com/office/officeart/2005/8/layout/radial2"/>
    <dgm:cxn modelId="{90C246C1-C90B-4ACF-B70F-0790DEDD448D}" type="presOf" srcId="{0DBA2E84-3414-4299-A6D3-739DA8176992}" destId="{2C0D5D27-2B8E-493D-8FCA-B2974A222AEF}" srcOrd="0" destOrd="0" presId="urn:microsoft.com/office/officeart/2005/8/layout/radial2"/>
    <dgm:cxn modelId="{D1E5C27A-F1A2-4071-827B-6578E9E60CE7}" type="presOf" srcId="{F1A007DB-0D2D-406F-9E64-D0E7922B364B}" destId="{F87CAF46-FDF6-4E3D-8F03-9B395BCF7EC2}" srcOrd="0" destOrd="0" presId="urn:microsoft.com/office/officeart/2005/8/layout/radial2"/>
    <dgm:cxn modelId="{2DFE1E2D-9200-4586-94A9-4AF170AA4411}" type="presOf" srcId="{8A9A9A26-84DD-4BD0-A280-EAAB7609E04F}" destId="{80563ADD-FDE9-4763-B773-B60A2E29EE16}" srcOrd="0" destOrd="0" presId="urn:microsoft.com/office/officeart/2005/8/layout/radial2"/>
    <dgm:cxn modelId="{76DEF7C3-D5FC-4661-BD66-E29872C82A33}" type="presOf" srcId="{6A1F5C37-0DB1-42BF-A611-0B1F2B6B3808}" destId="{102EB0CD-8431-4719-A202-FA234D8C6304}" srcOrd="0" destOrd="0" presId="urn:microsoft.com/office/officeart/2005/8/layout/radial2"/>
    <dgm:cxn modelId="{D535292F-198B-496A-92AE-0D7043A7A0C6}" type="presOf" srcId="{C5637328-95AE-4870-9A07-0E833718C432}" destId="{0B25BBB0-FEC4-4CCE-878F-E3B27195602F}" srcOrd="0" destOrd="0" presId="urn:microsoft.com/office/officeart/2005/8/layout/radial2"/>
    <dgm:cxn modelId="{163F398B-2C1C-49E0-A021-AF420C7B97FF}" type="presOf" srcId="{08C05CB0-3C39-4DCF-B0DB-9C694F77844F}" destId="{01E5DF2A-7A42-458F-9006-2BECC6311F36}" srcOrd="0" destOrd="0" presId="urn:microsoft.com/office/officeart/2005/8/layout/radial2"/>
    <dgm:cxn modelId="{3EAA36E6-75F7-477C-9C75-B6A986116CE7}" srcId="{08C05CB0-3C39-4DCF-B0DB-9C694F77844F}" destId="{F1A007DB-0D2D-406F-9E64-D0E7922B364B}" srcOrd="1" destOrd="0" parTransId="{62A3BF2D-5708-47FE-AC12-1F44D9218644}" sibTransId="{4C418FF0-536E-42CD-B120-DE5F044E6429}"/>
    <dgm:cxn modelId="{DDC1D2B8-1B2B-4F07-965D-278F06C71993}" srcId="{08C05CB0-3C39-4DCF-B0DB-9C694F77844F}" destId="{6A1F5C37-0DB1-42BF-A611-0B1F2B6B3808}" srcOrd="0" destOrd="0" parTransId="{0DBA2E84-3414-4299-A6D3-739DA8176992}" sibTransId="{8EF748AD-8EC1-4F5B-80D5-CD69DEBA505F}"/>
    <dgm:cxn modelId="{503036AE-F623-44C9-8FF0-1BC6B25014DE}" srcId="{08C05CB0-3C39-4DCF-B0DB-9C694F77844F}" destId="{D104D8B0-AA86-43FE-9CF4-97228B5B8EB7}" srcOrd="3" destOrd="0" parTransId="{C5637328-95AE-4870-9A07-0E833718C432}" sibTransId="{FB48C2E8-1CA7-49F8-975A-F4499678B0CA}"/>
    <dgm:cxn modelId="{FE9FD3B1-D2A2-4BB8-974B-4BDFC773E1B1}" type="presOf" srcId="{DF6160A9-8AEB-413D-BC0E-A4868B0C4A34}" destId="{D79331C0-D948-489B-BD40-5FAA32A28343}" srcOrd="0" destOrd="0" presId="urn:microsoft.com/office/officeart/2005/8/layout/radial2"/>
    <dgm:cxn modelId="{AC357B3A-5CC4-4104-8F9A-F03BA1DB747E}" srcId="{08C05CB0-3C39-4DCF-B0DB-9C694F77844F}" destId="{8A9A9A26-84DD-4BD0-A280-EAAB7609E04F}" srcOrd="2" destOrd="0" parTransId="{DF6160A9-8AEB-413D-BC0E-A4868B0C4A34}" sibTransId="{56D0E784-6200-4FC8-ADDC-7BCB1341C708}"/>
    <dgm:cxn modelId="{4F7079DB-26FB-4531-9881-B129A7F705BC}" type="presOf" srcId="{D104D8B0-AA86-43FE-9CF4-97228B5B8EB7}" destId="{A1340AC4-9B0B-4D40-9F53-5FA61AD75C65}" srcOrd="0" destOrd="0" presId="urn:microsoft.com/office/officeart/2005/8/layout/radial2"/>
    <dgm:cxn modelId="{8756BD49-71E4-4C2D-A6DB-6A26349DD801}" type="presParOf" srcId="{01E5DF2A-7A42-458F-9006-2BECC6311F36}" destId="{98A60959-078C-4D95-8D77-8D7BCB3ABA22}" srcOrd="0" destOrd="0" presId="urn:microsoft.com/office/officeart/2005/8/layout/radial2"/>
    <dgm:cxn modelId="{7308D513-C435-4F8E-ADDD-CB437BE61F28}" type="presParOf" srcId="{98A60959-078C-4D95-8D77-8D7BCB3ABA22}" destId="{03AFF090-7F1B-4A23-9AD3-7F9CDFE96E95}" srcOrd="0" destOrd="0" presId="urn:microsoft.com/office/officeart/2005/8/layout/radial2"/>
    <dgm:cxn modelId="{3B92A77D-6363-4852-B537-C8174A903706}" type="presParOf" srcId="{03AFF090-7F1B-4A23-9AD3-7F9CDFE96E95}" destId="{2BA0DDEF-4D5D-481D-ABB9-797D43830606}" srcOrd="0" destOrd="0" presId="urn:microsoft.com/office/officeart/2005/8/layout/radial2"/>
    <dgm:cxn modelId="{115871D9-D007-464C-A9AE-8C114BDF642C}" type="presParOf" srcId="{03AFF090-7F1B-4A23-9AD3-7F9CDFE96E95}" destId="{CFE55C3E-2F8E-420F-8288-3F1DB8F1EB0C}" srcOrd="1" destOrd="0" presId="urn:microsoft.com/office/officeart/2005/8/layout/radial2"/>
    <dgm:cxn modelId="{BA71D257-6287-42DB-9F8D-9B8C54816715}" type="presParOf" srcId="{98A60959-078C-4D95-8D77-8D7BCB3ABA22}" destId="{2C0D5D27-2B8E-493D-8FCA-B2974A222AEF}" srcOrd="1" destOrd="0" presId="urn:microsoft.com/office/officeart/2005/8/layout/radial2"/>
    <dgm:cxn modelId="{8C83CC61-7D3D-4B66-8571-F4F9AB6D3DD7}" type="presParOf" srcId="{98A60959-078C-4D95-8D77-8D7BCB3ABA22}" destId="{12080A66-611E-46A8-8909-B4C400D07FCB}" srcOrd="2" destOrd="0" presId="urn:microsoft.com/office/officeart/2005/8/layout/radial2"/>
    <dgm:cxn modelId="{A57E5345-9E40-48E2-B9A8-DBF9E40E268C}" type="presParOf" srcId="{12080A66-611E-46A8-8909-B4C400D07FCB}" destId="{102EB0CD-8431-4719-A202-FA234D8C6304}" srcOrd="0" destOrd="0" presId="urn:microsoft.com/office/officeart/2005/8/layout/radial2"/>
    <dgm:cxn modelId="{ED452A4E-5FF9-4BCF-8B16-C46B359E60E0}" type="presParOf" srcId="{12080A66-611E-46A8-8909-B4C400D07FCB}" destId="{9D8248D0-5C72-4B38-9890-7CB1BBE09B0B}" srcOrd="1" destOrd="0" presId="urn:microsoft.com/office/officeart/2005/8/layout/radial2"/>
    <dgm:cxn modelId="{EC7C1431-3801-4B11-B1AA-2D3B938990C6}" type="presParOf" srcId="{98A60959-078C-4D95-8D77-8D7BCB3ABA22}" destId="{CE021B54-362E-4C64-845F-74E1A02E2F3D}" srcOrd="3" destOrd="0" presId="urn:microsoft.com/office/officeart/2005/8/layout/radial2"/>
    <dgm:cxn modelId="{1649CF2E-5C14-40E9-8DF4-88F078BCE521}" type="presParOf" srcId="{98A60959-078C-4D95-8D77-8D7BCB3ABA22}" destId="{53D5DBD7-A7D7-4250-9C8B-CB16A3BD91BC}" srcOrd="4" destOrd="0" presId="urn:microsoft.com/office/officeart/2005/8/layout/radial2"/>
    <dgm:cxn modelId="{AA8F3ADC-06E3-43EC-9872-5EAC017D1AD5}" type="presParOf" srcId="{53D5DBD7-A7D7-4250-9C8B-CB16A3BD91BC}" destId="{F87CAF46-FDF6-4E3D-8F03-9B395BCF7EC2}" srcOrd="0" destOrd="0" presId="urn:microsoft.com/office/officeart/2005/8/layout/radial2"/>
    <dgm:cxn modelId="{7AFD941A-2C53-4482-BBAC-49D8477C25ED}" type="presParOf" srcId="{53D5DBD7-A7D7-4250-9C8B-CB16A3BD91BC}" destId="{C931C2AC-AE21-47AC-8797-AF1D1F9311B7}" srcOrd="1" destOrd="0" presId="urn:microsoft.com/office/officeart/2005/8/layout/radial2"/>
    <dgm:cxn modelId="{BC8BF750-B78F-49AD-9D72-7B43558BBC48}" type="presParOf" srcId="{98A60959-078C-4D95-8D77-8D7BCB3ABA22}" destId="{D79331C0-D948-489B-BD40-5FAA32A28343}" srcOrd="5" destOrd="0" presId="urn:microsoft.com/office/officeart/2005/8/layout/radial2"/>
    <dgm:cxn modelId="{4323563E-6A02-49A4-85EC-1A69D42CF63A}" type="presParOf" srcId="{98A60959-078C-4D95-8D77-8D7BCB3ABA22}" destId="{4AE8A23F-BB41-490D-8B2E-65F51799C293}" srcOrd="6" destOrd="0" presId="urn:microsoft.com/office/officeart/2005/8/layout/radial2"/>
    <dgm:cxn modelId="{4DE7F607-A7AF-4B0C-AE2C-B3CC627CD752}" type="presParOf" srcId="{4AE8A23F-BB41-490D-8B2E-65F51799C293}" destId="{80563ADD-FDE9-4763-B773-B60A2E29EE16}" srcOrd="0" destOrd="0" presId="urn:microsoft.com/office/officeart/2005/8/layout/radial2"/>
    <dgm:cxn modelId="{5385BEEE-03BD-4BEE-9C8E-3E8EA692E2CC}" type="presParOf" srcId="{4AE8A23F-BB41-490D-8B2E-65F51799C293}" destId="{23F11327-D6B3-4759-AACF-BE8D391E63F3}" srcOrd="1" destOrd="0" presId="urn:microsoft.com/office/officeart/2005/8/layout/radial2"/>
    <dgm:cxn modelId="{809FBC17-B468-487A-8C4F-868C17FCE004}" type="presParOf" srcId="{98A60959-078C-4D95-8D77-8D7BCB3ABA22}" destId="{0B25BBB0-FEC4-4CCE-878F-E3B27195602F}" srcOrd="7" destOrd="0" presId="urn:microsoft.com/office/officeart/2005/8/layout/radial2"/>
    <dgm:cxn modelId="{9DA70EE4-9C6B-4513-A274-1B0D623EB686}" type="presParOf" srcId="{98A60959-078C-4D95-8D77-8D7BCB3ABA22}" destId="{D9D0E301-69FB-48DF-B026-9F7E3FA74412}" srcOrd="8" destOrd="0" presId="urn:microsoft.com/office/officeart/2005/8/layout/radial2"/>
    <dgm:cxn modelId="{0B38D888-0E53-444C-9891-1CC4DA6C87E3}" type="presParOf" srcId="{D9D0E301-69FB-48DF-B026-9F7E3FA74412}" destId="{A1340AC4-9B0B-4D40-9F53-5FA61AD75C65}" srcOrd="0" destOrd="0" presId="urn:microsoft.com/office/officeart/2005/8/layout/radial2"/>
    <dgm:cxn modelId="{A2924996-9486-44A0-A69B-85C6C3ECC530}" type="presParOf" srcId="{D9D0E301-69FB-48DF-B026-9F7E3FA74412}" destId="{570F4DD4-24AE-4950-9751-80F25F8171D9}" srcOrd="1" destOrd="0" presId="urn:microsoft.com/office/officeart/2005/8/layout/radial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9B1B7093-B357-4CBC-B70A-1694EDCF8012}" type="doc">
      <dgm:prSet loTypeId="urn:microsoft.com/office/officeart/2005/8/layout/radial2" loCatId="relationship" qsTypeId="urn:microsoft.com/office/officeart/2005/8/quickstyle/simple1#4" qsCatId="simple" csTypeId="urn:microsoft.com/office/officeart/2005/8/colors/accent2_2" csCatId="accent2" phldr="1"/>
      <dgm:spPr/>
      <dgm:t>
        <a:bodyPr/>
        <a:lstStyle/>
        <a:p>
          <a:endParaRPr lang="ru-RU"/>
        </a:p>
      </dgm:t>
    </dgm:pt>
    <dgm:pt modelId="{819B874E-8F26-4D81-A4A3-976FC4D03824}">
      <dgm:prSet phldrT="[Текст]" phldr="1"/>
      <dgm:spPr/>
      <dgm:t>
        <a:bodyPr/>
        <a:lstStyle/>
        <a:p>
          <a:endParaRPr lang="ru-RU" dirty="0"/>
        </a:p>
      </dgm:t>
    </dgm:pt>
    <dgm:pt modelId="{66F50836-B39E-4C41-ADD2-98DC4CC3DE3C}" type="parTrans" cxnId="{EB8793CD-CCB5-4B15-BBD8-4B196E4CFCFC}">
      <dgm:prSet/>
      <dgm:spPr/>
      <dgm:t>
        <a:bodyPr/>
        <a:lstStyle/>
        <a:p>
          <a:endParaRPr lang="ru-RU" dirty="0"/>
        </a:p>
      </dgm:t>
    </dgm:pt>
    <dgm:pt modelId="{3FB04C60-A509-489E-9ACD-A6366B9A8D40}" type="sibTrans" cxnId="{EB8793CD-CCB5-4B15-BBD8-4B196E4CFCFC}">
      <dgm:prSet/>
      <dgm:spPr/>
      <dgm:t>
        <a:bodyPr/>
        <a:lstStyle/>
        <a:p>
          <a:endParaRPr lang="ru-RU"/>
        </a:p>
      </dgm:t>
    </dgm:pt>
    <dgm:pt modelId="{69871D89-112C-4F4F-9A13-B803B441CEB3}">
      <dgm:prSet phldrT="[Текст]" phldr="1"/>
      <dgm:spPr/>
      <dgm:t>
        <a:bodyPr/>
        <a:lstStyle/>
        <a:p>
          <a:endParaRPr lang="ru-RU" dirty="0"/>
        </a:p>
      </dgm:t>
    </dgm:pt>
    <dgm:pt modelId="{8A8A1396-167B-402B-97A3-7B4E246D55B9}" type="parTrans" cxnId="{79BD36CE-D2E1-4566-A274-B85CE1537124}">
      <dgm:prSet/>
      <dgm:spPr/>
      <dgm:t>
        <a:bodyPr/>
        <a:lstStyle/>
        <a:p>
          <a:endParaRPr lang="ru-RU" dirty="0"/>
        </a:p>
      </dgm:t>
    </dgm:pt>
    <dgm:pt modelId="{8A83B414-0F90-4468-BCDC-0D574F678702}" type="sibTrans" cxnId="{79BD36CE-D2E1-4566-A274-B85CE1537124}">
      <dgm:prSet/>
      <dgm:spPr/>
      <dgm:t>
        <a:bodyPr/>
        <a:lstStyle/>
        <a:p>
          <a:endParaRPr lang="ru-RU"/>
        </a:p>
      </dgm:t>
    </dgm:pt>
    <dgm:pt modelId="{81F23213-65AF-43ED-9099-9A44C7684767}">
      <dgm:prSet phldrT="[Текст]" phldr="1"/>
      <dgm:spPr/>
      <dgm:t>
        <a:bodyPr/>
        <a:lstStyle/>
        <a:p>
          <a:endParaRPr lang="ru-RU" dirty="0"/>
        </a:p>
      </dgm:t>
    </dgm:pt>
    <dgm:pt modelId="{51A452EF-DD0A-4569-A343-60A64191ECEF}" type="parTrans" cxnId="{D51F9884-41BF-4F7C-A5F9-DFDD8A93A535}">
      <dgm:prSet/>
      <dgm:spPr/>
      <dgm:t>
        <a:bodyPr/>
        <a:lstStyle/>
        <a:p>
          <a:endParaRPr lang="ru-RU" dirty="0"/>
        </a:p>
      </dgm:t>
    </dgm:pt>
    <dgm:pt modelId="{7EB7AE80-C635-4AD2-9D55-470291E22E5E}" type="sibTrans" cxnId="{D51F9884-41BF-4F7C-A5F9-DFDD8A93A535}">
      <dgm:prSet/>
      <dgm:spPr/>
      <dgm:t>
        <a:bodyPr/>
        <a:lstStyle/>
        <a:p>
          <a:endParaRPr lang="ru-RU"/>
        </a:p>
      </dgm:t>
    </dgm:pt>
    <dgm:pt modelId="{6886C4B8-ABFE-41CA-9663-368BBE0FAEEB}">
      <dgm:prSet/>
      <dgm:spPr/>
      <dgm:t>
        <a:bodyPr/>
        <a:lstStyle/>
        <a:p>
          <a:endParaRPr lang="ru-RU" dirty="0"/>
        </a:p>
      </dgm:t>
    </dgm:pt>
    <dgm:pt modelId="{8522F1C9-B28D-426C-8C56-937F3E129E61}" type="parTrans" cxnId="{B92A3C45-E72F-43F9-99D7-C7E7977E4DBF}">
      <dgm:prSet/>
      <dgm:spPr/>
      <dgm:t>
        <a:bodyPr/>
        <a:lstStyle/>
        <a:p>
          <a:endParaRPr lang="ru-RU" dirty="0"/>
        </a:p>
      </dgm:t>
    </dgm:pt>
    <dgm:pt modelId="{ADE84BC4-1BDD-4D03-9C70-3F6EB2C5DFDC}" type="sibTrans" cxnId="{B92A3C45-E72F-43F9-99D7-C7E7977E4DBF}">
      <dgm:prSet/>
      <dgm:spPr/>
      <dgm:t>
        <a:bodyPr/>
        <a:lstStyle/>
        <a:p>
          <a:endParaRPr lang="ru-RU"/>
        </a:p>
      </dgm:t>
    </dgm:pt>
    <dgm:pt modelId="{56CE7EE1-5D44-4A65-80A6-89176FA1BB56}">
      <dgm:prSet/>
      <dgm:spPr/>
      <dgm:t>
        <a:bodyPr/>
        <a:lstStyle/>
        <a:p>
          <a:endParaRPr lang="ru-RU" dirty="0"/>
        </a:p>
      </dgm:t>
    </dgm:pt>
    <dgm:pt modelId="{D181B4C7-A710-4299-970F-0A43EE9B49E2}" type="parTrans" cxnId="{13996858-B41F-4E2F-B46F-1E85919225ED}">
      <dgm:prSet/>
      <dgm:spPr/>
      <dgm:t>
        <a:bodyPr/>
        <a:lstStyle/>
        <a:p>
          <a:endParaRPr lang="ru-RU" dirty="0"/>
        </a:p>
      </dgm:t>
    </dgm:pt>
    <dgm:pt modelId="{27F94EDE-8ADC-45A3-9B22-9ACCBB5B43BE}" type="sibTrans" cxnId="{13996858-B41F-4E2F-B46F-1E85919225ED}">
      <dgm:prSet/>
      <dgm:spPr/>
      <dgm:t>
        <a:bodyPr/>
        <a:lstStyle/>
        <a:p>
          <a:endParaRPr lang="ru-RU"/>
        </a:p>
      </dgm:t>
    </dgm:pt>
    <dgm:pt modelId="{A47A9B28-F40A-46F6-95A5-648AA6C1FF08}" type="pres">
      <dgm:prSet presAssocID="{9B1B7093-B357-4CBC-B70A-1694EDCF8012}" presName="composite" presStyleCnt="0">
        <dgm:presLayoutVars>
          <dgm:chMax val="5"/>
          <dgm:dir/>
          <dgm:animLvl val="ctr"/>
          <dgm:resizeHandles val="exact"/>
        </dgm:presLayoutVars>
      </dgm:prSet>
      <dgm:spPr/>
      <dgm:t>
        <a:bodyPr/>
        <a:lstStyle/>
        <a:p>
          <a:endParaRPr lang="ru-RU"/>
        </a:p>
      </dgm:t>
    </dgm:pt>
    <dgm:pt modelId="{C44BCA4A-AD23-4AD4-AC06-6ED141AA3ABC}" type="pres">
      <dgm:prSet presAssocID="{9B1B7093-B357-4CBC-B70A-1694EDCF8012}" presName="cycle" presStyleCnt="0"/>
      <dgm:spPr/>
      <dgm:t>
        <a:bodyPr/>
        <a:lstStyle/>
        <a:p>
          <a:endParaRPr lang="ru-RU"/>
        </a:p>
      </dgm:t>
    </dgm:pt>
    <dgm:pt modelId="{1854FD6E-CD4C-4D0F-9B56-CFAB0B660980}" type="pres">
      <dgm:prSet presAssocID="{9B1B7093-B357-4CBC-B70A-1694EDCF8012}" presName="centerShape" presStyleCnt="0"/>
      <dgm:spPr/>
      <dgm:t>
        <a:bodyPr/>
        <a:lstStyle/>
        <a:p>
          <a:endParaRPr lang="ru-RU"/>
        </a:p>
      </dgm:t>
    </dgm:pt>
    <dgm:pt modelId="{EA24798A-AA2C-477E-B93B-2FE66A619B1C}" type="pres">
      <dgm:prSet presAssocID="{9B1B7093-B357-4CBC-B70A-1694EDCF8012}" presName="connSite" presStyleLbl="node1" presStyleIdx="0" presStyleCnt="6"/>
      <dgm:spPr/>
      <dgm:t>
        <a:bodyPr/>
        <a:lstStyle/>
        <a:p>
          <a:endParaRPr lang="ru-RU"/>
        </a:p>
      </dgm:t>
    </dgm:pt>
    <dgm:pt modelId="{B6DF7675-B3A6-4E74-90DF-56E28E2A10D8}" type="pres">
      <dgm:prSet presAssocID="{9B1B7093-B357-4CBC-B70A-1694EDCF8012}" presName="visible" presStyleLbl="node1" presStyleIdx="0" presStyleCnt="6"/>
      <dgm:spPr/>
      <dgm:t>
        <a:bodyPr/>
        <a:lstStyle/>
        <a:p>
          <a:endParaRPr lang="ru-RU"/>
        </a:p>
      </dgm:t>
    </dgm:pt>
    <dgm:pt modelId="{FCF43F12-8C24-4456-AC2F-83BEDDDE91B8}" type="pres">
      <dgm:prSet presAssocID="{D181B4C7-A710-4299-970F-0A43EE9B49E2}" presName="Name25" presStyleLbl="parChTrans1D1" presStyleIdx="0" presStyleCnt="5"/>
      <dgm:spPr/>
      <dgm:t>
        <a:bodyPr/>
        <a:lstStyle/>
        <a:p>
          <a:endParaRPr lang="ru-RU"/>
        </a:p>
      </dgm:t>
    </dgm:pt>
    <dgm:pt modelId="{F5D1548C-D6B6-413B-A6BD-4C6EA06B58BC}" type="pres">
      <dgm:prSet presAssocID="{56CE7EE1-5D44-4A65-80A6-89176FA1BB56}" presName="node" presStyleCnt="0"/>
      <dgm:spPr/>
      <dgm:t>
        <a:bodyPr/>
        <a:lstStyle/>
        <a:p>
          <a:endParaRPr lang="ru-RU"/>
        </a:p>
      </dgm:t>
    </dgm:pt>
    <dgm:pt modelId="{D877DB66-33EB-4D5A-9887-F01E589074B1}" type="pres">
      <dgm:prSet presAssocID="{56CE7EE1-5D44-4A65-80A6-89176FA1BB56}" presName="parentNode" presStyleLbl="node1" presStyleIdx="1" presStyleCnt="6">
        <dgm:presLayoutVars>
          <dgm:chMax val="1"/>
          <dgm:bulletEnabled val="1"/>
        </dgm:presLayoutVars>
      </dgm:prSet>
      <dgm:spPr/>
      <dgm:t>
        <a:bodyPr/>
        <a:lstStyle/>
        <a:p>
          <a:endParaRPr lang="ru-RU"/>
        </a:p>
      </dgm:t>
    </dgm:pt>
    <dgm:pt modelId="{BE5D0012-3B32-4349-94D6-F4814F48B095}" type="pres">
      <dgm:prSet presAssocID="{56CE7EE1-5D44-4A65-80A6-89176FA1BB56}" presName="childNode" presStyleLbl="revTx" presStyleIdx="0" presStyleCnt="0">
        <dgm:presLayoutVars>
          <dgm:bulletEnabled val="1"/>
        </dgm:presLayoutVars>
      </dgm:prSet>
      <dgm:spPr/>
      <dgm:t>
        <a:bodyPr/>
        <a:lstStyle/>
        <a:p>
          <a:endParaRPr lang="ru-RU"/>
        </a:p>
      </dgm:t>
    </dgm:pt>
    <dgm:pt modelId="{641BC574-72A9-4467-A47C-84735F4B494A}" type="pres">
      <dgm:prSet presAssocID="{66F50836-B39E-4C41-ADD2-98DC4CC3DE3C}" presName="Name25" presStyleLbl="parChTrans1D1" presStyleIdx="1" presStyleCnt="5"/>
      <dgm:spPr/>
      <dgm:t>
        <a:bodyPr/>
        <a:lstStyle/>
        <a:p>
          <a:endParaRPr lang="ru-RU"/>
        </a:p>
      </dgm:t>
    </dgm:pt>
    <dgm:pt modelId="{E66ECAA9-D1C7-4C4F-81CC-31D618A4905A}" type="pres">
      <dgm:prSet presAssocID="{819B874E-8F26-4D81-A4A3-976FC4D03824}" presName="node" presStyleCnt="0"/>
      <dgm:spPr/>
      <dgm:t>
        <a:bodyPr/>
        <a:lstStyle/>
        <a:p>
          <a:endParaRPr lang="ru-RU"/>
        </a:p>
      </dgm:t>
    </dgm:pt>
    <dgm:pt modelId="{59DE666C-EE83-4EBE-957A-10BD23EC6ECE}" type="pres">
      <dgm:prSet presAssocID="{819B874E-8F26-4D81-A4A3-976FC4D03824}" presName="parentNode" presStyleLbl="node1" presStyleIdx="2" presStyleCnt="6">
        <dgm:presLayoutVars>
          <dgm:chMax val="1"/>
          <dgm:bulletEnabled val="1"/>
        </dgm:presLayoutVars>
      </dgm:prSet>
      <dgm:spPr/>
      <dgm:t>
        <a:bodyPr/>
        <a:lstStyle/>
        <a:p>
          <a:endParaRPr lang="ru-RU"/>
        </a:p>
      </dgm:t>
    </dgm:pt>
    <dgm:pt modelId="{60806DB1-64AC-46B5-88BA-1A579AA28D32}" type="pres">
      <dgm:prSet presAssocID="{819B874E-8F26-4D81-A4A3-976FC4D03824}" presName="childNode" presStyleLbl="revTx" presStyleIdx="0" presStyleCnt="0">
        <dgm:presLayoutVars>
          <dgm:bulletEnabled val="1"/>
        </dgm:presLayoutVars>
      </dgm:prSet>
      <dgm:spPr/>
      <dgm:t>
        <a:bodyPr/>
        <a:lstStyle/>
        <a:p>
          <a:endParaRPr lang="ru-RU"/>
        </a:p>
      </dgm:t>
    </dgm:pt>
    <dgm:pt modelId="{7A201337-3CCA-4B5C-946B-A770750F2320}" type="pres">
      <dgm:prSet presAssocID="{8A8A1396-167B-402B-97A3-7B4E246D55B9}" presName="Name25" presStyleLbl="parChTrans1D1" presStyleIdx="2" presStyleCnt="5"/>
      <dgm:spPr/>
      <dgm:t>
        <a:bodyPr/>
        <a:lstStyle/>
        <a:p>
          <a:endParaRPr lang="ru-RU"/>
        </a:p>
      </dgm:t>
    </dgm:pt>
    <dgm:pt modelId="{9A0B8088-0917-4091-8828-19C5102EFF26}" type="pres">
      <dgm:prSet presAssocID="{69871D89-112C-4F4F-9A13-B803B441CEB3}" presName="node" presStyleCnt="0"/>
      <dgm:spPr/>
      <dgm:t>
        <a:bodyPr/>
        <a:lstStyle/>
        <a:p>
          <a:endParaRPr lang="ru-RU"/>
        </a:p>
      </dgm:t>
    </dgm:pt>
    <dgm:pt modelId="{05720F94-A946-4666-BF41-A49CF6B35A7D}" type="pres">
      <dgm:prSet presAssocID="{69871D89-112C-4F4F-9A13-B803B441CEB3}" presName="parentNode" presStyleLbl="node1" presStyleIdx="3" presStyleCnt="6">
        <dgm:presLayoutVars>
          <dgm:chMax val="1"/>
          <dgm:bulletEnabled val="1"/>
        </dgm:presLayoutVars>
      </dgm:prSet>
      <dgm:spPr/>
      <dgm:t>
        <a:bodyPr/>
        <a:lstStyle/>
        <a:p>
          <a:endParaRPr lang="ru-RU"/>
        </a:p>
      </dgm:t>
    </dgm:pt>
    <dgm:pt modelId="{853B8C2E-9931-4958-9725-099F55061D83}" type="pres">
      <dgm:prSet presAssocID="{69871D89-112C-4F4F-9A13-B803B441CEB3}" presName="childNode" presStyleLbl="revTx" presStyleIdx="0" presStyleCnt="0">
        <dgm:presLayoutVars>
          <dgm:bulletEnabled val="1"/>
        </dgm:presLayoutVars>
      </dgm:prSet>
      <dgm:spPr/>
      <dgm:t>
        <a:bodyPr/>
        <a:lstStyle/>
        <a:p>
          <a:endParaRPr lang="ru-RU"/>
        </a:p>
      </dgm:t>
    </dgm:pt>
    <dgm:pt modelId="{5727867D-A63E-40A8-99F0-58DF78805597}" type="pres">
      <dgm:prSet presAssocID="{51A452EF-DD0A-4569-A343-60A64191ECEF}" presName="Name25" presStyleLbl="parChTrans1D1" presStyleIdx="3" presStyleCnt="5"/>
      <dgm:spPr/>
      <dgm:t>
        <a:bodyPr/>
        <a:lstStyle/>
        <a:p>
          <a:endParaRPr lang="ru-RU"/>
        </a:p>
      </dgm:t>
    </dgm:pt>
    <dgm:pt modelId="{8A545652-A09E-41B0-BE08-421B093946ED}" type="pres">
      <dgm:prSet presAssocID="{81F23213-65AF-43ED-9099-9A44C7684767}" presName="node" presStyleCnt="0"/>
      <dgm:spPr/>
      <dgm:t>
        <a:bodyPr/>
        <a:lstStyle/>
        <a:p>
          <a:endParaRPr lang="ru-RU"/>
        </a:p>
      </dgm:t>
    </dgm:pt>
    <dgm:pt modelId="{DFF88A1C-183A-400F-B32E-81D7C63729EB}" type="pres">
      <dgm:prSet presAssocID="{81F23213-65AF-43ED-9099-9A44C7684767}" presName="parentNode" presStyleLbl="node1" presStyleIdx="4" presStyleCnt="6">
        <dgm:presLayoutVars>
          <dgm:chMax val="1"/>
          <dgm:bulletEnabled val="1"/>
        </dgm:presLayoutVars>
      </dgm:prSet>
      <dgm:spPr/>
      <dgm:t>
        <a:bodyPr/>
        <a:lstStyle/>
        <a:p>
          <a:endParaRPr lang="ru-RU"/>
        </a:p>
      </dgm:t>
    </dgm:pt>
    <dgm:pt modelId="{2DDD8C65-5F88-4F81-8590-F2A020B80113}" type="pres">
      <dgm:prSet presAssocID="{81F23213-65AF-43ED-9099-9A44C7684767}" presName="childNode" presStyleLbl="revTx" presStyleIdx="0" presStyleCnt="0">
        <dgm:presLayoutVars>
          <dgm:bulletEnabled val="1"/>
        </dgm:presLayoutVars>
      </dgm:prSet>
      <dgm:spPr/>
      <dgm:t>
        <a:bodyPr/>
        <a:lstStyle/>
        <a:p>
          <a:endParaRPr lang="ru-RU"/>
        </a:p>
      </dgm:t>
    </dgm:pt>
    <dgm:pt modelId="{6ECA43C7-8C8D-46E5-9A5D-2F33822F1F95}" type="pres">
      <dgm:prSet presAssocID="{8522F1C9-B28D-426C-8C56-937F3E129E61}" presName="Name25" presStyleLbl="parChTrans1D1" presStyleIdx="4" presStyleCnt="5"/>
      <dgm:spPr/>
      <dgm:t>
        <a:bodyPr/>
        <a:lstStyle/>
        <a:p>
          <a:endParaRPr lang="ru-RU"/>
        </a:p>
      </dgm:t>
    </dgm:pt>
    <dgm:pt modelId="{2C23411E-D137-4F02-9F47-63B68EE9FFE5}" type="pres">
      <dgm:prSet presAssocID="{6886C4B8-ABFE-41CA-9663-368BBE0FAEEB}" presName="node" presStyleCnt="0"/>
      <dgm:spPr/>
      <dgm:t>
        <a:bodyPr/>
        <a:lstStyle/>
        <a:p>
          <a:endParaRPr lang="ru-RU"/>
        </a:p>
      </dgm:t>
    </dgm:pt>
    <dgm:pt modelId="{DC4C585E-A46F-4747-BB1D-BB4FF229126D}" type="pres">
      <dgm:prSet presAssocID="{6886C4B8-ABFE-41CA-9663-368BBE0FAEEB}" presName="parentNode" presStyleLbl="node1" presStyleIdx="5" presStyleCnt="6">
        <dgm:presLayoutVars>
          <dgm:chMax val="1"/>
          <dgm:bulletEnabled val="1"/>
        </dgm:presLayoutVars>
      </dgm:prSet>
      <dgm:spPr/>
      <dgm:t>
        <a:bodyPr/>
        <a:lstStyle/>
        <a:p>
          <a:endParaRPr lang="ru-RU"/>
        </a:p>
      </dgm:t>
    </dgm:pt>
    <dgm:pt modelId="{F1F4E0D4-CF53-4CD1-8DFA-A6FF8207253E}" type="pres">
      <dgm:prSet presAssocID="{6886C4B8-ABFE-41CA-9663-368BBE0FAEEB}" presName="childNode" presStyleLbl="revTx" presStyleIdx="0" presStyleCnt="0">
        <dgm:presLayoutVars>
          <dgm:bulletEnabled val="1"/>
        </dgm:presLayoutVars>
      </dgm:prSet>
      <dgm:spPr/>
      <dgm:t>
        <a:bodyPr/>
        <a:lstStyle/>
        <a:p>
          <a:endParaRPr lang="ru-RU"/>
        </a:p>
      </dgm:t>
    </dgm:pt>
  </dgm:ptLst>
  <dgm:cxnLst>
    <dgm:cxn modelId="{D51F9884-41BF-4F7C-A5F9-DFDD8A93A535}" srcId="{9B1B7093-B357-4CBC-B70A-1694EDCF8012}" destId="{81F23213-65AF-43ED-9099-9A44C7684767}" srcOrd="3" destOrd="0" parTransId="{51A452EF-DD0A-4569-A343-60A64191ECEF}" sibTransId="{7EB7AE80-C635-4AD2-9D55-470291E22E5E}"/>
    <dgm:cxn modelId="{13996858-B41F-4E2F-B46F-1E85919225ED}" srcId="{9B1B7093-B357-4CBC-B70A-1694EDCF8012}" destId="{56CE7EE1-5D44-4A65-80A6-89176FA1BB56}" srcOrd="0" destOrd="0" parTransId="{D181B4C7-A710-4299-970F-0A43EE9B49E2}" sibTransId="{27F94EDE-8ADC-45A3-9B22-9ACCBB5B43BE}"/>
    <dgm:cxn modelId="{8E8AFFA3-8633-4544-AE5B-43E10BDB2088}" type="presOf" srcId="{81F23213-65AF-43ED-9099-9A44C7684767}" destId="{DFF88A1C-183A-400F-B32E-81D7C63729EB}" srcOrd="0" destOrd="0" presId="urn:microsoft.com/office/officeart/2005/8/layout/radial2"/>
    <dgm:cxn modelId="{27662C15-8831-4083-94B5-F1480A5928AE}" type="presOf" srcId="{9B1B7093-B357-4CBC-B70A-1694EDCF8012}" destId="{A47A9B28-F40A-46F6-95A5-648AA6C1FF08}" srcOrd="0" destOrd="0" presId="urn:microsoft.com/office/officeart/2005/8/layout/radial2"/>
    <dgm:cxn modelId="{D7420559-58E8-43FB-9AD7-E1850AD23639}" type="presOf" srcId="{56CE7EE1-5D44-4A65-80A6-89176FA1BB56}" destId="{D877DB66-33EB-4D5A-9887-F01E589074B1}" srcOrd="0" destOrd="0" presId="urn:microsoft.com/office/officeart/2005/8/layout/radial2"/>
    <dgm:cxn modelId="{4885EA20-CC73-46E5-A0E5-D52207A6468B}" type="presOf" srcId="{51A452EF-DD0A-4569-A343-60A64191ECEF}" destId="{5727867D-A63E-40A8-99F0-58DF78805597}" srcOrd="0" destOrd="0" presId="urn:microsoft.com/office/officeart/2005/8/layout/radial2"/>
    <dgm:cxn modelId="{79BD36CE-D2E1-4566-A274-B85CE1537124}" srcId="{9B1B7093-B357-4CBC-B70A-1694EDCF8012}" destId="{69871D89-112C-4F4F-9A13-B803B441CEB3}" srcOrd="2" destOrd="0" parTransId="{8A8A1396-167B-402B-97A3-7B4E246D55B9}" sibTransId="{8A83B414-0F90-4468-BCDC-0D574F678702}"/>
    <dgm:cxn modelId="{D7197F16-FC4D-4DB3-91FA-25E91F4D059D}" type="presOf" srcId="{69871D89-112C-4F4F-9A13-B803B441CEB3}" destId="{05720F94-A946-4666-BF41-A49CF6B35A7D}" srcOrd="0" destOrd="0" presId="urn:microsoft.com/office/officeart/2005/8/layout/radial2"/>
    <dgm:cxn modelId="{A248EA90-83A8-45BD-AB1B-10F8343AEA57}" type="presOf" srcId="{8A8A1396-167B-402B-97A3-7B4E246D55B9}" destId="{7A201337-3CCA-4B5C-946B-A770750F2320}" srcOrd="0" destOrd="0" presId="urn:microsoft.com/office/officeart/2005/8/layout/radial2"/>
    <dgm:cxn modelId="{4D39E403-8B2D-4B90-8FE9-77E0B47197A6}" type="presOf" srcId="{819B874E-8F26-4D81-A4A3-976FC4D03824}" destId="{59DE666C-EE83-4EBE-957A-10BD23EC6ECE}" srcOrd="0" destOrd="0" presId="urn:microsoft.com/office/officeart/2005/8/layout/radial2"/>
    <dgm:cxn modelId="{F179554C-D5FC-44E9-B2AB-C8F08D684255}" type="presOf" srcId="{8522F1C9-B28D-426C-8C56-937F3E129E61}" destId="{6ECA43C7-8C8D-46E5-9A5D-2F33822F1F95}" srcOrd="0" destOrd="0" presId="urn:microsoft.com/office/officeart/2005/8/layout/radial2"/>
    <dgm:cxn modelId="{EB8793CD-CCB5-4B15-BBD8-4B196E4CFCFC}" srcId="{9B1B7093-B357-4CBC-B70A-1694EDCF8012}" destId="{819B874E-8F26-4D81-A4A3-976FC4D03824}" srcOrd="1" destOrd="0" parTransId="{66F50836-B39E-4C41-ADD2-98DC4CC3DE3C}" sibTransId="{3FB04C60-A509-489E-9ACD-A6366B9A8D40}"/>
    <dgm:cxn modelId="{C4D0C4D8-1939-4B13-9304-7421BE6F6E85}" type="presOf" srcId="{D181B4C7-A710-4299-970F-0A43EE9B49E2}" destId="{FCF43F12-8C24-4456-AC2F-83BEDDDE91B8}" srcOrd="0" destOrd="0" presId="urn:microsoft.com/office/officeart/2005/8/layout/radial2"/>
    <dgm:cxn modelId="{553F0174-956A-4463-A3E1-8AB4E355DA0E}" type="presOf" srcId="{6886C4B8-ABFE-41CA-9663-368BBE0FAEEB}" destId="{DC4C585E-A46F-4747-BB1D-BB4FF229126D}" srcOrd="0" destOrd="0" presId="urn:microsoft.com/office/officeart/2005/8/layout/radial2"/>
    <dgm:cxn modelId="{961595F0-C91C-49B4-A86D-3E18D5656D80}" type="presOf" srcId="{66F50836-B39E-4C41-ADD2-98DC4CC3DE3C}" destId="{641BC574-72A9-4467-A47C-84735F4B494A}" srcOrd="0" destOrd="0" presId="urn:microsoft.com/office/officeart/2005/8/layout/radial2"/>
    <dgm:cxn modelId="{B92A3C45-E72F-43F9-99D7-C7E7977E4DBF}" srcId="{9B1B7093-B357-4CBC-B70A-1694EDCF8012}" destId="{6886C4B8-ABFE-41CA-9663-368BBE0FAEEB}" srcOrd="4" destOrd="0" parTransId="{8522F1C9-B28D-426C-8C56-937F3E129E61}" sibTransId="{ADE84BC4-1BDD-4D03-9C70-3F6EB2C5DFDC}"/>
    <dgm:cxn modelId="{5441173E-E8C5-47BE-8229-78ED2CD29D36}" type="presParOf" srcId="{A47A9B28-F40A-46F6-95A5-648AA6C1FF08}" destId="{C44BCA4A-AD23-4AD4-AC06-6ED141AA3ABC}" srcOrd="0" destOrd="0" presId="urn:microsoft.com/office/officeart/2005/8/layout/radial2"/>
    <dgm:cxn modelId="{2400C29B-9FAC-4BA4-9D2C-5E7C48478DE8}" type="presParOf" srcId="{C44BCA4A-AD23-4AD4-AC06-6ED141AA3ABC}" destId="{1854FD6E-CD4C-4D0F-9B56-CFAB0B660980}" srcOrd="0" destOrd="0" presId="urn:microsoft.com/office/officeart/2005/8/layout/radial2"/>
    <dgm:cxn modelId="{DEA5AFFC-D247-4100-8423-BBDD54CA953E}" type="presParOf" srcId="{1854FD6E-CD4C-4D0F-9B56-CFAB0B660980}" destId="{EA24798A-AA2C-477E-B93B-2FE66A619B1C}" srcOrd="0" destOrd="0" presId="urn:microsoft.com/office/officeart/2005/8/layout/radial2"/>
    <dgm:cxn modelId="{0F84C736-FD99-4518-A7CC-EE5F18F64A14}" type="presParOf" srcId="{1854FD6E-CD4C-4D0F-9B56-CFAB0B660980}" destId="{B6DF7675-B3A6-4E74-90DF-56E28E2A10D8}" srcOrd="1" destOrd="0" presId="urn:microsoft.com/office/officeart/2005/8/layout/radial2"/>
    <dgm:cxn modelId="{17AB866D-3AD5-4D11-9B56-D4ED0B2F92E9}" type="presParOf" srcId="{C44BCA4A-AD23-4AD4-AC06-6ED141AA3ABC}" destId="{FCF43F12-8C24-4456-AC2F-83BEDDDE91B8}" srcOrd="1" destOrd="0" presId="urn:microsoft.com/office/officeart/2005/8/layout/radial2"/>
    <dgm:cxn modelId="{093AF3DA-17F5-4904-889F-9521A9F8CDEB}" type="presParOf" srcId="{C44BCA4A-AD23-4AD4-AC06-6ED141AA3ABC}" destId="{F5D1548C-D6B6-413B-A6BD-4C6EA06B58BC}" srcOrd="2" destOrd="0" presId="urn:microsoft.com/office/officeart/2005/8/layout/radial2"/>
    <dgm:cxn modelId="{DBD2DBFF-4B78-49C4-B546-6C06EC220F23}" type="presParOf" srcId="{F5D1548C-D6B6-413B-A6BD-4C6EA06B58BC}" destId="{D877DB66-33EB-4D5A-9887-F01E589074B1}" srcOrd="0" destOrd="0" presId="urn:microsoft.com/office/officeart/2005/8/layout/radial2"/>
    <dgm:cxn modelId="{70E4B5ED-4635-453A-8168-D1F81DD2FC42}" type="presParOf" srcId="{F5D1548C-D6B6-413B-A6BD-4C6EA06B58BC}" destId="{BE5D0012-3B32-4349-94D6-F4814F48B095}" srcOrd="1" destOrd="0" presId="urn:microsoft.com/office/officeart/2005/8/layout/radial2"/>
    <dgm:cxn modelId="{BD0B8ACE-2507-41C4-8881-3E416EBE23CE}" type="presParOf" srcId="{C44BCA4A-AD23-4AD4-AC06-6ED141AA3ABC}" destId="{641BC574-72A9-4467-A47C-84735F4B494A}" srcOrd="3" destOrd="0" presId="urn:microsoft.com/office/officeart/2005/8/layout/radial2"/>
    <dgm:cxn modelId="{4FD7A341-2E19-4440-89E5-9B8ABAAE579E}" type="presParOf" srcId="{C44BCA4A-AD23-4AD4-AC06-6ED141AA3ABC}" destId="{E66ECAA9-D1C7-4C4F-81CC-31D618A4905A}" srcOrd="4" destOrd="0" presId="urn:microsoft.com/office/officeart/2005/8/layout/radial2"/>
    <dgm:cxn modelId="{D90D9094-F68E-4734-A988-532360769718}" type="presParOf" srcId="{E66ECAA9-D1C7-4C4F-81CC-31D618A4905A}" destId="{59DE666C-EE83-4EBE-957A-10BD23EC6ECE}" srcOrd="0" destOrd="0" presId="urn:microsoft.com/office/officeart/2005/8/layout/radial2"/>
    <dgm:cxn modelId="{FE16E0FE-EA1D-445C-9B14-2F7845BDD091}" type="presParOf" srcId="{E66ECAA9-D1C7-4C4F-81CC-31D618A4905A}" destId="{60806DB1-64AC-46B5-88BA-1A579AA28D32}" srcOrd="1" destOrd="0" presId="urn:microsoft.com/office/officeart/2005/8/layout/radial2"/>
    <dgm:cxn modelId="{42DE0179-A7E2-4C50-AB31-6273288284BB}" type="presParOf" srcId="{C44BCA4A-AD23-4AD4-AC06-6ED141AA3ABC}" destId="{7A201337-3CCA-4B5C-946B-A770750F2320}" srcOrd="5" destOrd="0" presId="urn:microsoft.com/office/officeart/2005/8/layout/radial2"/>
    <dgm:cxn modelId="{8F57ABCA-5550-4FE9-A788-5F2BB7CBC7DD}" type="presParOf" srcId="{C44BCA4A-AD23-4AD4-AC06-6ED141AA3ABC}" destId="{9A0B8088-0917-4091-8828-19C5102EFF26}" srcOrd="6" destOrd="0" presId="urn:microsoft.com/office/officeart/2005/8/layout/radial2"/>
    <dgm:cxn modelId="{234D2C0D-6052-4C48-B4EA-C827933B17AD}" type="presParOf" srcId="{9A0B8088-0917-4091-8828-19C5102EFF26}" destId="{05720F94-A946-4666-BF41-A49CF6B35A7D}" srcOrd="0" destOrd="0" presId="urn:microsoft.com/office/officeart/2005/8/layout/radial2"/>
    <dgm:cxn modelId="{AFF66CE2-AD33-4E94-A1FD-009C5C9EB416}" type="presParOf" srcId="{9A0B8088-0917-4091-8828-19C5102EFF26}" destId="{853B8C2E-9931-4958-9725-099F55061D83}" srcOrd="1" destOrd="0" presId="urn:microsoft.com/office/officeart/2005/8/layout/radial2"/>
    <dgm:cxn modelId="{874345B2-75AC-460C-A4DA-9BFF434CD069}" type="presParOf" srcId="{C44BCA4A-AD23-4AD4-AC06-6ED141AA3ABC}" destId="{5727867D-A63E-40A8-99F0-58DF78805597}" srcOrd="7" destOrd="0" presId="urn:microsoft.com/office/officeart/2005/8/layout/radial2"/>
    <dgm:cxn modelId="{B2528BC0-ED4C-47B7-A5A1-6EBAD433FA6B}" type="presParOf" srcId="{C44BCA4A-AD23-4AD4-AC06-6ED141AA3ABC}" destId="{8A545652-A09E-41B0-BE08-421B093946ED}" srcOrd="8" destOrd="0" presId="urn:microsoft.com/office/officeart/2005/8/layout/radial2"/>
    <dgm:cxn modelId="{F92CB041-83BD-4514-B833-C5237A025571}" type="presParOf" srcId="{8A545652-A09E-41B0-BE08-421B093946ED}" destId="{DFF88A1C-183A-400F-B32E-81D7C63729EB}" srcOrd="0" destOrd="0" presId="urn:microsoft.com/office/officeart/2005/8/layout/radial2"/>
    <dgm:cxn modelId="{3051EF77-890E-4975-8874-9A38B909B387}" type="presParOf" srcId="{8A545652-A09E-41B0-BE08-421B093946ED}" destId="{2DDD8C65-5F88-4F81-8590-F2A020B80113}" srcOrd="1" destOrd="0" presId="urn:microsoft.com/office/officeart/2005/8/layout/radial2"/>
    <dgm:cxn modelId="{7ACE237C-64D2-400A-8A4F-38BF46F2EB34}" type="presParOf" srcId="{C44BCA4A-AD23-4AD4-AC06-6ED141AA3ABC}" destId="{6ECA43C7-8C8D-46E5-9A5D-2F33822F1F95}" srcOrd="9" destOrd="0" presId="urn:microsoft.com/office/officeart/2005/8/layout/radial2"/>
    <dgm:cxn modelId="{51B2D055-8546-4598-8DB0-279F0D555148}" type="presParOf" srcId="{C44BCA4A-AD23-4AD4-AC06-6ED141AA3ABC}" destId="{2C23411E-D137-4F02-9F47-63B68EE9FFE5}" srcOrd="10" destOrd="0" presId="urn:microsoft.com/office/officeart/2005/8/layout/radial2"/>
    <dgm:cxn modelId="{CD9CFE73-3BEE-4B6C-9554-E029826AD08B}" type="presParOf" srcId="{2C23411E-D137-4F02-9F47-63B68EE9FFE5}" destId="{DC4C585E-A46F-4747-BB1D-BB4FF229126D}" srcOrd="0" destOrd="0" presId="urn:microsoft.com/office/officeart/2005/8/layout/radial2"/>
    <dgm:cxn modelId="{F7076E5E-D278-43E3-A7E1-15A2AB702157}" type="presParOf" srcId="{2C23411E-D137-4F02-9F47-63B68EE9FFE5}" destId="{F1F4E0D4-CF53-4CD1-8DFA-A6FF8207253E}" srcOrd="1" destOrd="0" presId="urn:microsoft.com/office/officeart/2005/8/layout/radial2"/>
  </dgm:cxnLst>
  <dgm:bg/>
  <dgm:whole/>
  <dgm:extLst>
    <a:ext uri="http://schemas.microsoft.com/office/drawing/2008/diagram">
      <dsp:dataModelExt xmlns:dsp="http://schemas.microsoft.com/office/drawing/2008/diagram" xmlns="" relId="rId11"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82477768-EA0D-4BFC-9BBA-B5335D881998}" type="doc">
      <dgm:prSet loTypeId="urn:microsoft.com/office/officeart/2005/8/layout/target3" loCatId="relationship" qsTypeId="urn:microsoft.com/office/officeart/2005/8/quickstyle/3d1" qsCatId="3D" csTypeId="urn:microsoft.com/office/officeart/2005/8/colors/accent2_4" csCatId="accent2" phldr="1"/>
      <dgm:spPr/>
      <dgm:t>
        <a:bodyPr/>
        <a:lstStyle/>
        <a:p>
          <a:endParaRPr lang="ru-RU"/>
        </a:p>
      </dgm:t>
    </dgm:pt>
    <dgm:pt modelId="{6480F93D-6516-40A5-8A4C-EA710D85A30D}">
      <dgm:prSet phldrT="[Текст]" custT="1"/>
      <dgm:spPr/>
      <dgm:t>
        <a:bodyPr>
          <a:scene3d>
            <a:camera prst="orthographicFront"/>
            <a:lightRig rig="glow" dir="tl">
              <a:rot lat="0" lon="0" rev="5400000"/>
            </a:lightRig>
          </a:scene3d>
          <a:sp3d extrusionH="57150" contourW="12700">
            <a:bevelT w="25400" h="25400" prst="angle"/>
            <a:contourClr>
              <a:schemeClr val="accent6">
                <a:shade val="73000"/>
              </a:schemeClr>
            </a:contourClr>
          </a:sp3d>
        </a:bodyPr>
        <a:lstStyle/>
        <a:p>
          <a:r>
            <a:rPr lang="en-US" sz="2000" b="1" cap="none" spc="0" smtClean="0">
              <a:ln w="11430"/>
              <a:effectLst>
                <a:outerShdw blurRad="80000" dist="40000" dir="5040000" algn="tl">
                  <a:srgbClr val="000000">
                    <a:alpha val="30000"/>
                  </a:srgbClr>
                </a:outerShdw>
              </a:effectLst>
            </a:rPr>
            <a:t>ENTERTAINMENT</a:t>
          </a:r>
          <a:endParaRPr lang="ru-RU" sz="2000" b="1" cap="none" spc="0" dirty="0">
            <a:ln w="11430"/>
            <a:effectLst>
              <a:outerShdw blurRad="80000" dist="40000" dir="5040000" algn="tl">
                <a:srgbClr val="000000">
                  <a:alpha val="30000"/>
                </a:srgbClr>
              </a:outerShdw>
            </a:effectLst>
          </a:endParaRPr>
        </a:p>
      </dgm:t>
    </dgm:pt>
    <dgm:pt modelId="{C13A976F-6923-408B-A464-07EA5220CB0D}" type="parTrans" cxnId="{BB312118-2882-4CA0-9489-F557761B0B27}">
      <dgm:prSet/>
      <dgm:spPr/>
      <dgm:t>
        <a:bodyPr/>
        <a:lstStyle/>
        <a:p>
          <a:endParaRPr lang="ru-RU"/>
        </a:p>
      </dgm:t>
    </dgm:pt>
    <dgm:pt modelId="{8C72F501-5AD9-4220-A972-9EF97EF92469}" type="sibTrans" cxnId="{BB312118-2882-4CA0-9489-F557761B0B27}">
      <dgm:prSet/>
      <dgm:spPr/>
      <dgm:t>
        <a:bodyPr/>
        <a:lstStyle/>
        <a:p>
          <a:endParaRPr lang="ru-RU"/>
        </a:p>
      </dgm:t>
    </dgm:pt>
    <dgm:pt modelId="{AC79C690-0963-4381-9FF8-00E20601C2E7}">
      <dgm:prSet phldrT="[Текст]" custT="1"/>
      <dgm:spPr/>
      <dgm:t>
        <a:bodyPr>
          <a:scene3d>
            <a:camera prst="orthographicFront"/>
            <a:lightRig rig="glow" dir="tl">
              <a:rot lat="0" lon="0" rev="5400000"/>
            </a:lightRig>
          </a:scene3d>
          <a:sp3d extrusionH="57150" contourW="12700">
            <a:bevelT w="25400" h="25400" prst="angle"/>
            <a:contourClr>
              <a:schemeClr val="accent6">
                <a:shade val="73000"/>
              </a:schemeClr>
            </a:contourClr>
          </a:sp3d>
        </a:bodyPr>
        <a:lstStyle/>
        <a:p>
          <a:r>
            <a:rPr lang="en-US" sz="2000" b="1" cap="none" spc="0" smtClean="0">
              <a:ln w="11430"/>
              <a:effectLst>
                <a:outerShdw blurRad="80000" dist="40000" dir="5040000" algn="tl">
                  <a:srgbClr val="000000">
                    <a:alpha val="30000"/>
                  </a:srgbClr>
                </a:outerShdw>
              </a:effectLst>
            </a:rPr>
            <a:t>EDUCATIONAL</a:t>
          </a:r>
          <a:endParaRPr lang="ru-RU" sz="2000" b="1" cap="none" spc="0" dirty="0">
            <a:ln w="11430"/>
            <a:effectLst>
              <a:outerShdw blurRad="80000" dist="40000" dir="5040000" algn="tl">
                <a:srgbClr val="000000">
                  <a:alpha val="30000"/>
                </a:srgbClr>
              </a:outerShdw>
            </a:effectLst>
          </a:endParaRPr>
        </a:p>
      </dgm:t>
    </dgm:pt>
    <dgm:pt modelId="{7B66C71F-C92C-4F0F-87F4-86EF2572CF76}" type="parTrans" cxnId="{4CD25CAF-9785-4CA7-A44D-69AB59C22CC7}">
      <dgm:prSet/>
      <dgm:spPr/>
      <dgm:t>
        <a:bodyPr/>
        <a:lstStyle/>
        <a:p>
          <a:endParaRPr lang="ru-RU"/>
        </a:p>
      </dgm:t>
    </dgm:pt>
    <dgm:pt modelId="{DEC270CF-96B6-4FB0-9577-1277CC0336B7}" type="sibTrans" cxnId="{4CD25CAF-9785-4CA7-A44D-69AB59C22CC7}">
      <dgm:prSet/>
      <dgm:spPr/>
      <dgm:t>
        <a:bodyPr/>
        <a:lstStyle/>
        <a:p>
          <a:endParaRPr lang="ru-RU"/>
        </a:p>
      </dgm:t>
    </dgm:pt>
    <dgm:pt modelId="{FBE9706B-AA14-475A-B11D-32D3F9B23D99}">
      <dgm:prSet phldrT="[Текст]" custT="1"/>
      <dgm:spPr/>
      <dgm:t>
        <a:bodyPr>
          <a:scene3d>
            <a:camera prst="orthographicFront"/>
            <a:lightRig rig="glow" dir="tl">
              <a:rot lat="0" lon="0" rev="5400000"/>
            </a:lightRig>
          </a:scene3d>
          <a:sp3d extrusionH="57150" contourW="12700">
            <a:bevelT w="25400" h="25400" prst="angle"/>
            <a:contourClr>
              <a:schemeClr val="accent6">
                <a:shade val="73000"/>
              </a:schemeClr>
            </a:contourClr>
          </a:sp3d>
        </a:bodyPr>
        <a:lstStyle/>
        <a:p>
          <a:r>
            <a:rPr lang="en-US" sz="2000" b="1" cap="none" spc="0" smtClean="0">
              <a:ln w="11430"/>
              <a:effectLst>
                <a:outerShdw blurRad="80000" dist="40000" dir="5040000" algn="tl">
                  <a:srgbClr val="000000">
                    <a:alpha val="30000"/>
                  </a:srgbClr>
                </a:outerShdw>
              </a:effectLst>
            </a:rPr>
            <a:t>REAL  LIFE</a:t>
          </a:r>
          <a:endParaRPr lang="ru-RU" sz="2000" b="1" cap="none" spc="0" dirty="0">
            <a:ln w="11430"/>
            <a:effectLst>
              <a:outerShdw blurRad="80000" dist="40000" dir="5040000" algn="tl">
                <a:srgbClr val="000000">
                  <a:alpha val="30000"/>
                </a:srgbClr>
              </a:outerShdw>
            </a:effectLst>
          </a:endParaRPr>
        </a:p>
      </dgm:t>
    </dgm:pt>
    <dgm:pt modelId="{A8611878-EE25-4BD5-90EA-73F68ABC7AB1}" type="parTrans" cxnId="{C421F10C-D50F-4BAB-A02D-D418DEA367B3}">
      <dgm:prSet/>
      <dgm:spPr/>
      <dgm:t>
        <a:bodyPr/>
        <a:lstStyle/>
        <a:p>
          <a:endParaRPr lang="ru-RU"/>
        </a:p>
      </dgm:t>
    </dgm:pt>
    <dgm:pt modelId="{3F59CE94-5494-451D-B763-6563BE7DC897}" type="sibTrans" cxnId="{C421F10C-D50F-4BAB-A02D-D418DEA367B3}">
      <dgm:prSet/>
      <dgm:spPr/>
      <dgm:t>
        <a:bodyPr/>
        <a:lstStyle/>
        <a:p>
          <a:endParaRPr lang="ru-RU"/>
        </a:p>
      </dgm:t>
    </dgm:pt>
    <dgm:pt modelId="{EACE02FD-0B3C-4D4A-A085-E9BC53E852D7}">
      <dgm:prSet custT="1"/>
      <dgm:spPr/>
      <dgm:t>
        <a:bodyPr>
          <a:scene3d>
            <a:camera prst="orthographicFront"/>
            <a:lightRig rig="glow" dir="tl">
              <a:rot lat="0" lon="0" rev="5400000"/>
            </a:lightRig>
          </a:scene3d>
          <a:sp3d extrusionH="57150" contourW="12700">
            <a:bevelT w="25400" h="25400" prst="angle"/>
            <a:contourClr>
              <a:schemeClr val="accent6">
                <a:shade val="73000"/>
              </a:schemeClr>
            </a:contourClr>
          </a:sp3d>
        </a:bodyPr>
        <a:lstStyle/>
        <a:p>
          <a:r>
            <a:rPr lang="en-US" sz="2000" b="1" cap="none" spc="0" smtClean="0">
              <a:ln w="11430"/>
              <a:effectLst>
                <a:outerShdw blurRad="80000" dist="40000" dir="5040000" algn="tl">
                  <a:srgbClr val="000000">
                    <a:alpha val="30000"/>
                  </a:srgbClr>
                </a:outerShdw>
              </a:effectLst>
            </a:rPr>
            <a:t>STORIES</a:t>
          </a:r>
          <a:endParaRPr lang="ru-RU" sz="2000" b="1" cap="none" spc="0" dirty="0">
            <a:ln w="11430"/>
            <a:effectLst>
              <a:outerShdw blurRad="80000" dist="40000" dir="5040000" algn="tl">
                <a:srgbClr val="000000">
                  <a:alpha val="30000"/>
                </a:srgbClr>
              </a:outerShdw>
            </a:effectLst>
          </a:endParaRPr>
        </a:p>
      </dgm:t>
    </dgm:pt>
    <dgm:pt modelId="{6F90AC83-2F7F-4EEC-B6E1-DD6F504AD180}" type="parTrans" cxnId="{2AB8EB37-22F5-4F1A-8296-7D997C71F6A1}">
      <dgm:prSet/>
      <dgm:spPr/>
      <dgm:t>
        <a:bodyPr/>
        <a:lstStyle/>
        <a:p>
          <a:endParaRPr lang="ru-RU"/>
        </a:p>
      </dgm:t>
    </dgm:pt>
    <dgm:pt modelId="{EEB33435-0864-4CA8-928D-04D70A8EC1EE}" type="sibTrans" cxnId="{2AB8EB37-22F5-4F1A-8296-7D997C71F6A1}">
      <dgm:prSet/>
      <dgm:spPr/>
      <dgm:t>
        <a:bodyPr/>
        <a:lstStyle/>
        <a:p>
          <a:endParaRPr lang="ru-RU"/>
        </a:p>
      </dgm:t>
    </dgm:pt>
    <dgm:pt modelId="{370C6B8D-4D65-4975-9AF3-168E18E6AC60}" type="pres">
      <dgm:prSet presAssocID="{82477768-EA0D-4BFC-9BBA-B5335D881998}" presName="Name0" presStyleCnt="0">
        <dgm:presLayoutVars>
          <dgm:chMax val="7"/>
          <dgm:dir/>
          <dgm:animLvl val="lvl"/>
          <dgm:resizeHandles val="exact"/>
        </dgm:presLayoutVars>
      </dgm:prSet>
      <dgm:spPr/>
      <dgm:t>
        <a:bodyPr/>
        <a:lstStyle/>
        <a:p>
          <a:endParaRPr lang="ru-RU"/>
        </a:p>
      </dgm:t>
    </dgm:pt>
    <dgm:pt modelId="{14EB216C-AFAF-4770-8F4E-112C81379E0A}" type="pres">
      <dgm:prSet presAssocID="{6480F93D-6516-40A5-8A4C-EA710D85A30D}" presName="circle1" presStyleLbl="node1" presStyleIdx="0" presStyleCnt="4"/>
      <dgm:spPr/>
      <dgm:t>
        <a:bodyPr/>
        <a:lstStyle/>
        <a:p>
          <a:endParaRPr lang="ru-RU"/>
        </a:p>
      </dgm:t>
    </dgm:pt>
    <dgm:pt modelId="{D0A861CD-E339-4DEF-9D98-3989D9419D0F}" type="pres">
      <dgm:prSet presAssocID="{6480F93D-6516-40A5-8A4C-EA710D85A30D}" presName="space" presStyleCnt="0"/>
      <dgm:spPr/>
      <dgm:t>
        <a:bodyPr/>
        <a:lstStyle/>
        <a:p>
          <a:endParaRPr lang="ru-RU"/>
        </a:p>
      </dgm:t>
    </dgm:pt>
    <dgm:pt modelId="{03410776-BB3F-4D9D-ACD6-92F7FD0E0EF5}" type="pres">
      <dgm:prSet presAssocID="{6480F93D-6516-40A5-8A4C-EA710D85A30D}" presName="rect1" presStyleLbl="alignAcc1" presStyleIdx="0" presStyleCnt="4"/>
      <dgm:spPr/>
      <dgm:t>
        <a:bodyPr/>
        <a:lstStyle/>
        <a:p>
          <a:endParaRPr lang="ru-RU"/>
        </a:p>
      </dgm:t>
    </dgm:pt>
    <dgm:pt modelId="{CFE4EB44-F7CA-4D16-B9BF-AF09A6865F4D}" type="pres">
      <dgm:prSet presAssocID="{AC79C690-0963-4381-9FF8-00E20601C2E7}" presName="vertSpace2" presStyleLbl="node1" presStyleIdx="0" presStyleCnt="4"/>
      <dgm:spPr/>
      <dgm:t>
        <a:bodyPr/>
        <a:lstStyle/>
        <a:p>
          <a:endParaRPr lang="ru-RU"/>
        </a:p>
      </dgm:t>
    </dgm:pt>
    <dgm:pt modelId="{70BC17C0-1855-4616-A3D6-EB2D315A3CD0}" type="pres">
      <dgm:prSet presAssocID="{AC79C690-0963-4381-9FF8-00E20601C2E7}" presName="circle2" presStyleLbl="node1" presStyleIdx="1" presStyleCnt="4"/>
      <dgm:spPr/>
      <dgm:t>
        <a:bodyPr/>
        <a:lstStyle/>
        <a:p>
          <a:endParaRPr lang="ru-RU"/>
        </a:p>
      </dgm:t>
    </dgm:pt>
    <dgm:pt modelId="{40B5AD9E-DC28-4A43-ADD0-E281044F0D8B}" type="pres">
      <dgm:prSet presAssocID="{AC79C690-0963-4381-9FF8-00E20601C2E7}" presName="rect2" presStyleLbl="alignAcc1" presStyleIdx="1" presStyleCnt="4" custLinFactNeighborX="6802" custLinFactNeighborY="522"/>
      <dgm:spPr/>
      <dgm:t>
        <a:bodyPr/>
        <a:lstStyle/>
        <a:p>
          <a:endParaRPr lang="ru-RU"/>
        </a:p>
      </dgm:t>
    </dgm:pt>
    <dgm:pt modelId="{A290CC72-A95C-4DAB-977A-A64ABD5BD565}" type="pres">
      <dgm:prSet presAssocID="{FBE9706B-AA14-475A-B11D-32D3F9B23D99}" presName="vertSpace3" presStyleLbl="node1" presStyleIdx="1" presStyleCnt="4"/>
      <dgm:spPr/>
      <dgm:t>
        <a:bodyPr/>
        <a:lstStyle/>
        <a:p>
          <a:endParaRPr lang="ru-RU"/>
        </a:p>
      </dgm:t>
    </dgm:pt>
    <dgm:pt modelId="{D334EBAF-074A-489F-A469-29B599E0E2AA}" type="pres">
      <dgm:prSet presAssocID="{FBE9706B-AA14-475A-B11D-32D3F9B23D99}" presName="circle3" presStyleLbl="node1" presStyleIdx="2" presStyleCnt="4"/>
      <dgm:spPr/>
      <dgm:t>
        <a:bodyPr/>
        <a:lstStyle/>
        <a:p>
          <a:endParaRPr lang="ru-RU"/>
        </a:p>
      </dgm:t>
    </dgm:pt>
    <dgm:pt modelId="{0A609CF8-B95A-4388-9AEF-C4FC4C04F4BC}" type="pres">
      <dgm:prSet presAssocID="{FBE9706B-AA14-475A-B11D-32D3F9B23D99}" presName="rect3" presStyleLbl="alignAcc1" presStyleIdx="2" presStyleCnt="4"/>
      <dgm:spPr/>
      <dgm:t>
        <a:bodyPr/>
        <a:lstStyle/>
        <a:p>
          <a:endParaRPr lang="ru-RU"/>
        </a:p>
      </dgm:t>
    </dgm:pt>
    <dgm:pt modelId="{579D0D91-458E-4261-939A-35770F113C36}" type="pres">
      <dgm:prSet presAssocID="{EACE02FD-0B3C-4D4A-A085-E9BC53E852D7}" presName="vertSpace4" presStyleLbl="node1" presStyleIdx="2" presStyleCnt="4"/>
      <dgm:spPr/>
      <dgm:t>
        <a:bodyPr/>
        <a:lstStyle/>
        <a:p>
          <a:endParaRPr lang="ru-RU"/>
        </a:p>
      </dgm:t>
    </dgm:pt>
    <dgm:pt modelId="{16B8B5BB-3004-40DC-AF88-6E78A069BA46}" type="pres">
      <dgm:prSet presAssocID="{EACE02FD-0B3C-4D4A-A085-E9BC53E852D7}" presName="circle4" presStyleLbl="node1" presStyleIdx="3" presStyleCnt="4"/>
      <dgm:spPr/>
      <dgm:t>
        <a:bodyPr/>
        <a:lstStyle/>
        <a:p>
          <a:endParaRPr lang="ru-RU"/>
        </a:p>
      </dgm:t>
    </dgm:pt>
    <dgm:pt modelId="{A7E01A4A-97E0-4F6B-8B9C-E5B653086973}" type="pres">
      <dgm:prSet presAssocID="{EACE02FD-0B3C-4D4A-A085-E9BC53E852D7}" presName="rect4" presStyleLbl="alignAcc1" presStyleIdx="3" presStyleCnt="4"/>
      <dgm:spPr/>
      <dgm:t>
        <a:bodyPr/>
        <a:lstStyle/>
        <a:p>
          <a:endParaRPr lang="ru-RU"/>
        </a:p>
      </dgm:t>
    </dgm:pt>
    <dgm:pt modelId="{59845C6E-3268-42BA-A170-26A507489B93}" type="pres">
      <dgm:prSet presAssocID="{6480F93D-6516-40A5-8A4C-EA710D85A30D}" presName="rect1ParTxNoCh" presStyleLbl="alignAcc1" presStyleIdx="3" presStyleCnt="4">
        <dgm:presLayoutVars>
          <dgm:chMax val="1"/>
          <dgm:bulletEnabled val="1"/>
        </dgm:presLayoutVars>
      </dgm:prSet>
      <dgm:spPr/>
      <dgm:t>
        <a:bodyPr/>
        <a:lstStyle/>
        <a:p>
          <a:endParaRPr lang="ru-RU"/>
        </a:p>
      </dgm:t>
    </dgm:pt>
    <dgm:pt modelId="{E72EE5A8-66AB-420B-9938-9C60B9741AD0}" type="pres">
      <dgm:prSet presAssocID="{AC79C690-0963-4381-9FF8-00E20601C2E7}" presName="rect2ParTxNoCh" presStyleLbl="alignAcc1" presStyleIdx="3" presStyleCnt="4">
        <dgm:presLayoutVars>
          <dgm:chMax val="1"/>
          <dgm:bulletEnabled val="1"/>
        </dgm:presLayoutVars>
      </dgm:prSet>
      <dgm:spPr/>
      <dgm:t>
        <a:bodyPr/>
        <a:lstStyle/>
        <a:p>
          <a:endParaRPr lang="ru-RU"/>
        </a:p>
      </dgm:t>
    </dgm:pt>
    <dgm:pt modelId="{E1629DAC-203E-4CE0-ABE0-D3CE645C564E}" type="pres">
      <dgm:prSet presAssocID="{FBE9706B-AA14-475A-B11D-32D3F9B23D99}" presName="rect3ParTxNoCh" presStyleLbl="alignAcc1" presStyleIdx="3" presStyleCnt="4">
        <dgm:presLayoutVars>
          <dgm:chMax val="1"/>
          <dgm:bulletEnabled val="1"/>
        </dgm:presLayoutVars>
      </dgm:prSet>
      <dgm:spPr/>
      <dgm:t>
        <a:bodyPr/>
        <a:lstStyle/>
        <a:p>
          <a:endParaRPr lang="ru-RU"/>
        </a:p>
      </dgm:t>
    </dgm:pt>
    <dgm:pt modelId="{1F720AE0-AD6E-48C5-A7DC-8EAC4F14AA94}" type="pres">
      <dgm:prSet presAssocID="{EACE02FD-0B3C-4D4A-A085-E9BC53E852D7}" presName="rect4ParTxNoCh" presStyleLbl="alignAcc1" presStyleIdx="3" presStyleCnt="4">
        <dgm:presLayoutVars>
          <dgm:chMax val="1"/>
          <dgm:bulletEnabled val="1"/>
        </dgm:presLayoutVars>
      </dgm:prSet>
      <dgm:spPr/>
      <dgm:t>
        <a:bodyPr/>
        <a:lstStyle/>
        <a:p>
          <a:endParaRPr lang="ru-RU"/>
        </a:p>
      </dgm:t>
    </dgm:pt>
  </dgm:ptLst>
  <dgm:cxnLst>
    <dgm:cxn modelId="{C421F10C-D50F-4BAB-A02D-D418DEA367B3}" srcId="{82477768-EA0D-4BFC-9BBA-B5335D881998}" destId="{FBE9706B-AA14-475A-B11D-32D3F9B23D99}" srcOrd="2" destOrd="0" parTransId="{A8611878-EE25-4BD5-90EA-73F68ABC7AB1}" sibTransId="{3F59CE94-5494-451D-B763-6563BE7DC897}"/>
    <dgm:cxn modelId="{7E179A09-330A-47B0-8842-F91129B760C9}" type="presOf" srcId="{FBE9706B-AA14-475A-B11D-32D3F9B23D99}" destId="{E1629DAC-203E-4CE0-ABE0-D3CE645C564E}" srcOrd="1" destOrd="0" presId="urn:microsoft.com/office/officeart/2005/8/layout/target3"/>
    <dgm:cxn modelId="{FDF8D046-8E8C-46DA-82A6-A58D2617BBD6}" type="presOf" srcId="{AC79C690-0963-4381-9FF8-00E20601C2E7}" destId="{E72EE5A8-66AB-420B-9938-9C60B9741AD0}" srcOrd="1" destOrd="0" presId="urn:microsoft.com/office/officeart/2005/8/layout/target3"/>
    <dgm:cxn modelId="{BB312118-2882-4CA0-9489-F557761B0B27}" srcId="{82477768-EA0D-4BFC-9BBA-B5335D881998}" destId="{6480F93D-6516-40A5-8A4C-EA710D85A30D}" srcOrd="0" destOrd="0" parTransId="{C13A976F-6923-408B-A464-07EA5220CB0D}" sibTransId="{8C72F501-5AD9-4220-A972-9EF97EF92469}"/>
    <dgm:cxn modelId="{2ED26188-36A5-4985-AB74-7761C1A36475}" type="presOf" srcId="{6480F93D-6516-40A5-8A4C-EA710D85A30D}" destId="{59845C6E-3268-42BA-A170-26A507489B93}" srcOrd="1" destOrd="0" presId="urn:microsoft.com/office/officeart/2005/8/layout/target3"/>
    <dgm:cxn modelId="{71A9D061-3DC9-43E7-AA5D-B3663F9FCE68}" type="presOf" srcId="{6480F93D-6516-40A5-8A4C-EA710D85A30D}" destId="{03410776-BB3F-4D9D-ACD6-92F7FD0E0EF5}" srcOrd="0" destOrd="0" presId="urn:microsoft.com/office/officeart/2005/8/layout/target3"/>
    <dgm:cxn modelId="{4CD25CAF-9785-4CA7-A44D-69AB59C22CC7}" srcId="{82477768-EA0D-4BFC-9BBA-B5335D881998}" destId="{AC79C690-0963-4381-9FF8-00E20601C2E7}" srcOrd="1" destOrd="0" parTransId="{7B66C71F-C92C-4F0F-87F4-86EF2572CF76}" sibTransId="{DEC270CF-96B6-4FB0-9577-1277CC0336B7}"/>
    <dgm:cxn modelId="{8ED5B634-2846-442A-8D61-2D6591078298}" type="presOf" srcId="{EACE02FD-0B3C-4D4A-A085-E9BC53E852D7}" destId="{A7E01A4A-97E0-4F6B-8B9C-E5B653086973}" srcOrd="0" destOrd="0" presId="urn:microsoft.com/office/officeart/2005/8/layout/target3"/>
    <dgm:cxn modelId="{E152A5BA-3454-4C75-9892-BE4AB13C6151}" type="presOf" srcId="{EACE02FD-0B3C-4D4A-A085-E9BC53E852D7}" destId="{1F720AE0-AD6E-48C5-A7DC-8EAC4F14AA94}" srcOrd="1" destOrd="0" presId="urn:microsoft.com/office/officeart/2005/8/layout/target3"/>
    <dgm:cxn modelId="{F17B5480-1FE1-479B-995D-43059D0B372F}" type="presOf" srcId="{82477768-EA0D-4BFC-9BBA-B5335D881998}" destId="{370C6B8D-4D65-4975-9AF3-168E18E6AC60}" srcOrd="0" destOrd="0" presId="urn:microsoft.com/office/officeart/2005/8/layout/target3"/>
    <dgm:cxn modelId="{2AB8EB37-22F5-4F1A-8296-7D997C71F6A1}" srcId="{82477768-EA0D-4BFC-9BBA-B5335D881998}" destId="{EACE02FD-0B3C-4D4A-A085-E9BC53E852D7}" srcOrd="3" destOrd="0" parTransId="{6F90AC83-2F7F-4EEC-B6E1-DD6F504AD180}" sibTransId="{EEB33435-0864-4CA8-928D-04D70A8EC1EE}"/>
    <dgm:cxn modelId="{82E298C7-6903-4F7B-BFE3-26D93E9B4E0B}" type="presOf" srcId="{FBE9706B-AA14-475A-B11D-32D3F9B23D99}" destId="{0A609CF8-B95A-4388-9AEF-C4FC4C04F4BC}" srcOrd="0" destOrd="0" presId="urn:microsoft.com/office/officeart/2005/8/layout/target3"/>
    <dgm:cxn modelId="{FE91F6A9-21CD-4535-A6B6-86E80593835E}" type="presOf" srcId="{AC79C690-0963-4381-9FF8-00E20601C2E7}" destId="{40B5AD9E-DC28-4A43-ADD0-E281044F0D8B}" srcOrd="0" destOrd="0" presId="urn:microsoft.com/office/officeart/2005/8/layout/target3"/>
    <dgm:cxn modelId="{3B8AA94B-0EE9-49AB-91E1-6EC30BDC8C1D}" type="presParOf" srcId="{370C6B8D-4D65-4975-9AF3-168E18E6AC60}" destId="{14EB216C-AFAF-4770-8F4E-112C81379E0A}" srcOrd="0" destOrd="0" presId="urn:microsoft.com/office/officeart/2005/8/layout/target3"/>
    <dgm:cxn modelId="{B25652B1-7801-422F-9998-6E4C07D1DC8C}" type="presParOf" srcId="{370C6B8D-4D65-4975-9AF3-168E18E6AC60}" destId="{D0A861CD-E339-4DEF-9D98-3989D9419D0F}" srcOrd="1" destOrd="0" presId="urn:microsoft.com/office/officeart/2005/8/layout/target3"/>
    <dgm:cxn modelId="{E3A9F7E5-6728-4D83-BB39-1047B83D1076}" type="presParOf" srcId="{370C6B8D-4D65-4975-9AF3-168E18E6AC60}" destId="{03410776-BB3F-4D9D-ACD6-92F7FD0E0EF5}" srcOrd="2" destOrd="0" presId="urn:microsoft.com/office/officeart/2005/8/layout/target3"/>
    <dgm:cxn modelId="{A3080B59-5064-432E-9F49-0E5F977079AB}" type="presParOf" srcId="{370C6B8D-4D65-4975-9AF3-168E18E6AC60}" destId="{CFE4EB44-F7CA-4D16-B9BF-AF09A6865F4D}" srcOrd="3" destOrd="0" presId="urn:microsoft.com/office/officeart/2005/8/layout/target3"/>
    <dgm:cxn modelId="{30DFBE7C-BAD9-4786-8EA7-2160406A2702}" type="presParOf" srcId="{370C6B8D-4D65-4975-9AF3-168E18E6AC60}" destId="{70BC17C0-1855-4616-A3D6-EB2D315A3CD0}" srcOrd="4" destOrd="0" presId="urn:microsoft.com/office/officeart/2005/8/layout/target3"/>
    <dgm:cxn modelId="{F8AC9FB6-9451-4755-B908-9B29C21C4E28}" type="presParOf" srcId="{370C6B8D-4D65-4975-9AF3-168E18E6AC60}" destId="{40B5AD9E-DC28-4A43-ADD0-E281044F0D8B}" srcOrd="5" destOrd="0" presId="urn:microsoft.com/office/officeart/2005/8/layout/target3"/>
    <dgm:cxn modelId="{89C095ED-FA33-40DE-A1B6-1479736AA5E7}" type="presParOf" srcId="{370C6B8D-4D65-4975-9AF3-168E18E6AC60}" destId="{A290CC72-A95C-4DAB-977A-A64ABD5BD565}" srcOrd="6" destOrd="0" presId="urn:microsoft.com/office/officeart/2005/8/layout/target3"/>
    <dgm:cxn modelId="{1388EAAE-5B79-44F4-9E56-412D19AA6DF3}" type="presParOf" srcId="{370C6B8D-4D65-4975-9AF3-168E18E6AC60}" destId="{D334EBAF-074A-489F-A469-29B599E0E2AA}" srcOrd="7" destOrd="0" presId="urn:microsoft.com/office/officeart/2005/8/layout/target3"/>
    <dgm:cxn modelId="{BC08D1FE-F553-49BA-ABD0-A62F91013CE0}" type="presParOf" srcId="{370C6B8D-4D65-4975-9AF3-168E18E6AC60}" destId="{0A609CF8-B95A-4388-9AEF-C4FC4C04F4BC}" srcOrd="8" destOrd="0" presId="urn:microsoft.com/office/officeart/2005/8/layout/target3"/>
    <dgm:cxn modelId="{50F3FAA9-6496-4AC9-8AB7-7E087292B4B4}" type="presParOf" srcId="{370C6B8D-4D65-4975-9AF3-168E18E6AC60}" destId="{579D0D91-458E-4261-939A-35770F113C36}" srcOrd="9" destOrd="0" presId="urn:microsoft.com/office/officeart/2005/8/layout/target3"/>
    <dgm:cxn modelId="{810834CA-71D3-41D4-9016-497404615F48}" type="presParOf" srcId="{370C6B8D-4D65-4975-9AF3-168E18E6AC60}" destId="{16B8B5BB-3004-40DC-AF88-6E78A069BA46}" srcOrd="10" destOrd="0" presId="urn:microsoft.com/office/officeart/2005/8/layout/target3"/>
    <dgm:cxn modelId="{F9C2F3DF-2AE0-4B95-AB30-BCF5DBF0E56A}" type="presParOf" srcId="{370C6B8D-4D65-4975-9AF3-168E18E6AC60}" destId="{A7E01A4A-97E0-4F6B-8B9C-E5B653086973}" srcOrd="11" destOrd="0" presId="urn:microsoft.com/office/officeart/2005/8/layout/target3"/>
    <dgm:cxn modelId="{955058F2-44CC-4353-B5D5-9094E7BAA3B7}" type="presParOf" srcId="{370C6B8D-4D65-4975-9AF3-168E18E6AC60}" destId="{59845C6E-3268-42BA-A170-26A507489B93}" srcOrd="12" destOrd="0" presId="urn:microsoft.com/office/officeart/2005/8/layout/target3"/>
    <dgm:cxn modelId="{522C97C9-A7E0-443D-A0B0-DE214DCAAAD9}" type="presParOf" srcId="{370C6B8D-4D65-4975-9AF3-168E18E6AC60}" destId="{E72EE5A8-66AB-420B-9938-9C60B9741AD0}" srcOrd="13" destOrd="0" presId="urn:microsoft.com/office/officeart/2005/8/layout/target3"/>
    <dgm:cxn modelId="{773DA3E7-E5C1-4CDE-B8D5-095103EA67C6}" type="presParOf" srcId="{370C6B8D-4D65-4975-9AF3-168E18E6AC60}" destId="{E1629DAC-203E-4CE0-ABE0-D3CE645C564E}" srcOrd="14" destOrd="0" presId="urn:microsoft.com/office/officeart/2005/8/layout/target3"/>
    <dgm:cxn modelId="{47521C71-0AD8-48DF-9B85-AC8A68E9D1BD}" type="presParOf" srcId="{370C6B8D-4D65-4975-9AF3-168E18E6AC60}" destId="{1F720AE0-AD6E-48C5-A7DC-8EAC4F14AA94}" srcOrd="15" destOrd="0" presId="urn:microsoft.com/office/officeart/2005/8/layout/target3"/>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6.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3.xml><?xml version="1.0" encoding="utf-8"?>
<dgm:layoutDef xmlns:dgm="http://schemas.openxmlformats.org/drawingml/2006/diagram" xmlns:a="http://schemas.openxmlformats.org/drawingml/2006/main" uniqueId="urn:microsoft.com/office/officeart/2005/8/layout/lProcess1">
  <dgm:title val=""/>
  <dgm:desc val=""/>
  <dgm:catLst>
    <dgm:cat type="process" pri="1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0" destId="2" srcOrd="0" destOrd="0"/>
        <dgm:cxn modelId="6" srcId="1" destId="3" srcOrd="1" destOrd="0"/>
        <dgm:cxn modelId="23" srcId="2" destId="21" srcOrd="0" destOrd="0"/>
        <dgm:cxn modelId="24" srcId="2" destId="22" srcOrd="1" destOrd="0"/>
        <dgm:cxn modelId="33" srcId="1" destId="31" srcOrd="0" destOrd="0"/>
      </dgm:cxnLst>
      <dgm:bg/>
      <dgm:whole/>
    </dgm:dataModel>
  </dgm:sampData>
  <dgm:styleData>
    <dgm:dataModel>
      <dgm:ptLst>
        <dgm:pt modelId="0" type="doc"/>
        <dgm:pt modelId="1"/>
        <dgm:pt modelId="11"/>
        <dgm:pt modelId="2"/>
        <dgm:pt modelId="22"/>
      </dgm:ptLst>
      <dgm:cxnLst>
        <dgm:cxn modelId="3" srcId="0" destId="1" srcOrd="0" destOrd="0"/>
        <dgm:cxn modelId="4" srcId="0" destId="2" srcOrd="0" destOrd="0"/>
        <dgm:cxn modelId="5" srcId="1" destId="11" srcOrd="0" destOrd="0"/>
        <dgm:cxn modelId="6" srcId="2" destId="2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vertAlign" val="mid"/>
          <dgm:param type="nodeHorzAlign" val="l"/>
          <dgm:param type="nodeVertAlign" val="t"/>
          <dgm:param type="fallback" val="2D"/>
        </dgm:alg>
      </dgm:if>
      <dgm:else name="Name3">
        <dgm:alg type="lin">
          <dgm:param type="linDir" val="fromR"/>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h" for="des" forName="header" refType="h"/>
      <dgm:constr type="w" for="des" forName="header" refType="h" refFor="des" refForName="header" op="equ" fact="4"/>
      <dgm:constr type="h" for="des" forName="child" refType="h" refFor="des" refForName="header" op="equ"/>
      <dgm:constr type="w" for="des" forName="child" refType="w" refFor="des" refForName="header" op="equ"/>
      <dgm:constr type="w" for="ch" forName="hSp" refType="w" refFor="des" refForName="header" op="equ" fact="0.14"/>
      <dgm:constr type="h" for="des" forName="parTrans" refType="h" refFor="des" refForName="header" op="equ" fact="0.35"/>
      <dgm:constr type="h" for="des" forName="sibTrans" refType="h" refFor="des" refForName="parTrans" op="equ"/>
      <dgm:constr type="primFontSz" for="des" forName="child" op="equ" val="65"/>
      <dgm:constr type="primFontSz" for="des" forName="header" op="equ" val="65"/>
    </dgm:constrLst>
    <dgm:ruleLst/>
    <dgm:forEach name="Name4" axis="ch" ptType="node">
      <dgm:layoutNode name="vertFlow">
        <dgm:choose name="Name5">
          <dgm:if name="Name6" func="var" arg="dir" op="equ" val="norm">
            <dgm:alg type="lin">
              <dgm:param type="linDir" val="fromT"/>
              <dgm:param type="nodeHorzAlign" val="ctr"/>
              <dgm:param type="nodeVertAlign" val="t"/>
              <dgm:param type="fallback" val="2D"/>
            </dgm:alg>
          </dgm:if>
          <dgm:else name="Name7">
            <dgm:alg type="lin">
              <dgm:param type="linDir" val="fromT"/>
              <dgm:param type="nodeHorzAlign" val="ctr"/>
              <dgm:param type="nodeVertAlign" val="t"/>
              <dgm:param type="fallback" val="2D"/>
            </dgm:alg>
          </dgm:else>
        </dgm:choose>
        <dgm:shape xmlns:r="http://schemas.openxmlformats.org/officeDocument/2006/relationships" r:blip="">
          <dgm:adjLst/>
        </dgm:shape>
        <dgm:presOf/>
        <dgm:constrLst/>
        <dgm:ruleLst/>
        <dgm:layoutNode name="header" styleLbl="node1">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8" axis="ch" ptType="parTrans" cnt="1">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w" refType="h"/>
              <dgm:constr type="connDist"/>
              <dgm:constr type="wArH" refType="h" fact="0.25"/>
              <dgm:constr type="hArH" refType="wArH" fact="2"/>
              <dgm:constr type="stemThick" refType="hArH" fact="0.667"/>
              <dgm:constr type="begPad" refType="connDist" fact="0.25"/>
              <dgm:constr type="endPad" refType="connDist" fact="0.25"/>
            </dgm:constrLst>
            <dgm:ruleLst/>
          </dgm:layoutNode>
        </dgm:forEach>
        <dgm:forEach name="Name9" axis="ch" ptType="node">
          <dgm:layoutNode name="child" styleLbl="alignAccFollowNode1">
            <dgm:varLst>
              <dgm:chMax val="0"/>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0" axis="followSib" ptType="sibTrans" cnt="1">
            <dgm:layoutNode name="sibTrans" styleLbl="sibTrans2D1">
              <dgm:alg type="conn">
                <dgm:param type="begPts" val="auto"/>
                <dgm:param type="endPts" val="auto"/>
              </dgm:alg>
              <dgm:shape xmlns:r="http://schemas.openxmlformats.org/officeDocument/2006/relationships" type="conn" r:blip="">
                <dgm:adjLst/>
              </dgm:shape>
              <dgm:presOf axis="self"/>
              <dgm:constrLst>
                <dgm:constr type="w" refType="h"/>
                <dgm:constr type="connDist"/>
                <dgm:constr type="wArH" refType="h" fact="0.25"/>
                <dgm:constr type="hArH" refType="wArH" fact="2"/>
                <dgm:constr type="stemThick" refType="hArH" fact="0.667"/>
                <dgm:constr type="begPad" refType="w" fact="0.25"/>
                <dgm:constr type="endPad" refType="w" fact="0.25"/>
              </dgm:constrLst>
              <dgm:ruleLst/>
            </dgm:layoutNode>
          </dgm:forEach>
        </dgm:forEach>
      </dgm:layoutNode>
      <dgm:choose name="Name11">
        <dgm:if name="Name12" axis="self" ptType="node" func="revPos" op="gte" val="2">
          <dgm:layoutNode name="hSp">
            <dgm:alg type="sp"/>
            <dgm:shape xmlns:r="http://schemas.openxmlformats.org/officeDocument/2006/relationships" r:blip="">
              <dgm:adjLst/>
            </dgm:shape>
            <dgm:presOf/>
            <dgm:constrLst/>
            <dgm:ruleLst/>
          </dgm:layoutNode>
        </dgm:if>
        <dgm:else name="Name13"/>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radial2">
  <dgm:title val=""/>
  <dgm:desc val=""/>
  <dgm:catLst>
    <dgm:cat type="relationship" pri="20000"/>
    <dgm:cat type="convert" pri="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animLvl val="ctr"/>
      <dgm:resizeHandles val="exact"/>
    </dgm:varLst>
    <dgm:alg type="composite"/>
    <dgm:shape xmlns:r="http://schemas.openxmlformats.org/officeDocument/2006/relationships" r:blip="">
      <dgm:adjLst/>
    </dgm:shape>
    <dgm:presOf/>
    <dgm:constrLst>
      <dgm:constr type="w" for="ch" forName="cycle" refType="w"/>
      <dgm:constr type="h" for="ch" forName="cycle" refType="h"/>
    </dgm:constrLst>
    <dgm:ruleLst/>
    <dgm:layoutNode name="cycle">
      <dgm:choose name="Name0">
        <dgm:if name="Name1" func="var" arg="dir" op="equ" val="norm">
          <dgm:choose name="Name2">
            <dgm:if name="Name3" axis="ch" ptType="node" func="cnt" op="lte" val="1">
              <dgm:alg type="cycle">
                <dgm:param type="stAng" val="90"/>
                <dgm:param type="spanAng" val="360"/>
                <dgm:param type="ctrShpMap" val="fNode"/>
              </dgm:alg>
            </dgm:if>
            <dgm:if name="Name4" axis="ch" ptType="node" func="cnt" op="equ" val="2">
              <dgm:alg type="cycle">
                <dgm:param type="stAng" val="70"/>
                <dgm:param type="spanAng" val="40"/>
                <dgm:param type="ctrShpMap" val="fNode"/>
              </dgm:alg>
            </dgm:if>
            <dgm:if name="Name5" axis="ch" ptType="node" func="cnt" op="equ" val="3">
              <dgm:alg type="cycle">
                <dgm:param type="stAng" val="60"/>
                <dgm:param type="spanAng" val="60"/>
                <dgm:param type="ctrShpMap" val="fNode"/>
              </dgm:alg>
            </dgm:if>
            <dgm:else name="Name6">
              <dgm:alg type="cycle">
                <dgm:param type="stAng" val="45"/>
                <dgm:param type="spanAng" val="90"/>
                <dgm:param type="ctrShpMap" val="fNode"/>
              </dgm:alg>
            </dgm:else>
          </dgm:choose>
        </dgm:if>
        <dgm:else name="Name7">
          <dgm:choose name="Name8">
            <dgm:if name="Name9" axis="ch" ptType="node" func="cnt" op="lte" val="1">
              <dgm:alg type="cycle">
                <dgm:param type="stAng" val="-90"/>
                <dgm:param type="spanAng" val="-360"/>
                <dgm:param type="ctrShpMap" val="fNode"/>
              </dgm:alg>
            </dgm:if>
            <dgm:if name="Name10" axis="ch" ptType="node" func="cnt" op="equ" val="2">
              <dgm:alg type="cycle">
                <dgm:param type="stAng" val="-70"/>
                <dgm:param type="spanAng" val="-40"/>
                <dgm:param type="ctrShpMap" val="fNode"/>
              </dgm:alg>
            </dgm:if>
            <dgm:if name="Name11" axis="ch" ptType="node" func="cnt" op="equ" val="3">
              <dgm:alg type="cycle">
                <dgm:param type="stAng" val="-60"/>
                <dgm:param type="spanAng" val="-60"/>
                <dgm:param type="ctrShpMap" val="fNode"/>
              </dgm:alg>
            </dgm:if>
            <dgm:else name="Name12">
              <dgm:alg type="cycle">
                <dgm:param type="stAng" val="-45"/>
                <dgm:param type="spanAng" val="-90"/>
                <dgm:param type="ctrShpMap" val="fNode"/>
              </dgm:alg>
            </dgm:else>
          </dgm:choose>
        </dgm:else>
      </dgm:choose>
      <dgm:shape xmlns:r="http://schemas.openxmlformats.org/officeDocument/2006/relationships" r:blip="">
        <dgm:adjLst/>
      </dgm:shape>
      <dgm:presOf/>
      <dgm:constrLst>
        <dgm:constr type="sp" val="20"/>
        <dgm:constr type="w" for="ch" forName="centerShape" refType="w"/>
        <dgm:constr type="w" for="ch" forName="node" refType="w" refFor="ch" refForName="centerShape" fact="1.5"/>
        <dgm:constr type="sibSp" refType="w" refFor="ch" refForName="centerShape" op="equ" fact="0.08"/>
        <dgm:constr type="primFontSz" for="des" forName="parentNode" op="equ" val="65"/>
        <dgm:constr type="secFontSz" for="des" forName="childNode" op="equ" val="65"/>
      </dgm:constrLst>
      <dgm:ruleLst/>
      <dgm:choose name="Name13">
        <dgm:if name="Name14" axis="ch" ptType="node" hideLastTrans="0" func="cnt" op="gte" val="1">
          <dgm:layoutNode name="centerShape" styleLbl="node0">
            <dgm:alg type="composite"/>
            <dgm:shape xmlns:r="http://schemas.openxmlformats.org/officeDocument/2006/relationships" r:blip="">
              <dgm:adjLst/>
            </dgm:shape>
            <dgm:presOf axis="ch" ptType="node" cnt="1"/>
            <dgm:constrLst>
              <dgm:constr type="w" for="ch" forName="connSite" refType="w" fact="0.7"/>
              <dgm:constr type="h" for="ch" forName="connSite" refType="w" fact="0.7"/>
              <dgm:constr type="ctrX" for="ch" forName="connSite" refType="w" fact="0.5"/>
              <dgm:constr type="ctrY" for="ch" forName="connSite" refType="h" fact="0.5"/>
              <dgm:constr type="w" for="ch" forName="visible" refType="w"/>
              <dgm:constr type="h" for="ch" forName="visible" refType="w"/>
              <dgm:constr type="ctrX" for="ch" forName="visible" refType="w" fact="0.5"/>
              <dgm:constr type="ctrY" for="ch" forName="visible" refType="h" fact="0.5"/>
            </dgm:constrLst>
            <dgm:ruleLst/>
            <dgm:layoutNode name="connSite">
              <dgm:alg type="sp"/>
              <dgm:shape xmlns:r="http://schemas.openxmlformats.org/officeDocument/2006/relationships" type="ellipse" r:blip="" hideGeom="1">
                <dgm:adjLst/>
              </dgm:shape>
              <dgm:presOf/>
              <dgm:constrLst/>
              <dgm:ruleLst/>
            </dgm:layoutNode>
            <dgm:layoutNode name="visible">
              <dgm:alg type="sp"/>
              <dgm:shape xmlns:r="http://schemas.openxmlformats.org/officeDocument/2006/relationships" type="ellipse" r:blip="" blipPhldr="1">
                <dgm:adjLst/>
              </dgm:shape>
              <dgm:presOf/>
              <dgm:constrLst/>
              <dgm:ruleLst/>
            </dgm:layoutNode>
          </dgm:layoutNode>
        </dgm:if>
        <dgm:else name="Name15"/>
      </dgm:choose>
      <dgm:forEach name="Name16" axis="ch">
        <dgm:forEach name="Name17" axis="self" ptType="node">
          <dgm:layoutNode name="node">
            <dgm:alg type="composite"/>
            <dgm:shape xmlns:r="http://schemas.openxmlformats.org/officeDocument/2006/relationships" r:blip="">
              <dgm:adjLst/>
            </dgm:shape>
            <dgm:presOf/>
            <dgm:choose name="Name18">
              <dgm:if name="Name19" func="var" arg="dir" op="equ" val="norm">
                <dgm:constrLst>
                  <dgm:constr type="t" for="ch" forName="parentNode"/>
                  <dgm:constr type="l" for="ch" forName="parentNode"/>
                  <dgm:constr type="w" for="ch" forName="parentNode" refType="w" fact="0.4"/>
                  <dgm:constr type="h" for="ch" forName="parentNode" refType="w" refFor="ch" refForName="parentNode" op="equ"/>
                  <dgm:constr type="ctrY" for="ch" forName="childNode" refType="h" refFor="ch" refForName="parentNode" fact="0.5"/>
                  <dgm:constr type="l" for="ch" forName="childNode" refType="w" refFor="ch" refForName="parentNode" op="equ" fact="1.1"/>
                  <dgm:constr type="w" for="ch" forName="childNode" refType="w" fact="0.6"/>
                  <dgm:constr type="h" for="ch" forName="childNode" refType="h" refFor="ch" refForName="parentNode"/>
                </dgm:constrLst>
              </dgm:if>
              <dgm:else name="Name20">
                <dgm:constrLst>
                  <dgm:constr type="t" for="ch" forName="parentNode"/>
                  <dgm:constr type="r" for="ch" forName="parentNode" refType="w"/>
                  <dgm:constr type="w" for="ch" forName="parentNode" refType="w" fact="0.4"/>
                  <dgm:constr type="h" for="ch" forName="parentNode" refType="w" refFor="ch" refForName="parentNode" op="equ"/>
                  <dgm:constr type="ctrY" for="ch" forName="childNode" refType="h" refFor="ch" refForName="parentNode" fact="0.5"/>
                  <dgm:constr type="l" for="ch" forName="childNode"/>
                  <dgm:constr type="w" for="ch" forName="childNode" refType="w" fact="0.6"/>
                  <dgm:constr type="h" for="ch" forName="childNode" refType="h" refFor="ch" refForName="parentNode"/>
                </dgm:constrLst>
              </dgm:else>
            </dgm:choose>
            <dgm:ruleLst/>
            <dgm:layoutNode name="parentNode" styleLbl="node1">
              <dgm:varLst>
                <dgm:chMax val="1"/>
                <dgm:bulletEnabled val="1"/>
              </dgm:varLst>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childNode" styleLbl="revTx" moveWith="parentNode">
              <dgm:varLst>
                <dgm:bulletEnabled val="1"/>
              </dgm:varLst>
              <dgm:alg type="tx">
                <dgm:param type="txAnchorVertCh" val="mid"/>
                <dgm:param type="stBulletLvl" val="1"/>
              </dgm:alg>
              <dgm:choose name="Name21">
                <dgm:if name="Name22" axis="ch" ptType="node" func="cnt" op="gte" val="1">
                  <dgm:shape xmlns:r="http://schemas.openxmlformats.org/officeDocument/2006/relationships" type="rect" r:blip="">
                    <dgm:adjLst/>
                  </dgm:shape>
                </dgm:if>
                <dgm:else name="Name23">
                  <dgm:shape xmlns:r="http://schemas.openxmlformats.org/officeDocument/2006/relationships" type="rect" r:blip="" hideGeom="1">
                    <dgm:adjLst/>
                  </dgm:shape>
                </dgm:else>
              </dgm:choose>
              <dgm:presOf axis="des" ptType="node"/>
              <dgm:constrLst>
                <dgm:constr type="tMarg"/>
                <dgm:constr type="bMarg"/>
                <dgm:constr type="lMarg"/>
                <dgm:constr type="rMarg"/>
              </dgm:constrLst>
              <dgm:ruleLst>
                <dgm:rule type="secFontSz" val="5" fact="NaN" max="NaN"/>
              </dgm:ruleLst>
            </dgm:layoutNode>
          </dgm:layoutNode>
        </dgm:forEach>
        <dgm:forEach name="Name24" axis="self" ptType="parTrans" cnt="1">
          <dgm:layoutNode name="Name25">
            <dgm:alg type="conn">
              <dgm:param type="dim" val="1D"/>
              <dgm:param type="endSty" val="noArr"/>
              <dgm:param type="begPts" val="auto"/>
              <dgm:param type="endPts" val="auto"/>
              <dgm:param type="srcNode" val="connSite"/>
              <dgm:param type="dstNode" val="parentNode"/>
            </dgm:alg>
            <dgm:shape xmlns:r="http://schemas.openxmlformats.org/officeDocument/2006/relationships" type="conn" r:blip="" zOrderOff="-99">
              <dgm:adjLst/>
            </dgm:shape>
            <dgm:presOf axis="self"/>
            <dgm:constrLst>
              <dgm:constr type="connDist"/>
              <dgm:constr type="w" val="1"/>
              <dgm:constr type="h" val="5"/>
              <dgm:constr type="begPad"/>
              <dgm:constr type="endPad"/>
            </dgm:constrLst>
            <dgm:ruleLst/>
          </dgm:layoutNode>
        </dgm:forEach>
      </dgm:forEach>
    </dgm:layoutNode>
  </dgm:layoutNode>
</dgm:layoutDef>
</file>

<file path=ppt/diagrams/layout5.xml><?xml version="1.0" encoding="utf-8"?>
<dgm:layoutDef xmlns:dgm="http://schemas.openxmlformats.org/drawingml/2006/diagram" xmlns:a="http://schemas.openxmlformats.org/drawingml/2006/main" uniqueId="urn:microsoft.com/office/officeart/2005/8/layout/radial2">
  <dgm:title val=""/>
  <dgm:desc val=""/>
  <dgm:catLst>
    <dgm:cat type="relationship" pri="20000"/>
    <dgm:cat type="convert" pri="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animLvl val="ctr"/>
      <dgm:resizeHandles val="exact"/>
    </dgm:varLst>
    <dgm:alg type="composite"/>
    <dgm:shape xmlns:r="http://schemas.openxmlformats.org/officeDocument/2006/relationships" r:blip="">
      <dgm:adjLst/>
    </dgm:shape>
    <dgm:presOf/>
    <dgm:constrLst>
      <dgm:constr type="w" for="ch" forName="cycle" refType="w"/>
      <dgm:constr type="h" for="ch" forName="cycle" refType="h"/>
    </dgm:constrLst>
    <dgm:ruleLst/>
    <dgm:layoutNode name="cycle">
      <dgm:choose name="Name0">
        <dgm:if name="Name1" func="var" arg="dir" op="equ" val="norm">
          <dgm:choose name="Name2">
            <dgm:if name="Name3" axis="ch" ptType="node" func="cnt" op="lte" val="1">
              <dgm:alg type="cycle">
                <dgm:param type="stAng" val="90"/>
                <dgm:param type="spanAng" val="360"/>
                <dgm:param type="ctrShpMap" val="fNode"/>
              </dgm:alg>
            </dgm:if>
            <dgm:if name="Name4" axis="ch" ptType="node" func="cnt" op="equ" val="2">
              <dgm:alg type="cycle">
                <dgm:param type="stAng" val="70"/>
                <dgm:param type="spanAng" val="40"/>
                <dgm:param type="ctrShpMap" val="fNode"/>
              </dgm:alg>
            </dgm:if>
            <dgm:if name="Name5" axis="ch" ptType="node" func="cnt" op="equ" val="3">
              <dgm:alg type="cycle">
                <dgm:param type="stAng" val="60"/>
                <dgm:param type="spanAng" val="60"/>
                <dgm:param type="ctrShpMap" val="fNode"/>
              </dgm:alg>
            </dgm:if>
            <dgm:else name="Name6">
              <dgm:alg type="cycle">
                <dgm:param type="stAng" val="45"/>
                <dgm:param type="spanAng" val="90"/>
                <dgm:param type="ctrShpMap" val="fNode"/>
              </dgm:alg>
            </dgm:else>
          </dgm:choose>
        </dgm:if>
        <dgm:else name="Name7">
          <dgm:choose name="Name8">
            <dgm:if name="Name9" axis="ch" ptType="node" func="cnt" op="lte" val="1">
              <dgm:alg type="cycle">
                <dgm:param type="stAng" val="-90"/>
                <dgm:param type="spanAng" val="-360"/>
                <dgm:param type="ctrShpMap" val="fNode"/>
              </dgm:alg>
            </dgm:if>
            <dgm:if name="Name10" axis="ch" ptType="node" func="cnt" op="equ" val="2">
              <dgm:alg type="cycle">
                <dgm:param type="stAng" val="-70"/>
                <dgm:param type="spanAng" val="-40"/>
                <dgm:param type="ctrShpMap" val="fNode"/>
              </dgm:alg>
            </dgm:if>
            <dgm:if name="Name11" axis="ch" ptType="node" func="cnt" op="equ" val="3">
              <dgm:alg type="cycle">
                <dgm:param type="stAng" val="-60"/>
                <dgm:param type="spanAng" val="-60"/>
                <dgm:param type="ctrShpMap" val="fNode"/>
              </dgm:alg>
            </dgm:if>
            <dgm:else name="Name12">
              <dgm:alg type="cycle">
                <dgm:param type="stAng" val="-45"/>
                <dgm:param type="spanAng" val="-90"/>
                <dgm:param type="ctrShpMap" val="fNode"/>
              </dgm:alg>
            </dgm:else>
          </dgm:choose>
        </dgm:else>
      </dgm:choose>
      <dgm:shape xmlns:r="http://schemas.openxmlformats.org/officeDocument/2006/relationships" r:blip="">
        <dgm:adjLst/>
      </dgm:shape>
      <dgm:presOf/>
      <dgm:constrLst>
        <dgm:constr type="sp" val="20"/>
        <dgm:constr type="w" for="ch" forName="centerShape" refType="w"/>
        <dgm:constr type="w" for="ch" forName="node" refType="w" refFor="ch" refForName="centerShape" fact="1.5"/>
        <dgm:constr type="sibSp" refType="w" refFor="ch" refForName="centerShape" op="equ" fact="0.08"/>
        <dgm:constr type="primFontSz" for="des" forName="parentNode" op="equ" val="65"/>
        <dgm:constr type="secFontSz" for="des" forName="childNode" op="equ" val="65"/>
      </dgm:constrLst>
      <dgm:ruleLst/>
      <dgm:choose name="Name13">
        <dgm:if name="Name14" axis="ch" ptType="node" hideLastTrans="0" func="cnt" op="gte" val="1">
          <dgm:layoutNode name="centerShape" styleLbl="node0">
            <dgm:alg type="composite"/>
            <dgm:shape xmlns:r="http://schemas.openxmlformats.org/officeDocument/2006/relationships" r:blip="">
              <dgm:adjLst/>
            </dgm:shape>
            <dgm:presOf axis="ch" ptType="node" cnt="1"/>
            <dgm:constrLst>
              <dgm:constr type="w" for="ch" forName="connSite" refType="w" fact="0.7"/>
              <dgm:constr type="h" for="ch" forName="connSite" refType="w" fact="0.7"/>
              <dgm:constr type="ctrX" for="ch" forName="connSite" refType="w" fact="0.5"/>
              <dgm:constr type="ctrY" for="ch" forName="connSite" refType="h" fact="0.5"/>
              <dgm:constr type="w" for="ch" forName="visible" refType="w"/>
              <dgm:constr type="h" for="ch" forName="visible" refType="w"/>
              <dgm:constr type="ctrX" for="ch" forName="visible" refType="w" fact="0.5"/>
              <dgm:constr type="ctrY" for="ch" forName="visible" refType="h" fact="0.5"/>
            </dgm:constrLst>
            <dgm:ruleLst/>
            <dgm:layoutNode name="connSite">
              <dgm:alg type="sp"/>
              <dgm:shape xmlns:r="http://schemas.openxmlformats.org/officeDocument/2006/relationships" type="ellipse" r:blip="" hideGeom="1">
                <dgm:adjLst/>
              </dgm:shape>
              <dgm:presOf/>
              <dgm:constrLst/>
              <dgm:ruleLst/>
            </dgm:layoutNode>
            <dgm:layoutNode name="visible">
              <dgm:alg type="sp"/>
              <dgm:shape xmlns:r="http://schemas.openxmlformats.org/officeDocument/2006/relationships" type="ellipse" r:blip="" blipPhldr="1">
                <dgm:adjLst/>
              </dgm:shape>
              <dgm:presOf/>
              <dgm:constrLst/>
              <dgm:ruleLst/>
            </dgm:layoutNode>
          </dgm:layoutNode>
        </dgm:if>
        <dgm:else name="Name15"/>
      </dgm:choose>
      <dgm:forEach name="Name16" axis="ch">
        <dgm:forEach name="Name17" axis="self" ptType="node">
          <dgm:layoutNode name="node">
            <dgm:alg type="composite"/>
            <dgm:shape xmlns:r="http://schemas.openxmlformats.org/officeDocument/2006/relationships" r:blip="">
              <dgm:adjLst/>
            </dgm:shape>
            <dgm:presOf/>
            <dgm:choose name="Name18">
              <dgm:if name="Name19" func="var" arg="dir" op="equ" val="norm">
                <dgm:constrLst>
                  <dgm:constr type="t" for="ch" forName="parentNode"/>
                  <dgm:constr type="l" for="ch" forName="parentNode"/>
                  <dgm:constr type="w" for="ch" forName="parentNode" refType="w" fact="0.4"/>
                  <dgm:constr type="h" for="ch" forName="parentNode" refType="w" refFor="ch" refForName="parentNode" op="equ"/>
                  <dgm:constr type="ctrY" for="ch" forName="childNode" refType="h" refFor="ch" refForName="parentNode" fact="0.5"/>
                  <dgm:constr type="l" for="ch" forName="childNode" refType="w" refFor="ch" refForName="parentNode" op="equ" fact="1.1"/>
                  <dgm:constr type="w" for="ch" forName="childNode" refType="w" fact="0.6"/>
                  <dgm:constr type="h" for="ch" forName="childNode" refType="h" refFor="ch" refForName="parentNode"/>
                </dgm:constrLst>
              </dgm:if>
              <dgm:else name="Name20">
                <dgm:constrLst>
                  <dgm:constr type="t" for="ch" forName="parentNode"/>
                  <dgm:constr type="r" for="ch" forName="parentNode" refType="w"/>
                  <dgm:constr type="w" for="ch" forName="parentNode" refType="w" fact="0.4"/>
                  <dgm:constr type="h" for="ch" forName="parentNode" refType="w" refFor="ch" refForName="parentNode" op="equ"/>
                  <dgm:constr type="ctrY" for="ch" forName="childNode" refType="h" refFor="ch" refForName="parentNode" fact="0.5"/>
                  <dgm:constr type="l" for="ch" forName="childNode"/>
                  <dgm:constr type="w" for="ch" forName="childNode" refType="w" fact="0.6"/>
                  <dgm:constr type="h" for="ch" forName="childNode" refType="h" refFor="ch" refForName="parentNode"/>
                </dgm:constrLst>
              </dgm:else>
            </dgm:choose>
            <dgm:ruleLst/>
            <dgm:layoutNode name="parentNode" styleLbl="node1">
              <dgm:varLst>
                <dgm:chMax val="1"/>
                <dgm:bulletEnabled val="1"/>
              </dgm:varLst>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childNode" styleLbl="revTx" moveWith="parentNode">
              <dgm:varLst>
                <dgm:bulletEnabled val="1"/>
              </dgm:varLst>
              <dgm:alg type="tx">
                <dgm:param type="txAnchorVertCh" val="mid"/>
                <dgm:param type="stBulletLvl" val="1"/>
              </dgm:alg>
              <dgm:choose name="Name21">
                <dgm:if name="Name22" axis="ch" ptType="node" func="cnt" op="gte" val="1">
                  <dgm:shape xmlns:r="http://schemas.openxmlformats.org/officeDocument/2006/relationships" type="rect" r:blip="">
                    <dgm:adjLst/>
                  </dgm:shape>
                </dgm:if>
                <dgm:else name="Name23">
                  <dgm:shape xmlns:r="http://schemas.openxmlformats.org/officeDocument/2006/relationships" type="rect" r:blip="" hideGeom="1">
                    <dgm:adjLst/>
                  </dgm:shape>
                </dgm:else>
              </dgm:choose>
              <dgm:presOf axis="des" ptType="node"/>
              <dgm:constrLst>
                <dgm:constr type="tMarg"/>
                <dgm:constr type="bMarg"/>
                <dgm:constr type="lMarg"/>
                <dgm:constr type="rMarg"/>
              </dgm:constrLst>
              <dgm:ruleLst>
                <dgm:rule type="secFontSz" val="5" fact="NaN" max="NaN"/>
              </dgm:ruleLst>
            </dgm:layoutNode>
          </dgm:layoutNode>
        </dgm:forEach>
        <dgm:forEach name="Name24" axis="self" ptType="parTrans" cnt="1">
          <dgm:layoutNode name="Name25">
            <dgm:alg type="conn">
              <dgm:param type="dim" val="1D"/>
              <dgm:param type="endSty" val="noArr"/>
              <dgm:param type="begPts" val="auto"/>
              <dgm:param type="endPts" val="auto"/>
              <dgm:param type="srcNode" val="connSite"/>
              <dgm:param type="dstNode" val="parentNode"/>
            </dgm:alg>
            <dgm:shape xmlns:r="http://schemas.openxmlformats.org/officeDocument/2006/relationships" type="conn" r:blip="" zOrderOff="-99">
              <dgm:adjLst/>
            </dgm:shape>
            <dgm:presOf axis="self"/>
            <dgm:constrLst>
              <dgm:constr type="connDist"/>
              <dgm:constr type="w" val="1"/>
              <dgm:constr type="h" val="5"/>
              <dgm:constr type="begPad"/>
              <dgm:constr type="endPad"/>
            </dgm:constrLst>
            <dgm:ruleLst/>
          </dgm:layoutNode>
        </dgm:forEach>
      </dgm:forEach>
    </dgm:layoutNode>
  </dgm:layoutNode>
</dgm:layoutDef>
</file>

<file path=ppt/diagrams/layout6.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1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2BAE7E16-1D34-4C62-8A26-3B5C01465D8B}" type="datetimeFigureOut">
              <a:rPr lang="ru-RU"/>
              <a:pPr>
                <a:defRPr/>
              </a:pPr>
              <a:t>23.02.2015</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ru-RU" noProof="0"/>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endParaRPr lang="ru-RU" noProof="0"/>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2482AADB-CA9E-4017-A117-3A8BA3451312}" type="slidenum">
              <a:rPr lang="ru-RU"/>
              <a:pPr>
                <a:defRPr/>
              </a:pPr>
              <a:t>‹#›</a:t>
            </a:fld>
            <a:endParaRPr lang="ru-RU"/>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3" name="Образ слайда 1"/>
          <p:cNvSpPr>
            <a:spLocks noGrp="1" noRot="1" noChangeAspect="1"/>
          </p:cNvSpPr>
          <p:nvPr>
            <p:ph type="sldImg"/>
          </p:nvPr>
        </p:nvSpPr>
        <p:spPr bwMode="auto">
          <a:noFill/>
          <a:ln>
            <a:solidFill>
              <a:srgbClr val="000000"/>
            </a:solidFill>
            <a:miter lim="800000"/>
            <a:headEnd/>
            <a:tailEnd/>
          </a:ln>
        </p:spPr>
      </p:sp>
      <p:sp>
        <p:nvSpPr>
          <p:cNvPr id="177154"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177155"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3033326-0140-4786-BF0C-9768FDF6B8DD}" type="slidenum">
              <a:rPr lang="ru-RU"/>
              <a:pPr fontAlgn="base">
                <a:spcBef>
                  <a:spcPct val="0"/>
                </a:spcBef>
                <a:spcAft>
                  <a:spcPct val="0"/>
                </a:spcAft>
                <a:defRPr/>
              </a:pPr>
              <a:t>3</a:t>
            </a:fld>
            <a:endParaRPr lang="ru-R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1" name="Образ слайда 1"/>
          <p:cNvSpPr>
            <a:spLocks noGrp="1" noRot="1" noChangeAspect="1"/>
          </p:cNvSpPr>
          <p:nvPr>
            <p:ph type="sldImg"/>
          </p:nvPr>
        </p:nvSpPr>
        <p:spPr bwMode="auto">
          <a:noFill/>
          <a:ln>
            <a:solidFill>
              <a:srgbClr val="000000"/>
            </a:solidFill>
            <a:miter lim="800000"/>
            <a:headEnd/>
            <a:tailEnd/>
          </a:ln>
        </p:spPr>
      </p:sp>
      <p:sp>
        <p:nvSpPr>
          <p:cNvPr id="179202" name="Заметки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p>
        </p:txBody>
      </p:sp>
      <p:sp>
        <p:nvSpPr>
          <p:cNvPr id="179203" name="Номер слайда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3312FCC-4699-4276-ACA6-4AD2DCD9113B}" type="slidenum">
              <a:rPr lang="ru-RU"/>
              <a:pPr fontAlgn="base">
                <a:spcBef>
                  <a:spcPct val="0"/>
                </a:spcBef>
                <a:spcAft>
                  <a:spcPct val="0"/>
                </a:spcAft>
                <a:defRPr/>
              </a:pPr>
              <a:t>4</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3.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showMasterPhAnim="0" type="title" preserve="1">
  <p:cSld name="Титульный слайд">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9144000" cy="6934200"/>
            <a:chOff x="0" y="0"/>
            <a:chExt cx="5760" cy="4368"/>
          </a:xfrm>
        </p:grpSpPr>
        <p:sp>
          <p:nvSpPr>
            <p:cNvPr id="5" name="Freeform 3"/>
            <p:cNvSpPr>
              <a:spLocks/>
            </p:cNvSpPr>
            <p:nvPr/>
          </p:nvSpPr>
          <p:spPr bwMode="hidden">
            <a:xfrm>
              <a:off x="0" y="2208"/>
              <a:ext cx="2515" cy="1970"/>
            </a:xfrm>
            <a:custGeom>
              <a:avLst/>
              <a:gdLst/>
              <a:ahLst/>
              <a:cxnLst>
                <a:cxn ang="0">
                  <a:pos x="744" y="1669"/>
                </a:cxn>
                <a:cxn ang="0">
                  <a:pos x="852" y="1400"/>
                </a:cxn>
                <a:cxn ang="0">
                  <a:pos x="876" y="1171"/>
                </a:cxn>
                <a:cxn ang="0">
                  <a:pos x="979" y="1370"/>
                </a:cxn>
                <a:cxn ang="0">
                  <a:pos x="1231" y="1621"/>
                </a:cxn>
                <a:cxn ang="0">
                  <a:pos x="1471" y="1693"/>
                </a:cxn>
                <a:cxn ang="0">
                  <a:pos x="1819" y="1678"/>
                </a:cxn>
                <a:cxn ang="0">
                  <a:pos x="1893" y="1513"/>
                </a:cxn>
                <a:cxn ang="0">
                  <a:pos x="1874" y="1285"/>
                </a:cxn>
                <a:cxn ang="0">
                  <a:pos x="1783" y="967"/>
                </a:cxn>
                <a:cxn ang="0">
                  <a:pos x="1289" y="873"/>
                </a:cxn>
                <a:cxn ang="0">
                  <a:pos x="1549" y="745"/>
                </a:cxn>
                <a:cxn ang="0">
                  <a:pos x="1753" y="732"/>
                </a:cxn>
                <a:cxn ang="0">
                  <a:pos x="2107" y="618"/>
                </a:cxn>
                <a:cxn ang="0">
                  <a:pos x="2377" y="438"/>
                </a:cxn>
                <a:cxn ang="0">
                  <a:pos x="2420" y="343"/>
                </a:cxn>
                <a:cxn ang="0">
                  <a:pos x="2077" y="331"/>
                </a:cxn>
                <a:cxn ang="0">
                  <a:pos x="1951" y="301"/>
                </a:cxn>
                <a:cxn ang="0">
                  <a:pos x="1645" y="289"/>
                </a:cxn>
                <a:cxn ang="0">
                  <a:pos x="1297" y="408"/>
                </a:cxn>
                <a:cxn ang="0">
                  <a:pos x="1308" y="337"/>
                </a:cxn>
                <a:cxn ang="0">
                  <a:pos x="1453" y="168"/>
                </a:cxn>
                <a:cxn ang="0">
                  <a:pos x="1477" y="36"/>
                </a:cxn>
                <a:cxn ang="0">
                  <a:pos x="1417" y="24"/>
                </a:cxn>
                <a:cxn ang="0">
                  <a:pos x="1189" y="102"/>
                </a:cxn>
                <a:cxn ang="0">
                  <a:pos x="1026" y="144"/>
                </a:cxn>
                <a:cxn ang="0">
                  <a:pos x="889" y="331"/>
                </a:cxn>
                <a:cxn ang="0">
                  <a:pos x="726" y="480"/>
                </a:cxn>
                <a:cxn ang="0">
                  <a:pos x="643" y="540"/>
                </a:cxn>
                <a:cxn ang="0">
                  <a:pos x="600" y="516"/>
                </a:cxn>
                <a:cxn ang="0">
                  <a:pos x="552" y="486"/>
                </a:cxn>
                <a:cxn ang="0">
                  <a:pos x="528" y="462"/>
                </a:cxn>
                <a:cxn ang="0">
                  <a:pos x="474" y="426"/>
                </a:cxn>
                <a:cxn ang="0">
                  <a:pos x="415" y="390"/>
                </a:cxn>
                <a:cxn ang="0">
                  <a:pos x="366" y="366"/>
                </a:cxn>
                <a:cxn ang="0">
                  <a:pos x="192" y="234"/>
                </a:cxn>
                <a:cxn ang="0">
                  <a:pos x="570" y="564"/>
                </a:cxn>
                <a:cxn ang="0">
                  <a:pos x="444" y="732"/>
                </a:cxn>
                <a:cxn ang="0">
                  <a:pos x="318" y="787"/>
                </a:cxn>
                <a:cxn ang="0">
                  <a:pos x="127" y="853"/>
                </a:cxn>
                <a:cxn ang="0">
                  <a:pos x="0" y="1165"/>
                </a:cxn>
                <a:cxn ang="0">
                  <a:pos x="372" y="1015"/>
                </a:cxn>
                <a:cxn ang="0">
                  <a:pos x="222" y="1262"/>
                </a:cxn>
                <a:cxn ang="0">
                  <a:pos x="139" y="1459"/>
                </a:cxn>
                <a:cxn ang="0">
                  <a:pos x="102" y="1495"/>
                </a:cxn>
                <a:cxn ang="0">
                  <a:pos x="84" y="1519"/>
                </a:cxn>
                <a:cxn ang="0">
                  <a:pos x="96" y="1537"/>
                </a:cxn>
                <a:cxn ang="0">
                  <a:pos x="127" y="1567"/>
                </a:cxn>
                <a:cxn ang="0">
                  <a:pos x="145" y="1633"/>
                </a:cxn>
                <a:cxn ang="0">
                  <a:pos x="156" y="1693"/>
                </a:cxn>
                <a:cxn ang="0">
                  <a:pos x="162" y="1723"/>
                </a:cxn>
                <a:cxn ang="0">
                  <a:pos x="216" y="1802"/>
                </a:cxn>
                <a:cxn ang="0">
                  <a:pos x="228" y="1850"/>
                </a:cxn>
                <a:cxn ang="0">
                  <a:pos x="240" y="1904"/>
                </a:cxn>
                <a:cxn ang="0">
                  <a:pos x="246" y="1922"/>
                </a:cxn>
                <a:cxn ang="0">
                  <a:pos x="258" y="1970"/>
                </a:cxn>
                <a:cxn ang="0">
                  <a:pos x="462" y="1922"/>
                </a:cxn>
                <a:cxn ang="0">
                  <a:pos x="624" y="1778"/>
                </a:cxn>
              </a:cxnLst>
              <a:rect l="0" t="0" r="r" b="b"/>
              <a:pathLst>
                <a:path w="2515" h="1970">
                  <a:moveTo>
                    <a:pt x="624" y="1778"/>
                  </a:moveTo>
                  <a:lnTo>
                    <a:pt x="744" y="1669"/>
                  </a:lnTo>
                  <a:lnTo>
                    <a:pt x="834" y="1627"/>
                  </a:lnTo>
                  <a:lnTo>
                    <a:pt x="852" y="1400"/>
                  </a:lnTo>
                  <a:lnTo>
                    <a:pt x="834" y="1225"/>
                  </a:lnTo>
                  <a:lnTo>
                    <a:pt x="876" y="1171"/>
                  </a:lnTo>
                  <a:lnTo>
                    <a:pt x="901" y="1268"/>
                  </a:lnTo>
                  <a:lnTo>
                    <a:pt x="979" y="1370"/>
                  </a:lnTo>
                  <a:lnTo>
                    <a:pt x="1116" y="1519"/>
                  </a:lnTo>
                  <a:lnTo>
                    <a:pt x="1231" y="1621"/>
                  </a:lnTo>
                  <a:lnTo>
                    <a:pt x="1353" y="1632"/>
                  </a:lnTo>
                  <a:lnTo>
                    <a:pt x="1471" y="1693"/>
                  </a:lnTo>
                  <a:lnTo>
                    <a:pt x="1664" y="1659"/>
                  </a:lnTo>
                  <a:lnTo>
                    <a:pt x="1819" y="1678"/>
                  </a:lnTo>
                  <a:lnTo>
                    <a:pt x="1975" y="1632"/>
                  </a:lnTo>
                  <a:lnTo>
                    <a:pt x="1893" y="1513"/>
                  </a:lnTo>
                  <a:lnTo>
                    <a:pt x="1920" y="1385"/>
                  </a:lnTo>
                  <a:lnTo>
                    <a:pt x="1874" y="1285"/>
                  </a:lnTo>
                  <a:lnTo>
                    <a:pt x="1865" y="1129"/>
                  </a:lnTo>
                  <a:lnTo>
                    <a:pt x="1783" y="967"/>
                  </a:lnTo>
                  <a:lnTo>
                    <a:pt x="1527" y="891"/>
                  </a:lnTo>
                  <a:lnTo>
                    <a:pt x="1289" y="873"/>
                  </a:lnTo>
                  <a:lnTo>
                    <a:pt x="1393" y="781"/>
                  </a:lnTo>
                  <a:lnTo>
                    <a:pt x="1549" y="745"/>
                  </a:lnTo>
                  <a:lnTo>
                    <a:pt x="1620" y="738"/>
                  </a:lnTo>
                  <a:lnTo>
                    <a:pt x="1753" y="732"/>
                  </a:lnTo>
                  <a:lnTo>
                    <a:pt x="1933" y="720"/>
                  </a:lnTo>
                  <a:lnTo>
                    <a:pt x="2107" y="618"/>
                  </a:lnTo>
                  <a:lnTo>
                    <a:pt x="2227" y="516"/>
                  </a:lnTo>
                  <a:lnTo>
                    <a:pt x="2377" y="438"/>
                  </a:lnTo>
                  <a:lnTo>
                    <a:pt x="2515" y="337"/>
                  </a:lnTo>
                  <a:lnTo>
                    <a:pt x="2420" y="343"/>
                  </a:lnTo>
                  <a:lnTo>
                    <a:pt x="2191" y="343"/>
                  </a:lnTo>
                  <a:lnTo>
                    <a:pt x="2077" y="331"/>
                  </a:lnTo>
                  <a:lnTo>
                    <a:pt x="2053" y="301"/>
                  </a:lnTo>
                  <a:lnTo>
                    <a:pt x="1951" y="301"/>
                  </a:lnTo>
                  <a:lnTo>
                    <a:pt x="1795" y="259"/>
                  </a:lnTo>
                  <a:lnTo>
                    <a:pt x="1645" y="289"/>
                  </a:lnTo>
                  <a:lnTo>
                    <a:pt x="1447" y="372"/>
                  </a:lnTo>
                  <a:lnTo>
                    <a:pt x="1297" y="408"/>
                  </a:lnTo>
                  <a:lnTo>
                    <a:pt x="1153" y="414"/>
                  </a:lnTo>
                  <a:lnTo>
                    <a:pt x="1308" y="337"/>
                  </a:lnTo>
                  <a:lnTo>
                    <a:pt x="1465" y="198"/>
                  </a:lnTo>
                  <a:lnTo>
                    <a:pt x="1453" y="168"/>
                  </a:lnTo>
                  <a:lnTo>
                    <a:pt x="1465" y="102"/>
                  </a:lnTo>
                  <a:lnTo>
                    <a:pt x="1477" y="36"/>
                  </a:lnTo>
                  <a:lnTo>
                    <a:pt x="1453" y="0"/>
                  </a:lnTo>
                  <a:lnTo>
                    <a:pt x="1417" y="24"/>
                  </a:lnTo>
                  <a:lnTo>
                    <a:pt x="1356" y="42"/>
                  </a:lnTo>
                  <a:lnTo>
                    <a:pt x="1189" y="102"/>
                  </a:lnTo>
                  <a:lnTo>
                    <a:pt x="1098" y="144"/>
                  </a:lnTo>
                  <a:lnTo>
                    <a:pt x="1026" y="144"/>
                  </a:lnTo>
                  <a:lnTo>
                    <a:pt x="991" y="168"/>
                  </a:lnTo>
                  <a:lnTo>
                    <a:pt x="889" y="331"/>
                  </a:lnTo>
                  <a:lnTo>
                    <a:pt x="852" y="408"/>
                  </a:lnTo>
                  <a:lnTo>
                    <a:pt x="726" y="480"/>
                  </a:lnTo>
                  <a:lnTo>
                    <a:pt x="649" y="540"/>
                  </a:lnTo>
                  <a:lnTo>
                    <a:pt x="643" y="540"/>
                  </a:lnTo>
                  <a:lnTo>
                    <a:pt x="637" y="534"/>
                  </a:lnTo>
                  <a:lnTo>
                    <a:pt x="600" y="516"/>
                  </a:lnTo>
                  <a:lnTo>
                    <a:pt x="564" y="492"/>
                  </a:lnTo>
                  <a:lnTo>
                    <a:pt x="552" y="486"/>
                  </a:lnTo>
                  <a:lnTo>
                    <a:pt x="540" y="474"/>
                  </a:lnTo>
                  <a:lnTo>
                    <a:pt x="528" y="462"/>
                  </a:lnTo>
                  <a:lnTo>
                    <a:pt x="504" y="444"/>
                  </a:lnTo>
                  <a:lnTo>
                    <a:pt x="474" y="426"/>
                  </a:lnTo>
                  <a:lnTo>
                    <a:pt x="444" y="408"/>
                  </a:lnTo>
                  <a:lnTo>
                    <a:pt x="415" y="390"/>
                  </a:lnTo>
                  <a:lnTo>
                    <a:pt x="385" y="372"/>
                  </a:lnTo>
                  <a:lnTo>
                    <a:pt x="366" y="366"/>
                  </a:lnTo>
                  <a:lnTo>
                    <a:pt x="360" y="360"/>
                  </a:lnTo>
                  <a:lnTo>
                    <a:pt x="192" y="234"/>
                  </a:lnTo>
                  <a:lnTo>
                    <a:pt x="210" y="307"/>
                  </a:lnTo>
                  <a:lnTo>
                    <a:pt x="570" y="564"/>
                  </a:lnTo>
                  <a:lnTo>
                    <a:pt x="558" y="618"/>
                  </a:lnTo>
                  <a:lnTo>
                    <a:pt x="444" y="732"/>
                  </a:lnTo>
                  <a:lnTo>
                    <a:pt x="324" y="787"/>
                  </a:lnTo>
                  <a:lnTo>
                    <a:pt x="318" y="787"/>
                  </a:lnTo>
                  <a:lnTo>
                    <a:pt x="258" y="811"/>
                  </a:lnTo>
                  <a:lnTo>
                    <a:pt x="127" y="853"/>
                  </a:lnTo>
                  <a:lnTo>
                    <a:pt x="0" y="901"/>
                  </a:lnTo>
                  <a:lnTo>
                    <a:pt x="0" y="1165"/>
                  </a:lnTo>
                  <a:lnTo>
                    <a:pt x="78" y="1147"/>
                  </a:lnTo>
                  <a:lnTo>
                    <a:pt x="372" y="1015"/>
                  </a:lnTo>
                  <a:lnTo>
                    <a:pt x="336" y="1117"/>
                  </a:lnTo>
                  <a:lnTo>
                    <a:pt x="222" y="1262"/>
                  </a:lnTo>
                  <a:lnTo>
                    <a:pt x="145" y="1453"/>
                  </a:lnTo>
                  <a:lnTo>
                    <a:pt x="139" y="1459"/>
                  </a:lnTo>
                  <a:lnTo>
                    <a:pt x="133" y="1465"/>
                  </a:lnTo>
                  <a:lnTo>
                    <a:pt x="102" y="1495"/>
                  </a:lnTo>
                  <a:lnTo>
                    <a:pt x="90" y="1507"/>
                  </a:lnTo>
                  <a:lnTo>
                    <a:pt x="84" y="1519"/>
                  </a:lnTo>
                  <a:lnTo>
                    <a:pt x="84" y="1531"/>
                  </a:lnTo>
                  <a:lnTo>
                    <a:pt x="96" y="1537"/>
                  </a:lnTo>
                  <a:lnTo>
                    <a:pt x="114" y="1549"/>
                  </a:lnTo>
                  <a:lnTo>
                    <a:pt x="127" y="1567"/>
                  </a:lnTo>
                  <a:lnTo>
                    <a:pt x="139" y="1597"/>
                  </a:lnTo>
                  <a:lnTo>
                    <a:pt x="145" y="1633"/>
                  </a:lnTo>
                  <a:lnTo>
                    <a:pt x="150" y="1663"/>
                  </a:lnTo>
                  <a:lnTo>
                    <a:pt x="156" y="1693"/>
                  </a:lnTo>
                  <a:lnTo>
                    <a:pt x="162" y="1717"/>
                  </a:lnTo>
                  <a:lnTo>
                    <a:pt x="162" y="1723"/>
                  </a:lnTo>
                  <a:lnTo>
                    <a:pt x="216" y="1796"/>
                  </a:lnTo>
                  <a:lnTo>
                    <a:pt x="216" y="1802"/>
                  </a:lnTo>
                  <a:lnTo>
                    <a:pt x="222" y="1814"/>
                  </a:lnTo>
                  <a:lnTo>
                    <a:pt x="228" y="1850"/>
                  </a:lnTo>
                  <a:lnTo>
                    <a:pt x="234" y="1886"/>
                  </a:lnTo>
                  <a:lnTo>
                    <a:pt x="240" y="1904"/>
                  </a:lnTo>
                  <a:lnTo>
                    <a:pt x="240" y="1916"/>
                  </a:lnTo>
                  <a:lnTo>
                    <a:pt x="246" y="1922"/>
                  </a:lnTo>
                  <a:lnTo>
                    <a:pt x="252" y="1934"/>
                  </a:lnTo>
                  <a:lnTo>
                    <a:pt x="258" y="1970"/>
                  </a:lnTo>
                  <a:lnTo>
                    <a:pt x="438" y="1970"/>
                  </a:lnTo>
                  <a:lnTo>
                    <a:pt x="462" y="1922"/>
                  </a:lnTo>
                  <a:lnTo>
                    <a:pt x="624" y="1778"/>
                  </a:lnTo>
                  <a:lnTo>
                    <a:pt x="624" y="1778"/>
                  </a:lnTo>
                  <a:close/>
                </a:path>
              </a:pathLst>
            </a:custGeom>
            <a:gradFill rotWithShape="0">
              <a:gsLst>
                <a:gs pos="0">
                  <a:schemeClr val="bg2"/>
                </a:gs>
                <a:gs pos="50000">
                  <a:schemeClr val="bg1"/>
                </a:gs>
                <a:gs pos="100000">
                  <a:schemeClr val="bg2"/>
                </a:gs>
              </a:gsLst>
              <a:lin ang="27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6" name="Freeform 4"/>
            <p:cNvSpPr>
              <a:spLocks/>
            </p:cNvSpPr>
            <p:nvPr/>
          </p:nvSpPr>
          <p:spPr bwMode="hidden">
            <a:xfrm>
              <a:off x="0" y="2496"/>
              <a:ext cx="2112" cy="1604"/>
            </a:xfrm>
            <a:custGeom>
              <a:avLst/>
              <a:gdLst/>
              <a:ahLst/>
              <a:cxnLst>
                <a:cxn ang="0">
                  <a:pos x="580" y="1043"/>
                </a:cxn>
                <a:cxn ang="0">
                  <a:pos x="544" y="683"/>
                </a:cxn>
                <a:cxn ang="0">
                  <a:pos x="670" y="395"/>
                </a:cxn>
                <a:cxn ang="0">
                  <a:pos x="927" y="587"/>
                </a:cxn>
                <a:cxn ang="0">
                  <a:pos x="1214" y="869"/>
                </a:cxn>
                <a:cxn ang="0">
                  <a:pos x="1483" y="1109"/>
                </a:cxn>
                <a:cxn ang="0">
                  <a:pos x="1800" y="1360"/>
                </a:cxn>
                <a:cxn ang="0">
                  <a:pos x="1883" y="1414"/>
                </a:cxn>
                <a:cxn ang="0">
                  <a:pos x="1836" y="1354"/>
                </a:cxn>
                <a:cxn ang="0">
                  <a:pos x="1411" y="1001"/>
                </a:cxn>
                <a:cxn ang="0">
                  <a:pos x="1088" y="683"/>
                </a:cxn>
                <a:cxn ang="0">
                  <a:pos x="723" y="329"/>
                </a:cxn>
                <a:cxn ang="0">
                  <a:pos x="999" y="311"/>
                </a:cxn>
                <a:cxn ang="0">
                  <a:pos x="1286" y="317"/>
                </a:cxn>
                <a:cxn ang="0">
                  <a:pos x="1614" y="269"/>
                </a:cxn>
                <a:cxn ang="0">
                  <a:pos x="2123" y="197"/>
                </a:cxn>
                <a:cxn ang="0">
                  <a:pos x="2075" y="173"/>
                </a:cxn>
                <a:cxn ang="0">
                  <a:pos x="1543" y="257"/>
                </a:cxn>
                <a:cxn ang="0">
                  <a:pos x="1208" y="275"/>
                </a:cxn>
                <a:cxn ang="0">
                  <a:pos x="759" y="257"/>
                </a:cxn>
                <a:cxn ang="0">
                  <a:pos x="819" y="227"/>
                </a:cxn>
                <a:cxn ang="0">
                  <a:pos x="1142" y="0"/>
                </a:cxn>
                <a:cxn ang="0">
                  <a:pos x="1088" y="30"/>
                </a:cxn>
                <a:cxn ang="0">
                  <a:pos x="1010" y="84"/>
                </a:cxn>
                <a:cxn ang="0">
                  <a:pos x="855" y="191"/>
                </a:cxn>
                <a:cxn ang="0">
                  <a:pos x="670" y="281"/>
                </a:cxn>
                <a:cxn ang="0">
                  <a:pos x="634" y="359"/>
                </a:cxn>
                <a:cxn ang="0">
                  <a:pos x="305" y="587"/>
                </a:cxn>
                <a:cxn ang="0">
                  <a:pos x="0" y="725"/>
                </a:cxn>
                <a:cxn ang="0">
                  <a:pos x="0" y="731"/>
                </a:cxn>
                <a:cxn ang="0">
                  <a:pos x="0" y="767"/>
                </a:cxn>
                <a:cxn ang="0">
                  <a:pos x="299" y="635"/>
                </a:cxn>
                <a:cxn ang="0">
                  <a:pos x="592" y="431"/>
                </a:cxn>
                <a:cxn ang="0">
                  <a:pos x="508" y="671"/>
                </a:cxn>
                <a:cxn ang="0">
                  <a:pos x="526" y="995"/>
                </a:cxn>
                <a:cxn ang="0">
                  <a:pos x="460" y="1168"/>
                </a:cxn>
                <a:cxn ang="0">
                  <a:pos x="329" y="1480"/>
                </a:cxn>
                <a:cxn ang="0">
                  <a:pos x="323" y="1696"/>
                </a:cxn>
                <a:cxn ang="0">
                  <a:pos x="329" y="1696"/>
                </a:cxn>
                <a:cxn ang="0">
                  <a:pos x="347" y="1552"/>
                </a:cxn>
                <a:cxn ang="0">
                  <a:pos x="580" y="1043"/>
                </a:cxn>
                <a:cxn ang="0">
                  <a:pos x="580" y="1043"/>
                </a:cxn>
              </a:cxnLst>
              <a:rect l="0" t="0" r="r" b="b"/>
              <a:pathLst>
                <a:path w="2123" h="1696">
                  <a:moveTo>
                    <a:pt x="580" y="1043"/>
                  </a:moveTo>
                  <a:lnTo>
                    <a:pt x="544" y="683"/>
                  </a:lnTo>
                  <a:lnTo>
                    <a:pt x="670" y="395"/>
                  </a:lnTo>
                  <a:lnTo>
                    <a:pt x="927" y="587"/>
                  </a:lnTo>
                  <a:lnTo>
                    <a:pt x="1214" y="869"/>
                  </a:lnTo>
                  <a:lnTo>
                    <a:pt x="1483" y="1109"/>
                  </a:lnTo>
                  <a:lnTo>
                    <a:pt x="1800" y="1360"/>
                  </a:lnTo>
                  <a:lnTo>
                    <a:pt x="1883" y="1414"/>
                  </a:lnTo>
                  <a:lnTo>
                    <a:pt x="1836" y="1354"/>
                  </a:lnTo>
                  <a:lnTo>
                    <a:pt x="1411" y="1001"/>
                  </a:lnTo>
                  <a:lnTo>
                    <a:pt x="1088" y="683"/>
                  </a:lnTo>
                  <a:lnTo>
                    <a:pt x="723" y="329"/>
                  </a:lnTo>
                  <a:lnTo>
                    <a:pt x="999" y="311"/>
                  </a:lnTo>
                  <a:lnTo>
                    <a:pt x="1286" y="317"/>
                  </a:lnTo>
                  <a:lnTo>
                    <a:pt x="1614" y="269"/>
                  </a:lnTo>
                  <a:lnTo>
                    <a:pt x="2123" y="197"/>
                  </a:lnTo>
                  <a:lnTo>
                    <a:pt x="2075" y="173"/>
                  </a:lnTo>
                  <a:lnTo>
                    <a:pt x="1543" y="257"/>
                  </a:lnTo>
                  <a:lnTo>
                    <a:pt x="1208" y="275"/>
                  </a:lnTo>
                  <a:lnTo>
                    <a:pt x="759" y="257"/>
                  </a:lnTo>
                  <a:lnTo>
                    <a:pt x="819" y="227"/>
                  </a:lnTo>
                  <a:lnTo>
                    <a:pt x="1142" y="0"/>
                  </a:lnTo>
                  <a:lnTo>
                    <a:pt x="1088" y="30"/>
                  </a:lnTo>
                  <a:lnTo>
                    <a:pt x="1010" y="84"/>
                  </a:lnTo>
                  <a:lnTo>
                    <a:pt x="855" y="191"/>
                  </a:lnTo>
                  <a:lnTo>
                    <a:pt x="670" y="281"/>
                  </a:lnTo>
                  <a:lnTo>
                    <a:pt x="634" y="359"/>
                  </a:lnTo>
                  <a:lnTo>
                    <a:pt x="305" y="587"/>
                  </a:lnTo>
                  <a:lnTo>
                    <a:pt x="0" y="725"/>
                  </a:lnTo>
                  <a:lnTo>
                    <a:pt x="0" y="731"/>
                  </a:lnTo>
                  <a:lnTo>
                    <a:pt x="0" y="767"/>
                  </a:lnTo>
                  <a:lnTo>
                    <a:pt x="299" y="635"/>
                  </a:lnTo>
                  <a:lnTo>
                    <a:pt x="592" y="431"/>
                  </a:lnTo>
                  <a:lnTo>
                    <a:pt x="508" y="671"/>
                  </a:lnTo>
                  <a:lnTo>
                    <a:pt x="526" y="995"/>
                  </a:lnTo>
                  <a:lnTo>
                    <a:pt x="460" y="1168"/>
                  </a:lnTo>
                  <a:lnTo>
                    <a:pt x="329" y="1480"/>
                  </a:lnTo>
                  <a:lnTo>
                    <a:pt x="323" y="1696"/>
                  </a:lnTo>
                  <a:lnTo>
                    <a:pt x="329" y="1696"/>
                  </a:lnTo>
                  <a:lnTo>
                    <a:pt x="347" y="1552"/>
                  </a:lnTo>
                  <a:lnTo>
                    <a:pt x="580" y="1043"/>
                  </a:lnTo>
                  <a:lnTo>
                    <a:pt x="580" y="1043"/>
                  </a:lnTo>
                  <a:close/>
                </a:path>
              </a:pathLst>
            </a:custGeom>
            <a:gradFill rotWithShape="0">
              <a:gsLst>
                <a:gs pos="0">
                  <a:schemeClr val="accent2"/>
                </a:gs>
                <a:gs pos="100000">
                  <a:schemeClr val="bg1"/>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7" name="Freeform 5"/>
            <p:cNvSpPr>
              <a:spLocks/>
            </p:cNvSpPr>
            <p:nvPr/>
          </p:nvSpPr>
          <p:spPr bwMode="hidden">
            <a:xfrm>
              <a:off x="2092" y="3233"/>
              <a:ext cx="3668" cy="943"/>
            </a:xfrm>
            <a:custGeom>
              <a:avLst/>
              <a:gdLst/>
              <a:ahLst/>
              <a:cxnLst>
                <a:cxn ang="0">
                  <a:pos x="3338" y="288"/>
                </a:cxn>
                <a:cxn ang="0">
                  <a:pos x="3194" y="258"/>
                </a:cxn>
                <a:cxn ang="0">
                  <a:pos x="2816" y="234"/>
                </a:cxn>
                <a:cxn ang="0">
                  <a:pos x="2330" y="306"/>
                </a:cxn>
                <a:cxn ang="0">
                  <a:pos x="2372" y="258"/>
                </a:cxn>
                <a:cxn ang="0">
                  <a:pos x="2624" y="132"/>
                </a:cxn>
                <a:cxn ang="0">
                  <a:pos x="2707" y="24"/>
                </a:cxn>
                <a:cxn ang="0">
                  <a:pos x="2642" y="12"/>
                </a:cxn>
                <a:cxn ang="0">
                  <a:pos x="2515" y="54"/>
                </a:cxn>
                <a:cxn ang="0">
                  <a:pos x="2324" y="66"/>
                </a:cxn>
                <a:cxn ang="0">
                  <a:pos x="2101" y="90"/>
                </a:cxn>
                <a:cxn ang="0">
                  <a:pos x="1855" y="228"/>
                </a:cxn>
                <a:cxn ang="0">
                  <a:pos x="1591" y="337"/>
                </a:cxn>
                <a:cxn ang="0">
                  <a:pos x="1459" y="379"/>
                </a:cxn>
                <a:cxn ang="0">
                  <a:pos x="1417" y="361"/>
                </a:cxn>
                <a:cxn ang="0">
                  <a:pos x="1363" y="331"/>
                </a:cxn>
                <a:cxn ang="0">
                  <a:pos x="1344" y="312"/>
                </a:cxn>
                <a:cxn ang="0">
                  <a:pos x="1290" y="288"/>
                </a:cxn>
                <a:cxn ang="0">
                  <a:pos x="1230" y="252"/>
                </a:cxn>
                <a:cxn ang="0">
                  <a:pos x="1119" y="227"/>
                </a:cxn>
                <a:cxn ang="0">
                  <a:pos x="1320" y="438"/>
                </a:cxn>
                <a:cxn ang="0">
                  <a:pos x="960" y="558"/>
                </a:cxn>
                <a:cxn ang="0">
                  <a:pos x="474" y="630"/>
                </a:cxn>
                <a:cxn ang="0">
                  <a:pos x="132" y="781"/>
                </a:cxn>
                <a:cxn ang="0">
                  <a:pos x="234" y="847"/>
                </a:cxn>
                <a:cxn ang="0">
                  <a:pos x="925" y="739"/>
                </a:cxn>
                <a:cxn ang="0">
                  <a:pos x="637" y="925"/>
                </a:cxn>
                <a:cxn ang="0">
                  <a:pos x="1405" y="943"/>
                </a:cxn>
                <a:cxn ang="0">
                  <a:pos x="1447" y="943"/>
                </a:cxn>
                <a:cxn ang="0">
                  <a:pos x="2888" y="859"/>
                </a:cxn>
                <a:cxn ang="0">
                  <a:pos x="2582" y="708"/>
                </a:cxn>
                <a:cxn ang="0">
                  <a:pos x="2299" y="606"/>
                </a:cxn>
                <a:cxn ang="0">
                  <a:pos x="2606" y="588"/>
                </a:cxn>
                <a:cxn ang="0">
                  <a:pos x="3001" y="582"/>
                </a:cxn>
                <a:cxn ang="0">
                  <a:pos x="3452" y="438"/>
                </a:cxn>
                <a:cxn ang="0">
                  <a:pos x="3668" y="312"/>
                </a:cxn>
                <a:cxn ang="0">
                  <a:pos x="3482" y="300"/>
                </a:cxn>
              </a:cxnLst>
              <a:rect l="0" t="0" r="r" b="b"/>
              <a:pathLst>
                <a:path w="3668" h="943">
                  <a:moveTo>
                    <a:pt x="3482" y="300"/>
                  </a:moveTo>
                  <a:lnTo>
                    <a:pt x="3338" y="288"/>
                  </a:lnTo>
                  <a:lnTo>
                    <a:pt x="3320" y="264"/>
                  </a:lnTo>
                  <a:lnTo>
                    <a:pt x="3194" y="258"/>
                  </a:lnTo>
                  <a:lnTo>
                    <a:pt x="3019" y="216"/>
                  </a:lnTo>
                  <a:lnTo>
                    <a:pt x="2816" y="234"/>
                  </a:lnTo>
                  <a:lnTo>
                    <a:pt x="2533" y="288"/>
                  </a:lnTo>
                  <a:lnTo>
                    <a:pt x="2330" y="306"/>
                  </a:lnTo>
                  <a:lnTo>
                    <a:pt x="2149" y="312"/>
                  </a:lnTo>
                  <a:lnTo>
                    <a:pt x="2372" y="258"/>
                  </a:lnTo>
                  <a:lnTo>
                    <a:pt x="2624" y="156"/>
                  </a:lnTo>
                  <a:lnTo>
                    <a:pt x="2624" y="132"/>
                  </a:lnTo>
                  <a:lnTo>
                    <a:pt x="2666" y="78"/>
                  </a:lnTo>
                  <a:lnTo>
                    <a:pt x="2707" y="24"/>
                  </a:lnTo>
                  <a:lnTo>
                    <a:pt x="2695" y="0"/>
                  </a:lnTo>
                  <a:lnTo>
                    <a:pt x="2642" y="12"/>
                  </a:lnTo>
                  <a:lnTo>
                    <a:pt x="2557" y="30"/>
                  </a:lnTo>
                  <a:lnTo>
                    <a:pt x="2515" y="54"/>
                  </a:lnTo>
                  <a:lnTo>
                    <a:pt x="2425" y="84"/>
                  </a:lnTo>
                  <a:lnTo>
                    <a:pt x="2324" y="66"/>
                  </a:lnTo>
                  <a:lnTo>
                    <a:pt x="2191" y="90"/>
                  </a:lnTo>
                  <a:lnTo>
                    <a:pt x="2101" y="90"/>
                  </a:lnTo>
                  <a:lnTo>
                    <a:pt x="2047" y="108"/>
                  </a:lnTo>
                  <a:lnTo>
                    <a:pt x="1855" y="228"/>
                  </a:lnTo>
                  <a:lnTo>
                    <a:pt x="1771" y="288"/>
                  </a:lnTo>
                  <a:lnTo>
                    <a:pt x="1591" y="337"/>
                  </a:lnTo>
                  <a:lnTo>
                    <a:pt x="1465" y="379"/>
                  </a:lnTo>
                  <a:lnTo>
                    <a:pt x="1459" y="379"/>
                  </a:lnTo>
                  <a:lnTo>
                    <a:pt x="1453" y="373"/>
                  </a:lnTo>
                  <a:lnTo>
                    <a:pt x="1417" y="361"/>
                  </a:lnTo>
                  <a:lnTo>
                    <a:pt x="1381" y="343"/>
                  </a:lnTo>
                  <a:lnTo>
                    <a:pt x="1363" y="331"/>
                  </a:lnTo>
                  <a:lnTo>
                    <a:pt x="1357" y="324"/>
                  </a:lnTo>
                  <a:lnTo>
                    <a:pt x="1344" y="312"/>
                  </a:lnTo>
                  <a:lnTo>
                    <a:pt x="1320" y="300"/>
                  </a:lnTo>
                  <a:lnTo>
                    <a:pt x="1290" y="288"/>
                  </a:lnTo>
                  <a:lnTo>
                    <a:pt x="1260" y="270"/>
                  </a:lnTo>
                  <a:lnTo>
                    <a:pt x="1230" y="252"/>
                  </a:lnTo>
                  <a:lnTo>
                    <a:pt x="1187" y="227"/>
                  </a:lnTo>
                  <a:lnTo>
                    <a:pt x="1119" y="227"/>
                  </a:lnTo>
                  <a:lnTo>
                    <a:pt x="1357" y="397"/>
                  </a:lnTo>
                  <a:lnTo>
                    <a:pt x="1320" y="438"/>
                  </a:lnTo>
                  <a:lnTo>
                    <a:pt x="1135" y="522"/>
                  </a:lnTo>
                  <a:lnTo>
                    <a:pt x="960" y="558"/>
                  </a:lnTo>
                  <a:lnTo>
                    <a:pt x="684" y="600"/>
                  </a:lnTo>
                  <a:lnTo>
                    <a:pt x="474" y="630"/>
                  </a:lnTo>
                  <a:lnTo>
                    <a:pt x="390" y="684"/>
                  </a:lnTo>
                  <a:lnTo>
                    <a:pt x="132" y="781"/>
                  </a:lnTo>
                  <a:lnTo>
                    <a:pt x="0" y="829"/>
                  </a:lnTo>
                  <a:lnTo>
                    <a:pt x="234" y="847"/>
                  </a:lnTo>
                  <a:lnTo>
                    <a:pt x="498" y="829"/>
                  </a:lnTo>
                  <a:lnTo>
                    <a:pt x="925" y="739"/>
                  </a:lnTo>
                  <a:lnTo>
                    <a:pt x="840" y="817"/>
                  </a:lnTo>
                  <a:lnTo>
                    <a:pt x="637" y="925"/>
                  </a:lnTo>
                  <a:lnTo>
                    <a:pt x="613" y="943"/>
                  </a:lnTo>
                  <a:lnTo>
                    <a:pt x="1405" y="943"/>
                  </a:lnTo>
                  <a:lnTo>
                    <a:pt x="1411" y="925"/>
                  </a:lnTo>
                  <a:lnTo>
                    <a:pt x="1447" y="943"/>
                  </a:lnTo>
                  <a:lnTo>
                    <a:pt x="2924" y="943"/>
                  </a:lnTo>
                  <a:lnTo>
                    <a:pt x="2888" y="859"/>
                  </a:lnTo>
                  <a:lnTo>
                    <a:pt x="2713" y="775"/>
                  </a:lnTo>
                  <a:lnTo>
                    <a:pt x="2582" y="708"/>
                  </a:lnTo>
                  <a:lnTo>
                    <a:pt x="2336" y="636"/>
                  </a:lnTo>
                  <a:lnTo>
                    <a:pt x="2299" y="606"/>
                  </a:lnTo>
                  <a:lnTo>
                    <a:pt x="2509" y="582"/>
                  </a:lnTo>
                  <a:lnTo>
                    <a:pt x="2606" y="588"/>
                  </a:lnTo>
                  <a:lnTo>
                    <a:pt x="2773" y="588"/>
                  </a:lnTo>
                  <a:lnTo>
                    <a:pt x="3001" y="582"/>
                  </a:lnTo>
                  <a:lnTo>
                    <a:pt x="3259" y="516"/>
                  </a:lnTo>
                  <a:lnTo>
                    <a:pt x="3452" y="438"/>
                  </a:lnTo>
                  <a:lnTo>
                    <a:pt x="3668" y="391"/>
                  </a:lnTo>
                  <a:lnTo>
                    <a:pt x="3668" y="312"/>
                  </a:lnTo>
                  <a:lnTo>
                    <a:pt x="3482" y="300"/>
                  </a:lnTo>
                  <a:lnTo>
                    <a:pt x="3482" y="300"/>
                  </a:lnTo>
                  <a:close/>
                </a:path>
              </a:pathLst>
            </a:custGeom>
            <a:gradFill rotWithShape="0">
              <a:gsLst>
                <a:gs pos="0">
                  <a:schemeClr val="bg2"/>
                </a:gs>
                <a:gs pos="100000">
                  <a:schemeClr val="bg1"/>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8" name="Freeform 6"/>
            <p:cNvSpPr>
              <a:spLocks/>
            </p:cNvSpPr>
            <p:nvPr/>
          </p:nvSpPr>
          <p:spPr bwMode="hidden">
            <a:xfrm>
              <a:off x="0" y="524"/>
              <a:ext cx="973" cy="1195"/>
            </a:xfrm>
            <a:custGeom>
              <a:avLst/>
              <a:gdLst/>
              <a:ahLst/>
              <a:cxnLst>
                <a:cxn ang="0">
                  <a:pos x="323" y="1186"/>
                </a:cxn>
                <a:cxn ang="0">
                  <a:pos x="490" y="1192"/>
                </a:cxn>
                <a:cxn ang="0">
                  <a:pos x="580" y="1150"/>
                </a:cxn>
                <a:cxn ang="0">
                  <a:pos x="813" y="1085"/>
                </a:cxn>
                <a:cxn ang="0">
                  <a:pos x="933" y="1055"/>
                </a:cxn>
                <a:cxn ang="0">
                  <a:pos x="759" y="989"/>
                </a:cxn>
                <a:cxn ang="0">
                  <a:pos x="556" y="953"/>
                </a:cxn>
                <a:cxn ang="0">
                  <a:pos x="197" y="971"/>
                </a:cxn>
                <a:cxn ang="0">
                  <a:pos x="299" y="893"/>
                </a:cxn>
                <a:cxn ang="0">
                  <a:pos x="496" y="803"/>
                </a:cxn>
                <a:cxn ang="0">
                  <a:pos x="694" y="671"/>
                </a:cxn>
                <a:cxn ang="0">
                  <a:pos x="700" y="671"/>
                </a:cxn>
                <a:cxn ang="0">
                  <a:pos x="712" y="665"/>
                </a:cxn>
                <a:cxn ang="0">
                  <a:pos x="753" y="647"/>
                </a:cxn>
                <a:cxn ang="0">
                  <a:pos x="777" y="641"/>
                </a:cxn>
                <a:cxn ang="0">
                  <a:pos x="789" y="629"/>
                </a:cxn>
                <a:cxn ang="0">
                  <a:pos x="795" y="617"/>
                </a:cxn>
                <a:cxn ang="0">
                  <a:pos x="789" y="611"/>
                </a:cxn>
                <a:cxn ang="0">
                  <a:pos x="783" y="599"/>
                </a:cxn>
                <a:cxn ang="0">
                  <a:pos x="783" y="575"/>
                </a:cxn>
                <a:cxn ang="0">
                  <a:pos x="795" y="545"/>
                </a:cxn>
                <a:cxn ang="0">
                  <a:pos x="807" y="515"/>
                </a:cxn>
                <a:cxn ang="0">
                  <a:pos x="825" y="485"/>
                </a:cxn>
                <a:cxn ang="0">
                  <a:pos x="837" y="455"/>
                </a:cxn>
                <a:cxn ang="0">
                  <a:pos x="843" y="437"/>
                </a:cxn>
                <a:cxn ang="0">
                  <a:pos x="849" y="431"/>
                </a:cxn>
                <a:cxn ang="0">
                  <a:pos x="849" y="347"/>
                </a:cxn>
                <a:cxn ang="0">
                  <a:pos x="849" y="341"/>
                </a:cxn>
                <a:cxn ang="0">
                  <a:pos x="855" y="335"/>
                </a:cxn>
                <a:cxn ang="0">
                  <a:pos x="873" y="305"/>
                </a:cxn>
                <a:cxn ang="0">
                  <a:pos x="885" y="269"/>
                </a:cxn>
                <a:cxn ang="0">
                  <a:pos x="897" y="239"/>
                </a:cxn>
                <a:cxn ang="0">
                  <a:pos x="903" y="227"/>
                </a:cxn>
                <a:cxn ang="0">
                  <a:pos x="909" y="215"/>
                </a:cxn>
                <a:cxn ang="0">
                  <a:pos x="927" y="173"/>
                </a:cxn>
                <a:cxn ang="0">
                  <a:pos x="945" y="137"/>
                </a:cxn>
                <a:cxn ang="0">
                  <a:pos x="951" y="125"/>
                </a:cxn>
                <a:cxn ang="0">
                  <a:pos x="951" y="119"/>
                </a:cxn>
                <a:cxn ang="0">
                  <a:pos x="969" y="0"/>
                </a:cxn>
                <a:cxn ang="0">
                  <a:pos x="945" y="47"/>
                </a:cxn>
                <a:cxn ang="0">
                  <a:pos x="783" y="113"/>
                </a:cxn>
                <a:cxn ang="0">
                  <a:pos x="706" y="161"/>
                </a:cxn>
                <a:cxn ang="0">
                  <a:pos x="460" y="233"/>
                </a:cxn>
                <a:cxn ang="0">
                  <a:pos x="281" y="287"/>
                </a:cxn>
                <a:cxn ang="0">
                  <a:pos x="173" y="293"/>
                </a:cxn>
                <a:cxn ang="0">
                  <a:pos x="12" y="485"/>
                </a:cxn>
                <a:cxn ang="0">
                  <a:pos x="0" y="509"/>
                </a:cxn>
                <a:cxn ang="0">
                  <a:pos x="0" y="1186"/>
                </a:cxn>
                <a:cxn ang="0">
                  <a:pos x="96" y="1180"/>
                </a:cxn>
                <a:cxn ang="0">
                  <a:pos x="323" y="1186"/>
                </a:cxn>
                <a:cxn ang="0">
                  <a:pos x="323" y="1186"/>
                </a:cxn>
              </a:cxnLst>
              <a:rect l="0" t="0" r="r" b="b"/>
              <a:pathLst>
                <a:path w="969" h="1192">
                  <a:moveTo>
                    <a:pt x="323" y="1186"/>
                  </a:moveTo>
                  <a:lnTo>
                    <a:pt x="490" y="1192"/>
                  </a:lnTo>
                  <a:lnTo>
                    <a:pt x="580" y="1150"/>
                  </a:lnTo>
                  <a:lnTo>
                    <a:pt x="813" y="1085"/>
                  </a:lnTo>
                  <a:lnTo>
                    <a:pt x="933" y="1055"/>
                  </a:lnTo>
                  <a:lnTo>
                    <a:pt x="759" y="989"/>
                  </a:lnTo>
                  <a:lnTo>
                    <a:pt x="556" y="953"/>
                  </a:lnTo>
                  <a:lnTo>
                    <a:pt x="197" y="971"/>
                  </a:lnTo>
                  <a:lnTo>
                    <a:pt x="299" y="893"/>
                  </a:lnTo>
                  <a:lnTo>
                    <a:pt x="496" y="803"/>
                  </a:lnTo>
                  <a:lnTo>
                    <a:pt x="694" y="671"/>
                  </a:lnTo>
                  <a:lnTo>
                    <a:pt x="700" y="671"/>
                  </a:lnTo>
                  <a:lnTo>
                    <a:pt x="712" y="665"/>
                  </a:lnTo>
                  <a:lnTo>
                    <a:pt x="753" y="647"/>
                  </a:lnTo>
                  <a:lnTo>
                    <a:pt x="777" y="641"/>
                  </a:lnTo>
                  <a:lnTo>
                    <a:pt x="789" y="629"/>
                  </a:lnTo>
                  <a:lnTo>
                    <a:pt x="795" y="617"/>
                  </a:lnTo>
                  <a:lnTo>
                    <a:pt x="789" y="611"/>
                  </a:lnTo>
                  <a:lnTo>
                    <a:pt x="783" y="599"/>
                  </a:lnTo>
                  <a:lnTo>
                    <a:pt x="783" y="575"/>
                  </a:lnTo>
                  <a:lnTo>
                    <a:pt x="795" y="545"/>
                  </a:lnTo>
                  <a:lnTo>
                    <a:pt x="807" y="515"/>
                  </a:lnTo>
                  <a:lnTo>
                    <a:pt x="825" y="485"/>
                  </a:lnTo>
                  <a:lnTo>
                    <a:pt x="837" y="455"/>
                  </a:lnTo>
                  <a:lnTo>
                    <a:pt x="843" y="437"/>
                  </a:lnTo>
                  <a:lnTo>
                    <a:pt x="849" y="431"/>
                  </a:lnTo>
                  <a:lnTo>
                    <a:pt x="849" y="347"/>
                  </a:lnTo>
                  <a:lnTo>
                    <a:pt x="849" y="341"/>
                  </a:lnTo>
                  <a:lnTo>
                    <a:pt x="855" y="335"/>
                  </a:lnTo>
                  <a:lnTo>
                    <a:pt x="873" y="305"/>
                  </a:lnTo>
                  <a:lnTo>
                    <a:pt x="885" y="269"/>
                  </a:lnTo>
                  <a:lnTo>
                    <a:pt x="897" y="239"/>
                  </a:lnTo>
                  <a:lnTo>
                    <a:pt x="903" y="227"/>
                  </a:lnTo>
                  <a:lnTo>
                    <a:pt x="909" y="215"/>
                  </a:lnTo>
                  <a:lnTo>
                    <a:pt x="927" y="173"/>
                  </a:lnTo>
                  <a:lnTo>
                    <a:pt x="945" y="137"/>
                  </a:lnTo>
                  <a:lnTo>
                    <a:pt x="951" y="125"/>
                  </a:lnTo>
                  <a:lnTo>
                    <a:pt x="951" y="119"/>
                  </a:lnTo>
                  <a:lnTo>
                    <a:pt x="969" y="0"/>
                  </a:lnTo>
                  <a:lnTo>
                    <a:pt x="945" y="47"/>
                  </a:lnTo>
                  <a:lnTo>
                    <a:pt x="783" y="113"/>
                  </a:lnTo>
                  <a:lnTo>
                    <a:pt x="706" y="161"/>
                  </a:lnTo>
                  <a:lnTo>
                    <a:pt x="460" y="233"/>
                  </a:lnTo>
                  <a:lnTo>
                    <a:pt x="281" y="287"/>
                  </a:lnTo>
                  <a:lnTo>
                    <a:pt x="173" y="293"/>
                  </a:lnTo>
                  <a:lnTo>
                    <a:pt x="12" y="485"/>
                  </a:lnTo>
                  <a:lnTo>
                    <a:pt x="0" y="509"/>
                  </a:lnTo>
                  <a:lnTo>
                    <a:pt x="0" y="1186"/>
                  </a:lnTo>
                  <a:lnTo>
                    <a:pt x="96" y="1180"/>
                  </a:lnTo>
                  <a:lnTo>
                    <a:pt x="323" y="1186"/>
                  </a:lnTo>
                  <a:lnTo>
                    <a:pt x="323" y="1186"/>
                  </a:lnTo>
                  <a:close/>
                </a:path>
              </a:pathLst>
            </a:custGeom>
            <a:gradFill rotWithShape="0">
              <a:gsLst>
                <a:gs pos="0">
                  <a:schemeClr val="bg2"/>
                </a:gs>
                <a:gs pos="100000">
                  <a:schemeClr val="bg1"/>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9" name="Freeform 7"/>
            <p:cNvSpPr>
              <a:spLocks/>
            </p:cNvSpPr>
            <p:nvPr/>
          </p:nvSpPr>
          <p:spPr bwMode="hidden">
            <a:xfrm>
              <a:off x="3188" y="1"/>
              <a:ext cx="2570" cy="2266"/>
            </a:xfrm>
            <a:custGeom>
              <a:avLst/>
              <a:gdLst/>
              <a:ahLst/>
              <a:cxnLst>
                <a:cxn ang="0">
                  <a:pos x="859" y="612"/>
                </a:cxn>
                <a:cxn ang="0">
                  <a:pos x="1087" y="853"/>
                </a:cxn>
                <a:cxn ang="0">
                  <a:pos x="961" y="913"/>
                </a:cxn>
                <a:cxn ang="0">
                  <a:pos x="786" y="883"/>
                </a:cxn>
                <a:cxn ang="0">
                  <a:pos x="450" y="931"/>
                </a:cxn>
                <a:cxn ang="0">
                  <a:pos x="150" y="1075"/>
                </a:cxn>
                <a:cxn ang="0">
                  <a:pos x="78" y="1165"/>
                </a:cxn>
                <a:cxn ang="0">
                  <a:pos x="361" y="1256"/>
                </a:cxn>
                <a:cxn ang="0">
                  <a:pos x="444" y="1316"/>
                </a:cxn>
                <a:cxn ang="0">
                  <a:pos x="697" y="1400"/>
                </a:cxn>
                <a:cxn ang="0">
                  <a:pos x="1026" y="1346"/>
                </a:cxn>
                <a:cxn ang="0">
                  <a:pos x="991" y="1412"/>
                </a:cxn>
                <a:cxn ang="0">
                  <a:pos x="804" y="1574"/>
                </a:cxn>
                <a:cxn ang="0">
                  <a:pos x="726" y="1718"/>
                </a:cxn>
                <a:cxn ang="0">
                  <a:pos x="768" y="1742"/>
                </a:cxn>
                <a:cxn ang="0">
                  <a:pos x="865" y="1693"/>
                </a:cxn>
                <a:cxn ang="0">
                  <a:pos x="991" y="1699"/>
                </a:cxn>
                <a:cxn ang="0">
                  <a:pos x="1135" y="1627"/>
                </a:cxn>
                <a:cxn ang="0">
                  <a:pos x="1183" y="1669"/>
                </a:cxn>
                <a:cxn ang="0">
                  <a:pos x="1399" y="1436"/>
                </a:cxn>
                <a:cxn ang="0">
                  <a:pos x="1615" y="1334"/>
                </a:cxn>
                <a:cxn ang="0">
                  <a:pos x="1645" y="1370"/>
                </a:cxn>
                <a:cxn ang="0">
                  <a:pos x="1681" y="1430"/>
                </a:cxn>
                <a:cxn ang="0">
                  <a:pos x="1699" y="1466"/>
                </a:cxn>
                <a:cxn ang="0">
                  <a:pos x="1747" y="1550"/>
                </a:cxn>
                <a:cxn ang="0">
                  <a:pos x="1772" y="1586"/>
                </a:cxn>
                <a:cxn ang="0">
                  <a:pos x="2124" y="2248"/>
                </a:cxn>
                <a:cxn ang="0">
                  <a:pos x="1693" y="1322"/>
                </a:cxn>
                <a:cxn ang="0">
                  <a:pos x="1861" y="1165"/>
                </a:cxn>
                <a:cxn ang="0">
                  <a:pos x="2173" y="1099"/>
                </a:cxn>
                <a:cxn ang="0">
                  <a:pos x="2390" y="1009"/>
                </a:cxn>
                <a:cxn ang="0">
                  <a:pos x="2570" y="805"/>
                </a:cxn>
                <a:cxn ang="0">
                  <a:pos x="2342" y="781"/>
                </a:cxn>
                <a:cxn ang="0">
                  <a:pos x="2114" y="763"/>
                </a:cxn>
                <a:cxn ang="0">
                  <a:pos x="2408" y="433"/>
                </a:cxn>
                <a:cxn ang="0">
                  <a:pos x="2426" y="421"/>
                </a:cxn>
                <a:cxn ang="0">
                  <a:pos x="2474" y="379"/>
                </a:cxn>
                <a:cxn ang="0">
                  <a:pos x="2492" y="355"/>
                </a:cxn>
                <a:cxn ang="0">
                  <a:pos x="2474" y="337"/>
                </a:cxn>
                <a:cxn ang="0">
                  <a:pos x="2474" y="271"/>
                </a:cxn>
                <a:cxn ang="0">
                  <a:pos x="2492" y="192"/>
                </a:cxn>
                <a:cxn ang="0">
                  <a:pos x="2504" y="132"/>
                </a:cxn>
                <a:cxn ang="0">
                  <a:pos x="2492" y="36"/>
                </a:cxn>
                <a:cxn ang="0">
                  <a:pos x="2492" y="24"/>
                </a:cxn>
                <a:cxn ang="0">
                  <a:pos x="2102" y="0"/>
                </a:cxn>
                <a:cxn ang="0">
                  <a:pos x="1909" y="90"/>
                </a:cxn>
                <a:cxn ang="0">
                  <a:pos x="1747" y="535"/>
                </a:cxn>
                <a:cxn ang="0">
                  <a:pos x="1711" y="469"/>
                </a:cxn>
                <a:cxn ang="0">
                  <a:pos x="1633" y="144"/>
                </a:cxn>
                <a:cxn ang="0">
                  <a:pos x="1579" y="0"/>
                </a:cxn>
                <a:cxn ang="0">
                  <a:pos x="738" y="186"/>
                </a:cxn>
                <a:cxn ang="0">
                  <a:pos x="756" y="463"/>
                </a:cxn>
              </a:cxnLst>
              <a:rect l="0" t="0" r="r" b="b"/>
              <a:pathLst>
                <a:path w="2570" h="2266">
                  <a:moveTo>
                    <a:pt x="756" y="463"/>
                  </a:moveTo>
                  <a:lnTo>
                    <a:pt x="859" y="612"/>
                  </a:lnTo>
                  <a:lnTo>
                    <a:pt x="937" y="720"/>
                  </a:lnTo>
                  <a:lnTo>
                    <a:pt x="1087" y="853"/>
                  </a:lnTo>
                  <a:lnTo>
                    <a:pt x="1105" y="907"/>
                  </a:lnTo>
                  <a:lnTo>
                    <a:pt x="961" y="913"/>
                  </a:lnTo>
                  <a:lnTo>
                    <a:pt x="895" y="901"/>
                  </a:lnTo>
                  <a:lnTo>
                    <a:pt x="786" y="883"/>
                  </a:lnTo>
                  <a:lnTo>
                    <a:pt x="637" y="859"/>
                  </a:lnTo>
                  <a:lnTo>
                    <a:pt x="450" y="931"/>
                  </a:lnTo>
                  <a:lnTo>
                    <a:pt x="306" y="1021"/>
                  </a:lnTo>
                  <a:lnTo>
                    <a:pt x="150" y="1075"/>
                  </a:lnTo>
                  <a:lnTo>
                    <a:pt x="0" y="1153"/>
                  </a:lnTo>
                  <a:lnTo>
                    <a:pt x="78" y="1165"/>
                  </a:lnTo>
                  <a:lnTo>
                    <a:pt x="264" y="1220"/>
                  </a:lnTo>
                  <a:lnTo>
                    <a:pt x="361" y="1256"/>
                  </a:lnTo>
                  <a:lnTo>
                    <a:pt x="367" y="1298"/>
                  </a:lnTo>
                  <a:lnTo>
                    <a:pt x="444" y="1316"/>
                  </a:lnTo>
                  <a:lnTo>
                    <a:pt x="558" y="1400"/>
                  </a:lnTo>
                  <a:lnTo>
                    <a:pt x="697" y="1400"/>
                  </a:lnTo>
                  <a:lnTo>
                    <a:pt x="895" y="1346"/>
                  </a:lnTo>
                  <a:lnTo>
                    <a:pt x="1026" y="1346"/>
                  </a:lnTo>
                  <a:lnTo>
                    <a:pt x="1147" y="1358"/>
                  </a:lnTo>
                  <a:lnTo>
                    <a:pt x="991" y="1412"/>
                  </a:lnTo>
                  <a:lnTo>
                    <a:pt x="804" y="1538"/>
                  </a:lnTo>
                  <a:lnTo>
                    <a:pt x="804" y="1574"/>
                  </a:lnTo>
                  <a:lnTo>
                    <a:pt x="762" y="1645"/>
                  </a:lnTo>
                  <a:lnTo>
                    <a:pt x="726" y="1718"/>
                  </a:lnTo>
                  <a:lnTo>
                    <a:pt x="732" y="1754"/>
                  </a:lnTo>
                  <a:lnTo>
                    <a:pt x="768" y="1742"/>
                  </a:lnTo>
                  <a:lnTo>
                    <a:pt x="829" y="1730"/>
                  </a:lnTo>
                  <a:lnTo>
                    <a:pt x="865" y="1693"/>
                  </a:lnTo>
                  <a:lnTo>
                    <a:pt x="925" y="1663"/>
                  </a:lnTo>
                  <a:lnTo>
                    <a:pt x="991" y="1699"/>
                  </a:lnTo>
                  <a:lnTo>
                    <a:pt x="1087" y="1675"/>
                  </a:lnTo>
                  <a:lnTo>
                    <a:pt x="1135" y="1627"/>
                  </a:lnTo>
                  <a:lnTo>
                    <a:pt x="1147" y="1687"/>
                  </a:lnTo>
                  <a:lnTo>
                    <a:pt x="1183" y="1669"/>
                  </a:lnTo>
                  <a:lnTo>
                    <a:pt x="1333" y="1514"/>
                  </a:lnTo>
                  <a:lnTo>
                    <a:pt x="1399" y="1436"/>
                  </a:lnTo>
                  <a:lnTo>
                    <a:pt x="1526" y="1382"/>
                  </a:lnTo>
                  <a:lnTo>
                    <a:pt x="1615" y="1334"/>
                  </a:lnTo>
                  <a:lnTo>
                    <a:pt x="1627" y="1346"/>
                  </a:lnTo>
                  <a:lnTo>
                    <a:pt x="1645" y="1370"/>
                  </a:lnTo>
                  <a:lnTo>
                    <a:pt x="1669" y="1400"/>
                  </a:lnTo>
                  <a:lnTo>
                    <a:pt x="1681" y="1430"/>
                  </a:lnTo>
                  <a:lnTo>
                    <a:pt x="1687" y="1448"/>
                  </a:lnTo>
                  <a:lnTo>
                    <a:pt x="1699" y="1466"/>
                  </a:lnTo>
                  <a:lnTo>
                    <a:pt x="1729" y="1520"/>
                  </a:lnTo>
                  <a:lnTo>
                    <a:pt x="1747" y="1550"/>
                  </a:lnTo>
                  <a:lnTo>
                    <a:pt x="1766" y="1574"/>
                  </a:lnTo>
                  <a:lnTo>
                    <a:pt x="1772" y="1586"/>
                  </a:lnTo>
                  <a:lnTo>
                    <a:pt x="1778" y="1592"/>
                  </a:lnTo>
                  <a:lnTo>
                    <a:pt x="2124" y="2248"/>
                  </a:lnTo>
                  <a:lnTo>
                    <a:pt x="2215" y="2266"/>
                  </a:lnTo>
                  <a:lnTo>
                    <a:pt x="1693" y="1322"/>
                  </a:lnTo>
                  <a:lnTo>
                    <a:pt x="1723" y="1262"/>
                  </a:lnTo>
                  <a:lnTo>
                    <a:pt x="1861" y="1165"/>
                  </a:lnTo>
                  <a:lnTo>
                    <a:pt x="1988" y="1129"/>
                  </a:lnTo>
                  <a:lnTo>
                    <a:pt x="2173" y="1099"/>
                  </a:lnTo>
                  <a:lnTo>
                    <a:pt x="2318" y="1075"/>
                  </a:lnTo>
                  <a:lnTo>
                    <a:pt x="2390" y="1009"/>
                  </a:lnTo>
                  <a:lnTo>
                    <a:pt x="2570" y="895"/>
                  </a:lnTo>
                  <a:lnTo>
                    <a:pt x="2570" y="805"/>
                  </a:lnTo>
                  <a:lnTo>
                    <a:pt x="2516" y="787"/>
                  </a:lnTo>
                  <a:lnTo>
                    <a:pt x="2342" y="781"/>
                  </a:lnTo>
                  <a:lnTo>
                    <a:pt x="2042" y="871"/>
                  </a:lnTo>
                  <a:lnTo>
                    <a:pt x="2114" y="763"/>
                  </a:lnTo>
                  <a:lnTo>
                    <a:pt x="2264" y="624"/>
                  </a:lnTo>
                  <a:lnTo>
                    <a:pt x="2408" y="433"/>
                  </a:lnTo>
                  <a:lnTo>
                    <a:pt x="2414" y="433"/>
                  </a:lnTo>
                  <a:lnTo>
                    <a:pt x="2426" y="421"/>
                  </a:lnTo>
                  <a:lnTo>
                    <a:pt x="2456" y="397"/>
                  </a:lnTo>
                  <a:lnTo>
                    <a:pt x="2474" y="379"/>
                  </a:lnTo>
                  <a:lnTo>
                    <a:pt x="2486" y="367"/>
                  </a:lnTo>
                  <a:lnTo>
                    <a:pt x="2492" y="355"/>
                  </a:lnTo>
                  <a:lnTo>
                    <a:pt x="2486" y="349"/>
                  </a:lnTo>
                  <a:lnTo>
                    <a:pt x="2474" y="337"/>
                  </a:lnTo>
                  <a:lnTo>
                    <a:pt x="2474" y="307"/>
                  </a:lnTo>
                  <a:lnTo>
                    <a:pt x="2474" y="271"/>
                  </a:lnTo>
                  <a:lnTo>
                    <a:pt x="2480" y="228"/>
                  </a:lnTo>
                  <a:lnTo>
                    <a:pt x="2492" y="192"/>
                  </a:lnTo>
                  <a:lnTo>
                    <a:pt x="2498" y="156"/>
                  </a:lnTo>
                  <a:lnTo>
                    <a:pt x="2504" y="132"/>
                  </a:lnTo>
                  <a:lnTo>
                    <a:pt x="2504" y="126"/>
                  </a:lnTo>
                  <a:lnTo>
                    <a:pt x="2492" y="36"/>
                  </a:lnTo>
                  <a:lnTo>
                    <a:pt x="2492" y="36"/>
                  </a:lnTo>
                  <a:lnTo>
                    <a:pt x="2492" y="24"/>
                  </a:lnTo>
                  <a:lnTo>
                    <a:pt x="2498" y="0"/>
                  </a:lnTo>
                  <a:lnTo>
                    <a:pt x="2102" y="0"/>
                  </a:lnTo>
                  <a:lnTo>
                    <a:pt x="2006" y="60"/>
                  </a:lnTo>
                  <a:lnTo>
                    <a:pt x="1909" y="90"/>
                  </a:lnTo>
                  <a:lnTo>
                    <a:pt x="1808" y="337"/>
                  </a:lnTo>
                  <a:lnTo>
                    <a:pt x="1747" y="535"/>
                  </a:lnTo>
                  <a:lnTo>
                    <a:pt x="1687" y="588"/>
                  </a:lnTo>
                  <a:lnTo>
                    <a:pt x="1711" y="469"/>
                  </a:lnTo>
                  <a:lnTo>
                    <a:pt x="1687" y="343"/>
                  </a:lnTo>
                  <a:lnTo>
                    <a:pt x="1633" y="144"/>
                  </a:lnTo>
                  <a:lnTo>
                    <a:pt x="1585" y="12"/>
                  </a:lnTo>
                  <a:lnTo>
                    <a:pt x="1579" y="0"/>
                  </a:lnTo>
                  <a:lnTo>
                    <a:pt x="786" y="0"/>
                  </a:lnTo>
                  <a:lnTo>
                    <a:pt x="738" y="186"/>
                  </a:lnTo>
                  <a:lnTo>
                    <a:pt x="756" y="463"/>
                  </a:lnTo>
                  <a:lnTo>
                    <a:pt x="756" y="463"/>
                  </a:lnTo>
                  <a:close/>
                </a:path>
              </a:pathLst>
            </a:custGeom>
            <a:gradFill rotWithShape="0">
              <a:gsLst>
                <a:gs pos="0">
                  <a:schemeClr val="bg2"/>
                </a:gs>
                <a:gs pos="100000">
                  <a:schemeClr val="bg1"/>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10" name="Freeform 8"/>
            <p:cNvSpPr>
              <a:spLocks/>
            </p:cNvSpPr>
            <p:nvPr/>
          </p:nvSpPr>
          <p:spPr bwMode="hidden">
            <a:xfrm>
              <a:off x="3525" y="1"/>
              <a:ext cx="2185" cy="1508"/>
            </a:xfrm>
            <a:custGeom>
              <a:avLst/>
              <a:gdLst/>
              <a:ahLst/>
              <a:cxnLst>
                <a:cxn ang="0">
                  <a:pos x="1034" y="767"/>
                </a:cxn>
                <a:cxn ang="0">
                  <a:pos x="1190" y="1235"/>
                </a:cxn>
                <a:cxn ang="0">
                  <a:pos x="956" y="1193"/>
                </a:cxn>
                <a:cxn ang="0">
                  <a:pos x="723" y="1127"/>
                </a:cxn>
                <a:cxn ang="0">
                  <a:pos x="442" y="1109"/>
                </a:cxn>
                <a:cxn ang="0">
                  <a:pos x="0" y="1079"/>
                </a:cxn>
                <a:cxn ang="0">
                  <a:pos x="30" y="1115"/>
                </a:cxn>
                <a:cxn ang="0">
                  <a:pos x="496" y="1133"/>
                </a:cxn>
                <a:cxn ang="0">
                  <a:pos x="777" y="1187"/>
                </a:cxn>
                <a:cxn ang="0">
                  <a:pos x="1130" y="1301"/>
                </a:cxn>
                <a:cxn ang="0">
                  <a:pos x="1070" y="1319"/>
                </a:cxn>
                <a:cxn ang="0">
                  <a:pos x="711" y="1505"/>
                </a:cxn>
                <a:cxn ang="0">
                  <a:pos x="765" y="1481"/>
                </a:cxn>
                <a:cxn ang="0">
                  <a:pos x="861" y="1439"/>
                </a:cxn>
                <a:cxn ang="0">
                  <a:pos x="1022" y="1355"/>
                </a:cxn>
                <a:cxn ang="0">
                  <a:pos x="1214" y="1295"/>
                </a:cxn>
                <a:cxn ang="0">
                  <a:pos x="1267" y="1223"/>
                </a:cxn>
                <a:cxn ang="0">
                  <a:pos x="1632" y="1043"/>
                </a:cxn>
                <a:cxn ang="0">
                  <a:pos x="1931" y="953"/>
                </a:cxn>
                <a:cxn ang="0">
                  <a:pos x="2176" y="821"/>
                </a:cxn>
                <a:cxn ang="0">
                  <a:pos x="1961" y="911"/>
                </a:cxn>
                <a:cxn ang="0">
                  <a:pos x="1656" y="989"/>
                </a:cxn>
                <a:cxn ang="0">
                  <a:pos x="1339" y="1151"/>
                </a:cxn>
                <a:cxn ang="0">
                  <a:pos x="1501" y="905"/>
                </a:cxn>
                <a:cxn ang="0">
                  <a:pos x="1620" y="545"/>
                </a:cxn>
                <a:cxn ang="0">
                  <a:pos x="1740" y="372"/>
                </a:cxn>
                <a:cxn ang="0">
                  <a:pos x="1979" y="60"/>
                </a:cxn>
                <a:cxn ang="0">
                  <a:pos x="2003" y="0"/>
                </a:cxn>
                <a:cxn ang="0">
                  <a:pos x="1973" y="0"/>
                </a:cxn>
                <a:cxn ang="0">
                  <a:pos x="1596" y="480"/>
                </a:cxn>
                <a:cxn ang="0">
                  <a:pos x="1477" y="887"/>
                </a:cxn>
                <a:cxn ang="0">
                  <a:pos x="1255" y="1175"/>
                </a:cxn>
                <a:cxn ang="0">
                  <a:pos x="1130" y="905"/>
                </a:cxn>
                <a:cxn ang="0">
                  <a:pos x="1010" y="540"/>
                </a:cxn>
                <a:cxn ang="0">
                  <a:pos x="885" y="222"/>
                </a:cxn>
                <a:cxn ang="0">
                  <a:pos x="789" y="0"/>
                </a:cxn>
                <a:cxn ang="0">
                  <a:pos x="753" y="0"/>
                </a:cxn>
                <a:cxn ang="0">
                  <a:pos x="903" y="354"/>
                </a:cxn>
                <a:cxn ang="0">
                  <a:pos x="1034" y="767"/>
                </a:cxn>
                <a:cxn ang="0">
                  <a:pos x="1034" y="767"/>
                </a:cxn>
              </a:cxnLst>
              <a:rect l="0" t="0" r="r" b="b"/>
              <a:pathLst>
                <a:path w="2176" h="1505">
                  <a:moveTo>
                    <a:pt x="1034" y="767"/>
                  </a:moveTo>
                  <a:lnTo>
                    <a:pt x="1190" y="1235"/>
                  </a:lnTo>
                  <a:lnTo>
                    <a:pt x="956" y="1193"/>
                  </a:lnTo>
                  <a:lnTo>
                    <a:pt x="723" y="1127"/>
                  </a:lnTo>
                  <a:lnTo>
                    <a:pt x="442" y="1109"/>
                  </a:lnTo>
                  <a:lnTo>
                    <a:pt x="0" y="1079"/>
                  </a:lnTo>
                  <a:lnTo>
                    <a:pt x="30" y="1115"/>
                  </a:lnTo>
                  <a:lnTo>
                    <a:pt x="496" y="1133"/>
                  </a:lnTo>
                  <a:lnTo>
                    <a:pt x="777" y="1187"/>
                  </a:lnTo>
                  <a:lnTo>
                    <a:pt x="1130" y="1301"/>
                  </a:lnTo>
                  <a:lnTo>
                    <a:pt x="1070" y="1319"/>
                  </a:lnTo>
                  <a:lnTo>
                    <a:pt x="711" y="1505"/>
                  </a:lnTo>
                  <a:lnTo>
                    <a:pt x="765" y="1481"/>
                  </a:lnTo>
                  <a:lnTo>
                    <a:pt x="861" y="1439"/>
                  </a:lnTo>
                  <a:lnTo>
                    <a:pt x="1022" y="1355"/>
                  </a:lnTo>
                  <a:lnTo>
                    <a:pt x="1214" y="1295"/>
                  </a:lnTo>
                  <a:lnTo>
                    <a:pt x="1267" y="1223"/>
                  </a:lnTo>
                  <a:lnTo>
                    <a:pt x="1632" y="1043"/>
                  </a:lnTo>
                  <a:lnTo>
                    <a:pt x="1931" y="953"/>
                  </a:lnTo>
                  <a:lnTo>
                    <a:pt x="2176" y="821"/>
                  </a:lnTo>
                  <a:lnTo>
                    <a:pt x="1961" y="911"/>
                  </a:lnTo>
                  <a:lnTo>
                    <a:pt x="1656" y="989"/>
                  </a:lnTo>
                  <a:lnTo>
                    <a:pt x="1339" y="1151"/>
                  </a:lnTo>
                  <a:lnTo>
                    <a:pt x="1501" y="905"/>
                  </a:lnTo>
                  <a:lnTo>
                    <a:pt x="1620" y="545"/>
                  </a:lnTo>
                  <a:lnTo>
                    <a:pt x="1740" y="372"/>
                  </a:lnTo>
                  <a:lnTo>
                    <a:pt x="1979" y="60"/>
                  </a:lnTo>
                  <a:lnTo>
                    <a:pt x="2003" y="0"/>
                  </a:lnTo>
                  <a:lnTo>
                    <a:pt x="1973" y="0"/>
                  </a:lnTo>
                  <a:lnTo>
                    <a:pt x="1596" y="480"/>
                  </a:lnTo>
                  <a:lnTo>
                    <a:pt x="1477" y="887"/>
                  </a:lnTo>
                  <a:lnTo>
                    <a:pt x="1255" y="1175"/>
                  </a:lnTo>
                  <a:lnTo>
                    <a:pt x="1130" y="905"/>
                  </a:lnTo>
                  <a:lnTo>
                    <a:pt x="1010" y="540"/>
                  </a:lnTo>
                  <a:lnTo>
                    <a:pt x="885" y="222"/>
                  </a:lnTo>
                  <a:lnTo>
                    <a:pt x="789" y="0"/>
                  </a:lnTo>
                  <a:lnTo>
                    <a:pt x="753" y="0"/>
                  </a:lnTo>
                  <a:lnTo>
                    <a:pt x="903" y="354"/>
                  </a:lnTo>
                  <a:lnTo>
                    <a:pt x="1034" y="767"/>
                  </a:lnTo>
                  <a:lnTo>
                    <a:pt x="1034" y="767"/>
                  </a:lnTo>
                  <a:close/>
                </a:path>
              </a:pathLst>
            </a:custGeom>
            <a:gradFill rotWithShape="0">
              <a:gsLst>
                <a:gs pos="0">
                  <a:schemeClr val="accent2"/>
                </a:gs>
                <a:gs pos="100000">
                  <a:schemeClr val="bg1"/>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11" name="Freeform 9"/>
            <p:cNvSpPr>
              <a:spLocks/>
            </p:cNvSpPr>
            <p:nvPr/>
          </p:nvSpPr>
          <p:spPr bwMode="hidden">
            <a:xfrm>
              <a:off x="0" y="649"/>
              <a:ext cx="816" cy="806"/>
            </a:xfrm>
            <a:custGeom>
              <a:avLst/>
              <a:gdLst/>
              <a:ahLst/>
              <a:cxnLst>
                <a:cxn ang="0">
                  <a:pos x="161" y="564"/>
                </a:cxn>
                <a:cxn ang="0">
                  <a:pos x="329" y="438"/>
                </a:cxn>
                <a:cxn ang="0">
                  <a:pos x="646" y="216"/>
                </a:cxn>
                <a:cxn ang="0">
                  <a:pos x="813" y="0"/>
                </a:cxn>
                <a:cxn ang="0">
                  <a:pos x="676" y="150"/>
                </a:cxn>
                <a:cxn ang="0">
                  <a:pos x="144" y="504"/>
                </a:cxn>
                <a:cxn ang="0">
                  <a:pos x="0" y="732"/>
                </a:cxn>
                <a:cxn ang="0">
                  <a:pos x="0" y="804"/>
                </a:cxn>
                <a:cxn ang="0">
                  <a:pos x="161" y="564"/>
                </a:cxn>
                <a:cxn ang="0">
                  <a:pos x="161" y="564"/>
                </a:cxn>
              </a:cxnLst>
              <a:rect l="0" t="0" r="r" b="b"/>
              <a:pathLst>
                <a:path w="813" h="804">
                  <a:moveTo>
                    <a:pt x="161" y="564"/>
                  </a:moveTo>
                  <a:lnTo>
                    <a:pt x="329" y="438"/>
                  </a:lnTo>
                  <a:lnTo>
                    <a:pt x="646" y="216"/>
                  </a:lnTo>
                  <a:lnTo>
                    <a:pt x="813" y="0"/>
                  </a:lnTo>
                  <a:lnTo>
                    <a:pt x="676" y="150"/>
                  </a:lnTo>
                  <a:lnTo>
                    <a:pt x="144" y="504"/>
                  </a:lnTo>
                  <a:lnTo>
                    <a:pt x="0" y="732"/>
                  </a:lnTo>
                  <a:lnTo>
                    <a:pt x="0" y="804"/>
                  </a:lnTo>
                  <a:lnTo>
                    <a:pt x="161" y="564"/>
                  </a:lnTo>
                  <a:lnTo>
                    <a:pt x="161" y="564"/>
                  </a:lnTo>
                  <a:close/>
                </a:path>
              </a:pathLst>
            </a:custGeom>
            <a:gradFill rotWithShape="0">
              <a:gsLst>
                <a:gs pos="0">
                  <a:schemeClr val="accent2"/>
                </a:gs>
                <a:gs pos="100000">
                  <a:schemeClr val="bg1"/>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12" name="Freeform 10"/>
            <p:cNvSpPr>
              <a:spLocks/>
            </p:cNvSpPr>
            <p:nvPr/>
          </p:nvSpPr>
          <p:spPr bwMode="hidden">
            <a:xfrm>
              <a:off x="0" y="1545"/>
              <a:ext cx="762" cy="107"/>
            </a:xfrm>
            <a:custGeom>
              <a:avLst/>
              <a:gdLst/>
              <a:ahLst/>
              <a:cxnLst>
                <a:cxn ang="0">
                  <a:pos x="460" y="66"/>
                </a:cxn>
                <a:cxn ang="0">
                  <a:pos x="759" y="0"/>
                </a:cxn>
                <a:cxn ang="0">
                  <a:pos x="496" y="36"/>
                </a:cxn>
                <a:cxn ang="0">
                  <a:pos x="138" y="48"/>
                </a:cxn>
                <a:cxn ang="0">
                  <a:pos x="0" y="78"/>
                </a:cxn>
                <a:cxn ang="0">
                  <a:pos x="0" y="107"/>
                </a:cxn>
                <a:cxn ang="0">
                  <a:pos x="96" y="89"/>
                </a:cxn>
                <a:cxn ang="0">
                  <a:pos x="460" y="66"/>
                </a:cxn>
                <a:cxn ang="0">
                  <a:pos x="460" y="66"/>
                </a:cxn>
              </a:cxnLst>
              <a:rect l="0" t="0" r="r" b="b"/>
              <a:pathLst>
                <a:path w="759" h="107">
                  <a:moveTo>
                    <a:pt x="460" y="66"/>
                  </a:moveTo>
                  <a:lnTo>
                    <a:pt x="759" y="0"/>
                  </a:lnTo>
                  <a:lnTo>
                    <a:pt x="496" y="36"/>
                  </a:lnTo>
                  <a:lnTo>
                    <a:pt x="138" y="48"/>
                  </a:lnTo>
                  <a:lnTo>
                    <a:pt x="0" y="78"/>
                  </a:lnTo>
                  <a:lnTo>
                    <a:pt x="0" y="107"/>
                  </a:lnTo>
                  <a:lnTo>
                    <a:pt x="96" y="89"/>
                  </a:lnTo>
                  <a:lnTo>
                    <a:pt x="460" y="66"/>
                  </a:lnTo>
                  <a:lnTo>
                    <a:pt x="460" y="66"/>
                  </a:lnTo>
                  <a:close/>
                </a:path>
              </a:pathLst>
            </a:custGeom>
            <a:gradFill rotWithShape="0">
              <a:gsLst>
                <a:gs pos="0">
                  <a:schemeClr val="accent2"/>
                </a:gs>
                <a:gs pos="100000">
                  <a:schemeClr val="bg1"/>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13" name="Freeform 11"/>
            <p:cNvSpPr>
              <a:spLocks/>
            </p:cNvSpPr>
            <p:nvPr/>
          </p:nvSpPr>
          <p:spPr bwMode="hidden">
            <a:xfrm>
              <a:off x="2314" y="3431"/>
              <a:ext cx="3182" cy="745"/>
            </a:xfrm>
            <a:custGeom>
              <a:avLst/>
              <a:gdLst/>
              <a:ahLst/>
              <a:cxnLst>
                <a:cxn ang="0">
                  <a:pos x="1387" y="239"/>
                </a:cxn>
                <a:cxn ang="0">
                  <a:pos x="1734" y="233"/>
                </a:cxn>
                <a:cxn ang="0">
                  <a:pos x="2087" y="251"/>
                </a:cxn>
                <a:cxn ang="0">
                  <a:pos x="2505" y="233"/>
                </a:cxn>
                <a:cxn ang="0">
                  <a:pos x="3169" y="204"/>
                </a:cxn>
                <a:cxn ang="0">
                  <a:pos x="3115" y="186"/>
                </a:cxn>
                <a:cxn ang="0">
                  <a:pos x="2422" y="221"/>
                </a:cxn>
                <a:cxn ang="0">
                  <a:pos x="2003" y="221"/>
                </a:cxn>
                <a:cxn ang="0">
                  <a:pos x="1459" y="186"/>
                </a:cxn>
                <a:cxn ang="0">
                  <a:pos x="1543" y="168"/>
                </a:cxn>
                <a:cxn ang="0">
                  <a:pos x="2039" y="0"/>
                </a:cxn>
                <a:cxn ang="0">
                  <a:pos x="1961" y="24"/>
                </a:cxn>
                <a:cxn ang="0">
                  <a:pos x="1836" y="66"/>
                </a:cxn>
                <a:cxn ang="0">
                  <a:pos x="1602" y="138"/>
                </a:cxn>
                <a:cxn ang="0">
                  <a:pos x="1339" y="198"/>
                </a:cxn>
                <a:cxn ang="0">
                  <a:pos x="1268" y="251"/>
                </a:cxn>
                <a:cxn ang="0">
                  <a:pos x="765" y="413"/>
                </a:cxn>
                <a:cxn ang="0">
                  <a:pos x="335" y="503"/>
                </a:cxn>
                <a:cxn ang="0">
                  <a:pos x="0" y="617"/>
                </a:cxn>
                <a:cxn ang="0">
                  <a:pos x="299" y="539"/>
                </a:cxn>
                <a:cxn ang="0">
                  <a:pos x="735" y="449"/>
                </a:cxn>
                <a:cxn ang="0">
                  <a:pos x="1178" y="311"/>
                </a:cxn>
                <a:cxn ang="0">
                  <a:pos x="981" y="491"/>
                </a:cxn>
                <a:cxn ang="0">
                  <a:pos x="867" y="743"/>
                </a:cxn>
                <a:cxn ang="0">
                  <a:pos x="861" y="743"/>
                </a:cxn>
                <a:cxn ang="0">
                  <a:pos x="933" y="743"/>
                </a:cxn>
                <a:cxn ang="0">
                  <a:pos x="1022" y="497"/>
                </a:cxn>
                <a:cxn ang="0">
                  <a:pos x="1297" y="281"/>
                </a:cxn>
                <a:cxn ang="0">
                  <a:pos x="1531" y="449"/>
                </a:cxn>
                <a:cxn ang="0">
                  <a:pos x="1770" y="677"/>
                </a:cxn>
                <a:cxn ang="0">
                  <a:pos x="1854" y="743"/>
                </a:cxn>
                <a:cxn ang="0">
                  <a:pos x="1919" y="743"/>
                </a:cxn>
                <a:cxn ang="0">
                  <a:pos x="1692" y="527"/>
                </a:cxn>
                <a:cxn ang="0">
                  <a:pos x="1387" y="239"/>
                </a:cxn>
                <a:cxn ang="0">
                  <a:pos x="1387" y="239"/>
                </a:cxn>
              </a:cxnLst>
              <a:rect l="0" t="0" r="r" b="b"/>
              <a:pathLst>
                <a:path w="3169" h="743">
                  <a:moveTo>
                    <a:pt x="1387" y="239"/>
                  </a:moveTo>
                  <a:lnTo>
                    <a:pt x="1734" y="233"/>
                  </a:lnTo>
                  <a:lnTo>
                    <a:pt x="2087" y="251"/>
                  </a:lnTo>
                  <a:lnTo>
                    <a:pt x="2505" y="233"/>
                  </a:lnTo>
                  <a:lnTo>
                    <a:pt x="3169" y="204"/>
                  </a:lnTo>
                  <a:lnTo>
                    <a:pt x="3115" y="186"/>
                  </a:lnTo>
                  <a:lnTo>
                    <a:pt x="2422" y="221"/>
                  </a:lnTo>
                  <a:lnTo>
                    <a:pt x="2003" y="221"/>
                  </a:lnTo>
                  <a:lnTo>
                    <a:pt x="1459" y="186"/>
                  </a:lnTo>
                  <a:lnTo>
                    <a:pt x="1543" y="168"/>
                  </a:lnTo>
                  <a:lnTo>
                    <a:pt x="2039" y="0"/>
                  </a:lnTo>
                  <a:lnTo>
                    <a:pt x="1961" y="24"/>
                  </a:lnTo>
                  <a:lnTo>
                    <a:pt x="1836" y="66"/>
                  </a:lnTo>
                  <a:lnTo>
                    <a:pt x="1602" y="138"/>
                  </a:lnTo>
                  <a:lnTo>
                    <a:pt x="1339" y="198"/>
                  </a:lnTo>
                  <a:lnTo>
                    <a:pt x="1268" y="251"/>
                  </a:lnTo>
                  <a:lnTo>
                    <a:pt x="765" y="413"/>
                  </a:lnTo>
                  <a:lnTo>
                    <a:pt x="335" y="503"/>
                  </a:lnTo>
                  <a:lnTo>
                    <a:pt x="0" y="617"/>
                  </a:lnTo>
                  <a:lnTo>
                    <a:pt x="299" y="539"/>
                  </a:lnTo>
                  <a:lnTo>
                    <a:pt x="735" y="449"/>
                  </a:lnTo>
                  <a:lnTo>
                    <a:pt x="1178" y="311"/>
                  </a:lnTo>
                  <a:lnTo>
                    <a:pt x="981" y="491"/>
                  </a:lnTo>
                  <a:lnTo>
                    <a:pt x="867" y="743"/>
                  </a:lnTo>
                  <a:lnTo>
                    <a:pt x="861" y="743"/>
                  </a:lnTo>
                  <a:lnTo>
                    <a:pt x="933" y="743"/>
                  </a:lnTo>
                  <a:lnTo>
                    <a:pt x="1022" y="497"/>
                  </a:lnTo>
                  <a:lnTo>
                    <a:pt x="1297" y="281"/>
                  </a:lnTo>
                  <a:lnTo>
                    <a:pt x="1531" y="449"/>
                  </a:lnTo>
                  <a:lnTo>
                    <a:pt x="1770" y="677"/>
                  </a:lnTo>
                  <a:lnTo>
                    <a:pt x="1854" y="743"/>
                  </a:lnTo>
                  <a:lnTo>
                    <a:pt x="1919" y="743"/>
                  </a:lnTo>
                  <a:lnTo>
                    <a:pt x="1692" y="527"/>
                  </a:lnTo>
                  <a:lnTo>
                    <a:pt x="1387" y="239"/>
                  </a:lnTo>
                  <a:lnTo>
                    <a:pt x="1387" y="239"/>
                  </a:lnTo>
                  <a:close/>
                </a:path>
              </a:pathLst>
            </a:custGeom>
            <a:gradFill rotWithShape="0">
              <a:gsLst>
                <a:gs pos="0">
                  <a:schemeClr val="accent2"/>
                </a:gs>
                <a:gs pos="100000">
                  <a:schemeClr val="bg1"/>
                </a:gs>
              </a:gsLst>
              <a:lin ang="27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14" name="Rectangle 12"/>
            <p:cNvSpPr>
              <a:spLocks noChangeArrowheads="1"/>
            </p:cNvSpPr>
            <p:nvPr/>
          </p:nvSpPr>
          <p:spPr bwMode="hidden">
            <a:xfrm>
              <a:off x="192" y="127"/>
              <a:ext cx="1" cy="1"/>
            </a:xfrm>
            <a:prstGeom prst="rect">
              <a:avLst/>
            </a:prstGeom>
            <a:solidFill>
              <a:srgbClr val="9A1E8D"/>
            </a:solidFill>
            <a:ln w="9525">
              <a:noFill/>
              <a:miter lim="800000"/>
              <a:headEnd/>
              <a:tailEnd/>
            </a:ln>
          </p:spPr>
          <p:txBody>
            <a:bodyPr/>
            <a:lstStyle/>
            <a:p>
              <a:pPr fontAlgn="auto">
                <a:spcBef>
                  <a:spcPts val="0"/>
                </a:spcBef>
                <a:spcAft>
                  <a:spcPts val="0"/>
                </a:spcAft>
                <a:defRPr/>
              </a:pPr>
              <a:endParaRPr lang="ru-RU">
                <a:latin typeface="+mn-lt"/>
                <a:cs typeface="+mn-cs"/>
              </a:endParaRPr>
            </a:p>
          </p:txBody>
        </p:sp>
        <p:sp>
          <p:nvSpPr>
            <p:cNvPr id="15" name="Rectangle 13"/>
            <p:cNvSpPr>
              <a:spLocks noChangeArrowheads="1"/>
            </p:cNvSpPr>
            <p:nvPr/>
          </p:nvSpPr>
          <p:spPr bwMode="hidden">
            <a:xfrm>
              <a:off x="204" y="131"/>
              <a:ext cx="1" cy="1"/>
            </a:xfrm>
            <a:prstGeom prst="rect">
              <a:avLst/>
            </a:prstGeom>
            <a:solidFill>
              <a:srgbClr val="9A1E8D"/>
            </a:solidFill>
            <a:ln w="9525">
              <a:noFill/>
              <a:miter lim="800000"/>
              <a:headEnd/>
              <a:tailEnd/>
            </a:ln>
          </p:spPr>
          <p:txBody>
            <a:bodyPr/>
            <a:lstStyle/>
            <a:p>
              <a:pPr fontAlgn="auto">
                <a:spcBef>
                  <a:spcPts val="0"/>
                </a:spcBef>
                <a:spcAft>
                  <a:spcPts val="0"/>
                </a:spcAft>
                <a:defRPr/>
              </a:pPr>
              <a:endParaRPr lang="ru-RU">
                <a:latin typeface="+mn-lt"/>
                <a:cs typeface="+mn-cs"/>
              </a:endParaRPr>
            </a:p>
          </p:txBody>
        </p:sp>
        <p:sp>
          <p:nvSpPr>
            <p:cNvPr id="16" name="Freeform 14"/>
            <p:cNvSpPr>
              <a:spLocks/>
            </p:cNvSpPr>
            <p:nvPr/>
          </p:nvSpPr>
          <p:spPr bwMode="hidden">
            <a:xfrm>
              <a:off x="0" y="4032"/>
              <a:ext cx="5760" cy="288"/>
            </a:xfrm>
            <a:custGeom>
              <a:avLst/>
              <a:gdLst/>
              <a:ahLst/>
              <a:cxnLst>
                <a:cxn ang="0">
                  <a:pos x="5740" y="288"/>
                </a:cxn>
                <a:cxn ang="0">
                  <a:pos x="0" y="288"/>
                </a:cxn>
                <a:cxn ang="0">
                  <a:pos x="0" y="0"/>
                </a:cxn>
                <a:cxn ang="0">
                  <a:pos x="5740" y="0"/>
                </a:cxn>
                <a:cxn ang="0">
                  <a:pos x="5740" y="288"/>
                </a:cxn>
                <a:cxn ang="0">
                  <a:pos x="5740" y="288"/>
                </a:cxn>
              </a:cxnLst>
              <a:rect l="0" t="0" r="r" b="b"/>
              <a:pathLst>
                <a:path w="5740" h="288">
                  <a:moveTo>
                    <a:pt x="5740" y="288"/>
                  </a:moveTo>
                  <a:lnTo>
                    <a:pt x="0" y="288"/>
                  </a:lnTo>
                  <a:lnTo>
                    <a:pt x="0" y="0"/>
                  </a:lnTo>
                  <a:lnTo>
                    <a:pt x="5740" y="0"/>
                  </a:lnTo>
                  <a:lnTo>
                    <a:pt x="5740" y="288"/>
                  </a:lnTo>
                  <a:lnTo>
                    <a:pt x="5740" y="288"/>
                  </a:lnTo>
                  <a:close/>
                </a:path>
              </a:pathLst>
            </a:custGeom>
            <a:gradFill rotWithShape="0">
              <a:gsLst>
                <a:gs pos="0">
                  <a:schemeClr val="bg1"/>
                </a:gs>
                <a:gs pos="100000">
                  <a:schemeClr val="bg1">
                    <a:gamma/>
                    <a:shade val="46275"/>
                    <a:invGamma/>
                  </a:schemeClr>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17" name="Freeform 15"/>
            <p:cNvSpPr>
              <a:spLocks/>
            </p:cNvSpPr>
            <p:nvPr/>
          </p:nvSpPr>
          <p:spPr bwMode="hidden">
            <a:xfrm>
              <a:off x="0" y="4032"/>
              <a:ext cx="5760" cy="336"/>
            </a:xfrm>
            <a:custGeom>
              <a:avLst/>
              <a:gdLst/>
              <a:ahLst/>
              <a:cxnLst>
                <a:cxn ang="0">
                  <a:pos x="5740" y="288"/>
                </a:cxn>
                <a:cxn ang="0">
                  <a:pos x="0" y="288"/>
                </a:cxn>
                <a:cxn ang="0">
                  <a:pos x="0" y="0"/>
                </a:cxn>
                <a:cxn ang="0">
                  <a:pos x="5740" y="0"/>
                </a:cxn>
                <a:cxn ang="0">
                  <a:pos x="5740" y="288"/>
                </a:cxn>
                <a:cxn ang="0">
                  <a:pos x="5740" y="288"/>
                </a:cxn>
              </a:cxnLst>
              <a:rect l="0" t="0" r="r" b="b"/>
              <a:pathLst>
                <a:path w="5740" h="288">
                  <a:moveTo>
                    <a:pt x="5740" y="288"/>
                  </a:moveTo>
                  <a:lnTo>
                    <a:pt x="0" y="288"/>
                  </a:lnTo>
                  <a:lnTo>
                    <a:pt x="0" y="0"/>
                  </a:lnTo>
                  <a:lnTo>
                    <a:pt x="5740" y="0"/>
                  </a:lnTo>
                  <a:lnTo>
                    <a:pt x="5740" y="288"/>
                  </a:lnTo>
                  <a:lnTo>
                    <a:pt x="5740" y="288"/>
                  </a:lnTo>
                  <a:close/>
                </a:path>
              </a:pathLst>
            </a:custGeom>
            <a:gradFill rotWithShape="0">
              <a:gsLst>
                <a:gs pos="0">
                  <a:schemeClr val="bg1"/>
                </a:gs>
                <a:gs pos="100000">
                  <a:schemeClr val="bg1">
                    <a:gamma/>
                    <a:shade val="46275"/>
                    <a:invGamma/>
                  </a:schemeClr>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18" name="Freeform 16"/>
            <p:cNvSpPr>
              <a:spLocks/>
            </p:cNvSpPr>
            <p:nvPr/>
          </p:nvSpPr>
          <p:spPr bwMode="hidden">
            <a:xfrm>
              <a:off x="0" y="0"/>
              <a:ext cx="5760" cy="288"/>
            </a:xfrm>
            <a:custGeom>
              <a:avLst/>
              <a:gdLst/>
              <a:ahLst/>
              <a:cxnLst>
                <a:cxn ang="0">
                  <a:pos x="5740" y="288"/>
                </a:cxn>
                <a:cxn ang="0">
                  <a:pos x="0" y="288"/>
                </a:cxn>
                <a:cxn ang="0">
                  <a:pos x="0" y="0"/>
                </a:cxn>
                <a:cxn ang="0">
                  <a:pos x="5740" y="0"/>
                </a:cxn>
                <a:cxn ang="0">
                  <a:pos x="5740" y="288"/>
                </a:cxn>
                <a:cxn ang="0">
                  <a:pos x="5740" y="288"/>
                </a:cxn>
              </a:cxnLst>
              <a:rect l="0" t="0" r="r" b="b"/>
              <a:pathLst>
                <a:path w="5740" h="288">
                  <a:moveTo>
                    <a:pt x="5740" y="288"/>
                  </a:moveTo>
                  <a:lnTo>
                    <a:pt x="0" y="288"/>
                  </a:lnTo>
                  <a:lnTo>
                    <a:pt x="0" y="0"/>
                  </a:lnTo>
                  <a:lnTo>
                    <a:pt x="5740" y="0"/>
                  </a:lnTo>
                  <a:lnTo>
                    <a:pt x="5740" y="288"/>
                  </a:lnTo>
                  <a:lnTo>
                    <a:pt x="5740" y="288"/>
                  </a:lnTo>
                  <a:close/>
                </a:path>
              </a:pathLst>
            </a:custGeom>
            <a:gradFill rotWithShape="0">
              <a:gsLst>
                <a:gs pos="0">
                  <a:schemeClr val="bg2">
                    <a:gamma/>
                    <a:shade val="56078"/>
                    <a:invGamma/>
                  </a:schemeClr>
                </a:gs>
                <a:gs pos="100000">
                  <a:schemeClr val="bg2"/>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19" name="Freeform 17"/>
            <p:cNvSpPr>
              <a:spLocks/>
            </p:cNvSpPr>
            <p:nvPr/>
          </p:nvSpPr>
          <p:spPr bwMode="hidden">
            <a:xfrm>
              <a:off x="509" y="229"/>
              <a:ext cx="3188" cy="2024"/>
            </a:xfrm>
            <a:custGeom>
              <a:avLst/>
              <a:gdLst/>
              <a:ahLst/>
              <a:cxnLst>
                <a:cxn ang="0">
                  <a:pos x="871" y="1423"/>
                </a:cxn>
                <a:cxn ang="0">
                  <a:pos x="907" y="1393"/>
                </a:cxn>
                <a:cxn ang="0">
                  <a:pos x="991" y="1320"/>
                </a:cxn>
                <a:cxn ang="0">
                  <a:pos x="1033" y="1297"/>
                </a:cxn>
                <a:cxn ang="0">
                  <a:pos x="1086" y="1249"/>
                </a:cxn>
                <a:cxn ang="0">
                  <a:pos x="1123" y="1219"/>
                </a:cxn>
                <a:cxn ang="0">
                  <a:pos x="1057" y="1153"/>
                </a:cxn>
                <a:cxn ang="0">
                  <a:pos x="877" y="1021"/>
                </a:cxn>
                <a:cxn ang="0">
                  <a:pos x="655" y="907"/>
                </a:cxn>
                <a:cxn ang="0">
                  <a:pos x="655" y="846"/>
                </a:cxn>
                <a:cxn ang="0">
                  <a:pos x="643" y="708"/>
                </a:cxn>
                <a:cxn ang="0">
                  <a:pos x="552" y="642"/>
                </a:cxn>
                <a:cxn ang="0">
                  <a:pos x="510" y="570"/>
                </a:cxn>
                <a:cxn ang="0">
                  <a:pos x="637" y="564"/>
                </a:cxn>
                <a:cxn ang="0">
                  <a:pos x="763" y="570"/>
                </a:cxn>
                <a:cxn ang="0">
                  <a:pos x="1091" y="850"/>
                </a:cxn>
                <a:cxn ang="0">
                  <a:pos x="1009" y="566"/>
                </a:cxn>
                <a:cxn ang="0">
                  <a:pos x="1054" y="265"/>
                </a:cxn>
                <a:cxn ang="0">
                  <a:pos x="1249" y="0"/>
                </a:cxn>
                <a:cxn ang="0">
                  <a:pos x="1466" y="292"/>
                </a:cxn>
                <a:cxn ang="0">
                  <a:pos x="1475" y="548"/>
                </a:cxn>
                <a:cxn ang="0">
                  <a:pos x="1567" y="630"/>
                </a:cxn>
                <a:cxn ang="0">
                  <a:pos x="1795" y="365"/>
                </a:cxn>
                <a:cxn ang="0">
                  <a:pos x="2245" y="150"/>
                </a:cxn>
                <a:cxn ang="0">
                  <a:pos x="2618" y="180"/>
                </a:cxn>
                <a:cxn ang="0">
                  <a:pos x="3050" y="150"/>
                </a:cxn>
                <a:cxn ang="0">
                  <a:pos x="3140" y="210"/>
                </a:cxn>
                <a:cxn ang="0">
                  <a:pos x="2990" y="210"/>
                </a:cxn>
                <a:cxn ang="0">
                  <a:pos x="2834" y="377"/>
                </a:cxn>
                <a:cxn ang="0">
                  <a:pos x="2702" y="648"/>
                </a:cxn>
                <a:cxn ang="0">
                  <a:pos x="2582" y="828"/>
                </a:cxn>
                <a:cxn ang="0">
                  <a:pos x="2234" y="1009"/>
                </a:cxn>
                <a:cxn ang="0">
                  <a:pos x="1963" y="1075"/>
                </a:cxn>
                <a:cxn ang="0">
                  <a:pos x="2257" y="1111"/>
                </a:cxn>
                <a:cxn ang="0">
                  <a:pos x="2600" y="1207"/>
                </a:cxn>
                <a:cxn ang="0">
                  <a:pos x="2894" y="1441"/>
                </a:cxn>
                <a:cxn ang="0">
                  <a:pos x="3122" y="1555"/>
                </a:cxn>
                <a:cxn ang="0">
                  <a:pos x="3032" y="1585"/>
                </a:cxn>
                <a:cxn ang="0">
                  <a:pos x="3008" y="1591"/>
                </a:cxn>
                <a:cxn ang="0">
                  <a:pos x="2960" y="1597"/>
                </a:cxn>
                <a:cxn ang="0">
                  <a:pos x="2882" y="1609"/>
                </a:cxn>
                <a:cxn ang="0">
                  <a:pos x="2846" y="1609"/>
                </a:cxn>
                <a:cxn ang="0">
                  <a:pos x="2774" y="1615"/>
                </a:cxn>
                <a:cxn ang="0">
                  <a:pos x="2726" y="1621"/>
                </a:cxn>
                <a:cxn ang="0">
                  <a:pos x="2708" y="1621"/>
                </a:cxn>
                <a:cxn ang="0">
                  <a:pos x="2594" y="1657"/>
                </a:cxn>
                <a:cxn ang="0">
                  <a:pos x="2533" y="1663"/>
                </a:cxn>
                <a:cxn ang="0">
                  <a:pos x="2444" y="1675"/>
                </a:cxn>
                <a:cxn ang="0">
                  <a:pos x="2378" y="1687"/>
                </a:cxn>
                <a:cxn ang="0">
                  <a:pos x="2360" y="1705"/>
                </a:cxn>
                <a:cxn ang="0">
                  <a:pos x="2305" y="1687"/>
                </a:cxn>
                <a:cxn ang="0">
                  <a:pos x="2263" y="1663"/>
                </a:cxn>
                <a:cxn ang="0">
                  <a:pos x="2017" y="1585"/>
                </a:cxn>
                <a:cxn ang="0">
                  <a:pos x="1711" y="1453"/>
                </a:cxn>
                <a:cxn ang="0">
                  <a:pos x="1880" y="1844"/>
                </a:cxn>
                <a:cxn ang="0">
                  <a:pos x="1771" y="1922"/>
                </a:cxn>
                <a:cxn ang="0">
                  <a:pos x="1531" y="1753"/>
                </a:cxn>
                <a:cxn ang="0">
                  <a:pos x="1411" y="1477"/>
                </a:cxn>
                <a:cxn ang="0">
                  <a:pos x="1219" y="1291"/>
                </a:cxn>
                <a:cxn ang="0">
                  <a:pos x="127" y="2006"/>
                </a:cxn>
                <a:cxn ang="0">
                  <a:pos x="865" y="1429"/>
                </a:cxn>
              </a:cxnLst>
              <a:rect l="0" t="0" r="r" b="b"/>
              <a:pathLst>
                <a:path w="3188" h="2024">
                  <a:moveTo>
                    <a:pt x="865" y="1429"/>
                  </a:moveTo>
                  <a:lnTo>
                    <a:pt x="871" y="1423"/>
                  </a:lnTo>
                  <a:lnTo>
                    <a:pt x="889" y="1411"/>
                  </a:lnTo>
                  <a:lnTo>
                    <a:pt x="907" y="1393"/>
                  </a:lnTo>
                  <a:lnTo>
                    <a:pt x="937" y="1369"/>
                  </a:lnTo>
                  <a:lnTo>
                    <a:pt x="991" y="1320"/>
                  </a:lnTo>
                  <a:lnTo>
                    <a:pt x="1015" y="1309"/>
                  </a:lnTo>
                  <a:lnTo>
                    <a:pt x="1033" y="1297"/>
                  </a:lnTo>
                  <a:lnTo>
                    <a:pt x="1057" y="1279"/>
                  </a:lnTo>
                  <a:lnTo>
                    <a:pt x="1086" y="1249"/>
                  </a:lnTo>
                  <a:lnTo>
                    <a:pt x="1111" y="1225"/>
                  </a:lnTo>
                  <a:lnTo>
                    <a:pt x="1123" y="1219"/>
                  </a:lnTo>
                  <a:lnTo>
                    <a:pt x="1123" y="1213"/>
                  </a:lnTo>
                  <a:lnTo>
                    <a:pt x="1057" y="1153"/>
                  </a:lnTo>
                  <a:lnTo>
                    <a:pt x="979" y="1051"/>
                  </a:lnTo>
                  <a:lnTo>
                    <a:pt x="877" y="1021"/>
                  </a:lnTo>
                  <a:lnTo>
                    <a:pt x="685" y="931"/>
                  </a:lnTo>
                  <a:lnTo>
                    <a:pt x="655" y="907"/>
                  </a:lnTo>
                  <a:lnTo>
                    <a:pt x="721" y="876"/>
                  </a:lnTo>
                  <a:lnTo>
                    <a:pt x="655" y="846"/>
                  </a:lnTo>
                  <a:lnTo>
                    <a:pt x="612" y="774"/>
                  </a:lnTo>
                  <a:lnTo>
                    <a:pt x="643" y="708"/>
                  </a:lnTo>
                  <a:lnTo>
                    <a:pt x="600" y="660"/>
                  </a:lnTo>
                  <a:lnTo>
                    <a:pt x="552" y="642"/>
                  </a:lnTo>
                  <a:lnTo>
                    <a:pt x="528" y="594"/>
                  </a:lnTo>
                  <a:lnTo>
                    <a:pt x="510" y="570"/>
                  </a:lnTo>
                  <a:lnTo>
                    <a:pt x="552" y="552"/>
                  </a:lnTo>
                  <a:lnTo>
                    <a:pt x="637" y="564"/>
                  </a:lnTo>
                  <a:lnTo>
                    <a:pt x="721" y="576"/>
                  </a:lnTo>
                  <a:lnTo>
                    <a:pt x="763" y="570"/>
                  </a:lnTo>
                  <a:lnTo>
                    <a:pt x="931" y="696"/>
                  </a:lnTo>
                  <a:lnTo>
                    <a:pt x="1091" y="850"/>
                  </a:lnTo>
                  <a:lnTo>
                    <a:pt x="1073" y="685"/>
                  </a:lnTo>
                  <a:lnTo>
                    <a:pt x="1009" y="566"/>
                  </a:lnTo>
                  <a:lnTo>
                    <a:pt x="945" y="393"/>
                  </a:lnTo>
                  <a:lnTo>
                    <a:pt x="1054" y="265"/>
                  </a:lnTo>
                  <a:lnTo>
                    <a:pt x="1137" y="45"/>
                  </a:lnTo>
                  <a:lnTo>
                    <a:pt x="1249" y="0"/>
                  </a:lnTo>
                  <a:lnTo>
                    <a:pt x="1338" y="137"/>
                  </a:lnTo>
                  <a:lnTo>
                    <a:pt x="1466" y="292"/>
                  </a:lnTo>
                  <a:lnTo>
                    <a:pt x="1502" y="411"/>
                  </a:lnTo>
                  <a:lnTo>
                    <a:pt x="1475" y="548"/>
                  </a:lnTo>
                  <a:lnTo>
                    <a:pt x="1347" y="768"/>
                  </a:lnTo>
                  <a:lnTo>
                    <a:pt x="1567" y="630"/>
                  </a:lnTo>
                  <a:lnTo>
                    <a:pt x="1687" y="462"/>
                  </a:lnTo>
                  <a:lnTo>
                    <a:pt x="1795" y="365"/>
                  </a:lnTo>
                  <a:lnTo>
                    <a:pt x="1940" y="239"/>
                  </a:lnTo>
                  <a:lnTo>
                    <a:pt x="2245" y="150"/>
                  </a:lnTo>
                  <a:lnTo>
                    <a:pt x="2498" y="138"/>
                  </a:lnTo>
                  <a:lnTo>
                    <a:pt x="2618" y="180"/>
                  </a:lnTo>
                  <a:lnTo>
                    <a:pt x="2815" y="138"/>
                  </a:lnTo>
                  <a:lnTo>
                    <a:pt x="3050" y="150"/>
                  </a:lnTo>
                  <a:lnTo>
                    <a:pt x="3176" y="168"/>
                  </a:lnTo>
                  <a:lnTo>
                    <a:pt x="3140" y="210"/>
                  </a:lnTo>
                  <a:lnTo>
                    <a:pt x="3116" y="192"/>
                  </a:lnTo>
                  <a:lnTo>
                    <a:pt x="2990" y="210"/>
                  </a:lnTo>
                  <a:lnTo>
                    <a:pt x="2906" y="263"/>
                  </a:lnTo>
                  <a:lnTo>
                    <a:pt x="2834" y="377"/>
                  </a:lnTo>
                  <a:lnTo>
                    <a:pt x="2768" y="534"/>
                  </a:lnTo>
                  <a:lnTo>
                    <a:pt x="2702" y="648"/>
                  </a:lnTo>
                  <a:lnTo>
                    <a:pt x="2738" y="726"/>
                  </a:lnTo>
                  <a:lnTo>
                    <a:pt x="2582" y="828"/>
                  </a:lnTo>
                  <a:lnTo>
                    <a:pt x="2444" y="913"/>
                  </a:lnTo>
                  <a:lnTo>
                    <a:pt x="2234" y="1009"/>
                  </a:lnTo>
                  <a:lnTo>
                    <a:pt x="2096" y="1063"/>
                  </a:lnTo>
                  <a:lnTo>
                    <a:pt x="1963" y="1075"/>
                  </a:lnTo>
                  <a:lnTo>
                    <a:pt x="2035" y="1117"/>
                  </a:lnTo>
                  <a:lnTo>
                    <a:pt x="2257" y="1111"/>
                  </a:lnTo>
                  <a:lnTo>
                    <a:pt x="2545" y="1135"/>
                  </a:lnTo>
                  <a:lnTo>
                    <a:pt x="2600" y="1207"/>
                  </a:lnTo>
                  <a:lnTo>
                    <a:pt x="2726" y="1303"/>
                  </a:lnTo>
                  <a:lnTo>
                    <a:pt x="2894" y="1441"/>
                  </a:lnTo>
                  <a:lnTo>
                    <a:pt x="2984" y="1471"/>
                  </a:lnTo>
                  <a:lnTo>
                    <a:pt x="3122" y="1555"/>
                  </a:lnTo>
                  <a:lnTo>
                    <a:pt x="3188" y="1543"/>
                  </a:lnTo>
                  <a:lnTo>
                    <a:pt x="3032" y="1585"/>
                  </a:lnTo>
                  <a:lnTo>
                    <a:pt x="3026" y="1585"/>
                  </a:lnTo>
                  <a:lnTo>
                    <a:pt x="3008" y="1591"/>
                  </a:lnTo>
                  <a:lnTo>
                    <a:pt x="2984" y="1591"/>
                  </a:lnTo>
                  <a:lnTo>
                    <a:pt x="2960" y="1597"/>
                  </a:lnTo>
                  <a:lnTo>
                    <a:pt x="2906" y="1603"/>
                  </a:lnTo>
                  <a:lnTo>
                    <a:pt x="2882" y="1609"/>
                  </a:lnTo>
                  <a:lnTo>
                    <a:pt x="2864" y="1609"/>
                  </a:lnTo>
                  <a:lnTo>
                    <a:pt x="2846" y="1609"/>
                  </a:lnTo>
                  <a:lnTo>
                    <a:pt x="2828" y="1609"/>
                  </a:lnTo>
                  <a:lnTo>
                    <a:pt x="2774" y="1615"/>
                  </a:lnTo>
                  <a:lnTo>
                    <a:pt x="2750" y="1615"/>
                  </a:lnTo>
                  <a:lnTo>
                    <a:pt x="2726" y="1621"/>
                  </a:lnTo>
                  <a:lnTo>
                    <a:pt x="2714" y="1621"/>
                  </a:lnTo>
                  <a:lnTo>
                    <a:pt x="2708" y="1621"/>
                  </a:lnTo>
                  <a:lnTo>
                    <a:pt x="2606" y="1657"/>
                  </a:lnTo>
                  <a:lnTo>
                    <a:pt x="2594" y="1657"/>
                  </a:lnTo>
                  <a:lnTo>
                    <a:pt x="2569" y="1657"/>
                  </a:lnTo>
                  <a:lnTo>
                    <a:pt x="2533" y="1663"/>
                  </a:lnTo>
                  <a:lnTo>
                    <a:pt x="2486" y="1669"/>
                  </a:lnTo>
                  <a:lnTo>
                    <a:pt x="2444" y="1675"/>
                  </a:lnTo>
                  <a:lnTo>
                    <a:pt x="2408" y="1681"/>
                  </a:lnTo>
                  <a:lnTo>
                    <a:pt x="2378" y="1687"/>
                  </a:lnTo>
                  <a:lnTo>
                    <a:pt x="2366" y="1699"/>
                  </a:lnTo>
                  <a:lnTo>
                    <a:pt x="2360" y="1705"/>
                  </a:lnTo>
                  <a:lnTo>
                    <a:pt x="2342" y="1705"/>
                  </a:lnTo>
                  <a:lnTo>
                    <a:pt x="2305" y="1687"/>
                  </a:lnTo>
                  <a:lnTo>
                    <a:pt x="2275" y="1669"/>
                  </a:lnTo>
                  <a:lnTo>
                    <a:pt x="2263" y="1663"/>
                  </a:lnTo>
                  <a:lnTo>
                    <a:pt x="2257" y="1657"/>
                  </a:lnTo>
                  <a:lnTo>
                    <a:pt x="2017" y="1585"/>
                  </a:lnTo>
                  <a:lnTo>
                    <a:pt x="1844" y="1489"/>
                  </a:lnTo>
                  <a:lnTo>
                    <a:pt x="1711" y="1453"/>
                  </a:lnTo>
                  <a:lnTo>
                    <a:pt x="1856" y="1693"/>
                  </a:lnTo>
                  <a:lnTo>
                    <a:pt x="1880" y="1844"/>
                  </a:lnTo>
                  <a:lnTo>
                    <a:pt x="1856" y="1994"/>
                  </a:lnTo>
                  <a:lnTo>
                    <a:pt x="1771" y="1922"/>
                  </a:lnTo>
                  <a:lnTo>
                    <a:pt x="1616" y="1795"/>
                  </a:lnTo>
                  <a:lnTo>
                    <a:pt x="1531" y="1753"/>
                  </a:lnTo>
                  <a:lnTo>
                    <a:pt x="1483" y="1633"/>
                  </a:lnTo>
                  <a:lnTo>
                    <a:pt x="1411" y="1477"/>
                  </a:lnTo>
                  <a:lnTo>
                    <a:pt x="1358" y="1381"/>
                  </a:lnTo>
                  <a:lnTo>
                    <a:pt x="1219" y="1291"/>
                  </a:lnTo>
                  <a:lnTo>
                    <a:pt x="1147" y="1279"/>
                  </a:lnTo>
                  <a:lnTo>
                    <a:pt x="127" y="2006"/>
                  </a:lnTo>
                  <a:lnTo>
                    <a:pt x="0" y="2024"/>
                  </a:lnTo>
                  <a:lnTo>
                    <a:pt x="865" y="1429"/>
                  </a:lnTo>
                  <a:lnTo>
                    <a:pt x="865" y="1429"/>
                  </a:lnTo>
                  <a:close/>
                </a:path>
              </a:pathLst>
            </a:custGeom>
            <a:gradFill rotWithShape="0">
              <a:gsLst>
                <a:gs pos="0">
                  <a:schemeClr val="bg2"/>
                </a:gs>
                <a:gs pos="100000">
                  <a:schemeClr val="bg1"/>
                </a:gs>
              </a:gsLst>
              <a:lin ang="27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20" name="Freeform 18"/>
            <p:cNvSpPr>
              <a:spLocks/>
            </p:cNvSpPr>
            <p:nvPr/>
          </p:nvSpPr>
          <p:spPr bwMode="hidden">
            <a:xfrm>
              <a:off x="1344" y="293"/>
              <a:ext cx="2144" cy="1787"/>
            </a:xfrm>
            <a:custGeom>
              <a:avLst/>
              <a:gdLst/>
              <a:ahLst/>
              <a:cxnLst>
                <a:cxn ang="0">
                  <a:pos x="318" y="1078"/>
                </a:cxn>
                <a:cxn ang="0">
                  <a:pos x="217" y="928"/>
                </a:cxn>
                <a:cxn ang="0">
                  <a:pos x="102" y="808"/>
                </a:cxn>
                <a:cxn ang="0">
                  <a:pos x="36" y="742"/>
                </a:cxn>
                <a:cxn ang="0">
                  <a:pos x="0" y="700"/>
                </a:cxn>
                <a:cxn ang="0">
                  <a:pos x="270" y="958"/>
                </a:cxn>
                <a:cxn ang="0">
                  <a:pos x="294" y="1006"/>
                </a:cxn>
                <a:cxn ang="0">
                  <a:pos x="367" y="670"/>
                </a:cxn>
                <a:cxn ang="0">
                  <a:pos x="379" y="411"/>
                </a:cxn>
                <a:cxn ang="0">
                  <a:pos x="347" y="118"/>
                </a:cxn>
                <a:cxn ang="0">
                  <a:pos x="393" y="0"/>
                </a:cxn>
                <a:cxn ang="0">
                  <a:pos x="397" y="357"/>
                </a:cxn>
                <a:cxn ang="0">
                  <a:pos x="421" y="609"/>
                </a:cxn>
                <a:cxn ang="0">
                  <a:pos x="385" y="826"/>
                </a:cxn>
                <a:cxn ang="0">
                  <a:pos x="385" y="1036"/>
                </a:cxn>
                <a:cxn ang="0">
                  <a:pos x="877" y="784"/>
                </a:cxn>
                <a:cxn ang="0">
                  <a:pos x="1309" y="555"/>
                </a:cxn>
                <a:cxn ang="0">
                  <a:pos x="1802" y="249"/>
                </a:cxn>
                <a:cxn ang="0">
                  <a:pos x="2096" y="69"/>
                </a:cxn>
                <a:cxn ang="0">
                  <a:pos x="1814" y="279"/>
                </a:cxn>
                <a:cxn ang="0">
                  <a:pos x="1453" y="501"/>
                </a:cxn>
                <a:cxn ang="0">
                  <a:pos x="1123" y="700"/>
                </a:cxn>
                <a:cxn ang="0">
                  <a:pos x="739" y="898"/>
                </a:cxn>
                <a:cxn ang="0">
                  <a:pos x="463" y="1084"/>
                </a:cxn>
                <a:cxn ang="0">
                  <a:pos x="817" y="1193"/>
                </a:cxn>
                <a:cxn ang="0">
                  <a:pos x="1285" y="1187"/>
                </a:cxn>
                <a:cxn ang="0">
                  <a:pos x="1916" y="1396"/>
                </a:cxn>
                <a:cxn ang="0">
                  <a:pos x="2144" y="1420"/>
                </a:cxn>
                <a:cxn ang="0">
                  <a:pos x="1814" y="1408"/>
                </a:cxn>
                <a:cxn ang="0">
                  <a:pos x="1435" y="1288"/>
                </a:cxn>
                <a:cxn ang="0">
                  <a:pos x="1219" y="1229"/>
                </a:cxn>
                <a:cxn ang="0">
                  <a:pos x="799" y="1223"/>
                </a:cxn>
                <a:cxn ang="0">
                  <a:pos x="505" y="1145"/>
                </a:cxn>
                <a:cxn ang="0">
                  <a:pos x="733" y="1378"/>
                </a:cxn>
                <a:cxn ang="0">
                  <a:pos x="877" y="1619"/>
                </a:cxn>
                <a:cxn ang="0">
                  <a:pos x="1009" y="1787"/>
                </a:cxn>
                <a:cxn ang="0">
                  <a:pos x="817" y="1607"/>
                </a:cxn>
                <a:cxn ang="0">
                  <a:pos x="673" y="1372"/>
                </a:cxn>
                <a:cxn ang="0">
                  <a:pos x="415" y="1109"/>
                </a:cxn>
                <a:cxn ang="0">
                  <a:pos x="318" y="1078"/>
                </a:cxn>
                <a:cxn ang="0">
                  <a:pos x="318" y="1078"/>
                </a:cxn>
              </a:cxnLst>
              <a:rect l="0" t="0" r="r" b="b"/>
              <a:pathLst>
                <a:path w="2144" h="1787">
                  <a:moveTo>
                    <a:pt x="318" y="1078"/>
                  </a:moveTo>
                  <a:lnTo>
                    <a:pt x="217" y="928"/>
                  </a:lnTo>
                  <a:lnTo>
                    <a:pt x="102" y="808"/>
                  </a:lnTo>
                  <a:lnTo>
                    <a:pt x="36" y="742"/>
                  </a:lnTo>
                  <a:lnTo>
                    <a:pt x="0" y="700"/>
                  </a:lnTo>
                  <a:lnTo>
                    <a:pt x="270" y="958"/>
                  </a:lnTo>
                  <a:lnTo>
                    <a:pt x="294" y="1006"/>
                  </a:lnTo>
                  <a:lnTo>
                    <a:pt x="367" y="670"/>
                  </a:lnTo>
                  <a:lnTo>
                    <a:pt x="379" y="411"/>
                  </a:lnTo>
                  <a:lnTo>
                    <a:pt x="347" y="118"/>
                  </a:lnTo>
                  <a:lnTo>
                    <a:pt x="393" y="0"/>
                  </a:lnTo>
                  <a:lnTo>
                    <a:pt x="397" y="357"/>
                  </a:lnTo>
                  <a:lnTo>
                    <a:pt x="421" y="609"/>
                  </a:lnTo>
                  <a:lnTo>
                    <a:pt x="385" y="826"/>
                  </a:lnTo>
                  <a:lnTo>
                    <a:pt x="385" y="1036"/>
                  </a:lnTo>
                  <a:lnTo>
                    <a:pt x="877" y="784"/>
                  </a:lnTo>
                  <a:lnTo>
                    <a:pt x="1309" y="555"/>
                  </a:lnTo>
                  <a:lnTo>
                    <a:pt x="1802" y="249"/>
                  </a:lnTo>
                  <a:lnTo>
                    <a:pt x="2096" y="69"/>
                  </a:lnTo>
                  <a:lnTo>
                    <a:pt x="1814" y="279"/>
                  </a:lnTo>
                  <a:lnTo>
                    <a:pt x="1453" y="501"/>
                  </a:lnTo>
                  <a:lnTo>
                    <a:pt x="1123" y="700"/>
                  </a:lnTo>
                  <a:lnTo>
                    <a:pt x="739" y="898"/>
                  </a:lnTo>
                  <a:lnTo>
                    <a:pt x="463" y="1084"/>
                  </a:lnTo>
                  <a:lnTo>
                    <a:pt x="817" y="1193"/>
                  </a:lnTo>
                  <a:lnTo>
                    <a:pt x="1285" y="1187"/>
                  </a:lnTo>
                  <a:lnTo>
                    <a:pt x="1916" y="1396"/>
                  </a:lnTo>
                  <a:lnTo>
                    <a:pt x="2144" y="1420"/>
                  </a:lnTo>
                  <a:lnTo>
                    <a:pt x="1814" y="1408"/>
                  </a:lnTo>
                  <a:lnTo>
                    <a:pt x="1435" y="1288"/>
                  </a:lnTo>
                  <a:lnTo>
                    <a:pt x="1219" y="1229"/>
                  </a:lnTo>
                  <a:lnTo>
                    <a:pt x="799" y="1223"/>
                  </a:lnTo>
                  <a:lnTo>
                    <a:pt x="505" y="1145"/>
                  </a:lnTo>
                  <a:lnTo>
                    <a:pt x="733" y="1378"/>
                  </a:lnTo>
                  <a:lnTo>
                    <a:pt x="877" y="1619"/>
                  </a:lnTo>
                  <a:lnTo>
                    <a:pt x="1009" y="1787"/>
                  </a:lnTo>
                  <a:lnTo>
                    <a:pt x="817" y="1607"/>
                  </a:lnTo>
                  <a:lnTo>
                    <a:pt x="673" y="1372"/>
                  </a:lnTo>
                  <a:lnTo>
                    <a:pt x="415" y="1109"/>
                  </a:lnTo>
                  <a:lnTo>
                    <a:pt x="318" y="1078"/>
                  </a:lnTo>
                  <a:lnTo>
                    <a:pt x="318" y="1078"/>
                  </a:lnTo>
                  <a:close/>
                </a:path>
              </a:pathLst>
            </a:custGeom>
            <a:gradFill rotWithShape="0">
              <a:gsLst>
                <a:gs pos="0">
                  <a:schemeClr val="accent2"/>
                </a:gs>
                <a:gs pos="100000">
                  <a:schemeClr val="bg1"/>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21" name="Freeform 19"/>
            <p:cNvSpPr>
              <a:spLocks/>
            </p:cNvSpPr>
            <p:nvPr/>
          </p:nvSpPr>
          <p:spPr bwMode="hidden">
            <a:xfrm>
              <a:off x="2932" y="1728"/>
              <a:ext cx="2828" cy="2366"/>
            </a:xfrm>
            <a:custGeom>
              <a:avLst/>
              <a:gdLst/>
              <a:ahLst/>
              <a:cxnLst>
                <a:cxn ang="0">
                  <a:pos x="1814" y="606"/>
                </a:cxn>
                <a:cxn ang="0">
                  <a:pos x="1615" y="252"/>
                </a:cxn>
                <a:cxn ang="0">
                  <a:pos x="1345" y="132"/>
                </a:cxn>
                <a:cxn ang="0">
                  <a:pos x="1381" y="492"/>
                </a:cxn>
                <a:cxn ang="0">
                  <a:pos x="955" y="221"/>
                </a:cxn>
                <a:cxn ang="0">
                  <a:pos x="877" y="161"/>
                </a:cxn>
                <a:cxn ang="0">
                  <a:pos x="841" y="167"/>
                </a:cxn>
                <a:cxn ang="0">
                  <a:pos x="720" y="161"/>
                </a:cxn>
                <a:cxn ang="0">
                  <a:pos x="613" y="144"/>
                </a:cxn>
                <a:cxn ang="0">
                  <a:pos x="492" y="161"/>
                </a:cxn>
                <a:cxn ang="0">
                  <a:pos x="432" y="150"/>
                </a:cxn>
                <a:cxn ang="0">
                  <a:pos x="342" y="138"/>
                </a:cxn>
                <a:cxn ang="0">
                  <a:pos x="246" y="126"/>
                </a:cxn>
                <a:cxn ang="0">
                  <a:pos x="174" y="114"/>
                </a:cxn>
                <a:cxn ang="0">
                  <a:pos x="216" y="240"/>
                </a:cxn>
                <a:cxn ang="0">
                  <a:pos x="607" y="588"/>
                </a:cxn>
                <a:cxn ang="0">
                  <a:pos x="1177" y="817"/>
                </a:cxn>
                <a:cxn ang="0">
                  <a:pos x="972" y="871"/>
                </a:cxn>
                <a:cxn ang="0">
                  <a:pos x="492" y="1111"/>
                </a:cxn>
                <a:cxn ang="0">
                  <a:pos x="276" y="1441"/>
                </a:cxn>
                <a:cxn ang="0">
                  <a:pos x="42" y="1441"/>
                </a:cxn>
                <a:cxn ang="0">
                  <a:pos x="367" y="1585"/>
                </a:cxn>
                <a:cxn ang="0">
                  <a:pos x="949" y="1712"/>
                </a:cxn>
                <a:cxn ang="0">
                  <a:pos x="1519" y="1537"/>
                </a:cxn>
                <a:cxn ang="0">
                  <a:pos x="1735" y="1513"/>
                </a:cxn>
                <a:cxn ang="0">
                  <a:pos x="1723" y="1802"/>
                </a:cxn>
                <a:cxn ang="0">
                  <a:pos x="2042" y="2229"/>
                </a:cxn>
                <a:cxn ang="0">
                  <a:pos x="2191" y="2133"/>
                </a:cxn>
                <a:cxn ang="0">
                  <a:pos x="2270" y="1970"/>
                </a:cxn>
                <a:cxn ang="0">
                  <a:pos x="2233" y="1573"/>
                </a:cxn>
                <a:cxn ang="0">
                  <a:pos x="2294" y="1483"/>
                </a:cxn>
                <a:cxn ang="0">
                  <a:pos x="2588" y="1688"/>
                </a:cxn>
                <a:cxn ang="0">
                  <a:pos x="2695" y="1682"/>
                </a:cxn>
                <a:cxn ang="0">
                  <a:pos x="2588" y="1543"/>
                </a:cxn>
                <a:cxn ang="0">
                  <a:pos x="2510" y="1357"/>
                </a:cxn>
                <a:cxn ang="0">
                  <a:pos x="2354" y="1184"/>
                </a:cxn>
                <a:cxn ang="0">
                  <a:pos x="2102" y="931"/>
                </a:cxn>
                <a:cxn ang="0">
                  <a:pos x="2137" y="907"/>
                </a:cxn>
                <a:cxn ang="0">
                  <a:pos x="2215" y="871"/>
                </a:cxn>
                <a:cxn ang="0">
                  <a:pos x="2324" y="817"/>
                </a:cxn>
                <a:cxn ang="0">
                  <a:pos x="2372" y="787"/>
                </a:cxn>
                <a:cxn ang="0">
                  <a:pos x="2078" y="865"/>
                </a:cxn>
              </a:cxnLst>
              <a:rect l="0" t="0" r="r" b="b"/>
              <a:pathLst>
                <a:path w="2828" h="2366">
                  <a:moveTo>
                    <a:pt x="2006" y="835"/>
                  </a:moveTo>
                  <a:lnTo>
                    <a:pt x="1873" y="715"/>
                  </a:lnTo>
                  <a:lnTo>
                    <a:pt x="1814" y="606"/>
                  </a:lnTo>
                  <a:lnTo>
                    <a:pt x="1747" y="438"/>
                  </a:lnTo>
                  <a:lnTo>
                    <a:pt x="1699" y="312"/>
                  </a:lnTo>
                  <a:lnTo>
                    <a:pt x="1615" y="252"/>
                  </a:lnTo>
                  <a:lnTo>
                    <a:pt x="1453" y="84"/>
                  </a:lnTo>
                  <a:lnTo>
                    <a:pt x="1375" y="0"/>
                  </a:lnTo>
                  <a:lnTo>
                    <a:pt x="1345" y="132"/>
                  </a:lnTo>
                  <a:lnTo>
                    <a:pt x="1369" y="294"/>
                  </a:lnTo>
                  <a:lnTo>
                    <a:pt x="1513" y="558"/>
                  </a:lnTo>
                  <a:lnTo>
                    <a:pt x="1381" y="492"/>
                  </a:lnTo>
                  <a:lnTo>
                    <a:pt x="1201" y="360"/>
                  </a:lnTo>
                  <a:lnTo>
                    <a:pt x="961" y="227"/>
                  </a:lnTo>
                  <a:lnTo>
                    <a:pt x="955" y="221"/>
                  </a:lnTo>
                  <a:lnTo>
                    <a:pt x="949" y="215"/>
                  </a:lnTo>
                  <a:lnTo>
                    <a:pt x="913" y="185"/>
                  </a:lnTo>
                  <a:lnTo>
                    <a:pt x="877" y="161"/>
                  </a:lnTo>
                  <a:lnTo>
                    <a:pt x="859" y="156"/>
                  </a:lnTo>
                  <a:lnTo>
                    <a:pt x="853" y="161"/>
                  </a:lnTo>
                  <a:lnTo>
                    <a:pt x="841" y="167"/>
                  </a:lnTo>
                  <a:lnTo>
                    <a:pt x="810" y="173"/>
                  </a:lnTo>
                  <a:lnTo>
                    <a:pt x="768" y="167"/>
                  </a:lnTo>
                  <a:lnTo>
                    <a:pt x="720" y="161"/>
                  </a:lnTo>
                  <a:lnTo>
                    <a:pt x="678" y="156"/>
                  </a:lnTo>
                  <a:lnTo>
                    <a:pt x="637" y="150"/>
                  </a:lnTo>
                  <a:lnTo>
                    <a:pt x="613" y="144"/>
                  </a:lnTo>
                  <a:lnTo>
                    <a:pt x="601" y="144"/>
                  </a:lnTo>
                  <a:lnTo>
                    <a:pt x="498" y="161"/>
                  </a:lnTo>
                  <a:lnTo>
                    <a:pt x="492" y="161"/>
                  </a:lnTo>
                  <a:lnTo>
                    <a:pt x="480" y="156"/>
                  </a:lnTo>
                  <a:lnTo>
                    <a:pt x="456" y="156"/>
                  </a:lnTo>
                  <a:lnTo>
                    <a:pt x="432" y="150"/>
                  </a:lnTo>
                  <a:lnTo>
                    <a:pt x="379" y="144"/>
                  </a:lnTo>
                  <a:lnTo>
                    <a:pt x="361" y="138"/>
                  </a:lnTo>
                  <a:lnTo>
                    <a:pt x="342" y="138"/>
                  </a:lnTo>
                  <a:lnTo>
                    <a:pt x="324" y="138"/>
                  </a:lnTo>
                  <a:lnTo>
                    <a:pt x="300" y="132"/>
                  </a:lnTo>
                  <a:lnTo>
                    <a:pt x="246" y="126"/>
                  </a:lnTo>
                  <a:lnTo>
                    <a:pt x="216" y="120"/>
                  </a:lnTo>
                  <a:lnTo>
                    <a:pt x="192" y="120"/>
                  </a:lnTo>
                  <a:lnTo>
                    <a:pt x="174" y="114"/>
                  </a:lnTo>
                  <a:lnTo>
                    <a:pt x="168" y="114"/>
                  </a:lnTo>
                  <a:lnTo>
                    <a:pt x="6" y="120"/>
                  </a:lnTo>
                  <a:lnTo>
                    <a:pt x="216" y="240"/>
                  </a:lnTo>
                  <a:lnTo>
                    <a:pt x="306" y="294"/>
                  </a:lnTo>
                  <a:lnTo>
                    <a:pt x="480" y="462"/>
                  </a:lnTo>
                  <a:lnTo>
                    <a:pt x="607" y="588"/>
                  </a:lnTo>
                  <a:lnTo>
                    <a:pt x="655" y="672"/>
                  </a:lnTo>
                  <a:lnTo>
                    <a:pt x="949" y="769"/>
                  </a:lnTo>
                  <a:lnTo>
                    <a:pt x="1177" y="817"/>
                  </a:lnTo>
                  <a:lnTo>
                    <a:pt x="1249" y="871"/>
                  </a:lnTo>
                  <a:lnTo>
                    <a:pt x="1117" y="853"/>
                  </a:lnTo>
                  <a:lnTo>
                    <a:pt x="972" y="871"/>
                  </a:lnTo>
                  <a:lnTo>
                    <a:pt x="756" y="919"/>
                  </a:lnTo>
                  <a:lnTo>
                    <a:pt x="619" y="961"/>
                  </a:lnTo>
                  <a:lnTo>
                    <a:pt x="492" y="1111"/>
                  </a:lnTo>
                  <a:lnTo>
                    <a:pt x="420" y="1214"/>
                  </a:lnTo>
                  <a:lnTo>
                    <a:pt x="348" y="1345"/>
                  </a:lnTo>
                  <a:lnTo>
                    <a:pt x="276" y="1441"/>
                  </a:lnTo>
                  <a:lnTo>
                    <a:pt x="192" y="1471"/>
                  </a:lnTo>
                  <a:lnTo>
                    <a:pt x="66" y="1465"/>
                  </a:lnTo>
                  <a:lnTo>
                    <a:pt x="42" y="1441"/>
                  </a:lnTo>
                  <a:lnTo>
                    <a:pt x="0" y="1471"/>
                  </a:lnTo>
                  <a:lnTo>
                    <a:pt x="126" y="1519"/>
                  </a:lnTo>
                  <a:lnTo>
                    <a:pt x="367" y="1585"/>
                  </a:lnTo>
                  <a:lnTo>
                    <a:pt x="570" y="1591"/>
                  </a:lnTo>
                  <a:lnTo>
                    <a:pt x="690" y="1664"/>
                  </a:lnTo>
                  <a:lnTo>
                    <a:pt x="949" y="1712"/>
                  </a:lnTo>
                  <a:lnTo>
                    <a:pt x="1260" y="1694"/>
                  </a:lnTo>
                  <a:lnTo>
                    <a:pt x="1411" y="1603"/>
                  </a:lnTo>
                  <a:lnTo>
                    <a:pt x="1519" y="1537"/>
                  </a:lnTo>
                  <a:lnTo>
                    <a:pt x="1645" y="1399"/>
                  </a:lnTo>
                  <a:lnTo>
                    <a:pt x="1699" y="1387"/>
                  </a:lnTo>
                  <a:lnTo>
                    <a:pt x="1735" y="1513"/>
                  </a:lnTo>
                  <a:lnTo>
                    <a:pt x="1729" y="1567"/>
                  </a:lnTo>
                  <a:lnTo>
                    <a:pt x="1723" y="1670"/>
                  </a:lnTo>
                  <a:lnTo>
                    <a:pt x="1723" y="1802"/>
                  </a:lnTo>
                  <a:lnTo>
                    <a:pt x="1831" y="1964"/>
                  </a:lnTo>
                  <a:lnTo>
                    <a:pt x="1957" y="2090"/>
                  </a:lnTo>
                  <a:lnTo>
                    <a:pt x="2042" y="2229"/>
                  </a:lnTo>
                  <a:lnTo>
                    <a:pt x="2155" y="2366"/>
                  </a:lnTo>
                  <a:lnTo>
                    <a:pt x="2161" y="2295"/>
                  </a:lnTo>
                  <a:lnTo>
                    <a:pt x="2191" y="2133"/>
                  </a:lnTo>
                  <a:lnTo>
                    <a:pt x="2215" y="2048"/>
                  </a:lnTo>
                  <a:lnTo>
                    <a:pt x="2258" y="2042"/>
                  </a:lnTo>
                  <a:lnTo>
                    <a:pt x="2270" y="1970"/>
                  </a:lnTo>
                  <a:lnTo>
                    <a:pt x="2342" y="1868"/>
                  </a:lnTo>
                  <a:lnTo>
                    <a:pt x="2324" y="1748"/>
                  </a:lnTo>
                  <a:lnTo>
                    <a:pt x="2233" y="1573"/>
                  </a:lnTo>
                  <a:lnTo>
                    <a:pt x="2209" y="1453"/>
                  </a:lnTo>
                  <a:lnTo>
                    <a:pt x="2209" y="1345"/>
                  </a:lnTo>
                  <a:lnTo>
                    <a:pt x="2294" y="1483"/>
                  </a:lnTo>
                  <a:lnTo>
                    <a:pt x="2461" y="1651"/>
                  </a:lnTo>
                  <a:lnTo>
                    <a:pt x="2504" y="1651"/>
                  </a:lnTo>
                  <a:lnTo>
                    <a:pt x="2588" y="1688"/>
                  </a:lnTo>
                  <a:lnTo>
                    <a:pt x="2678" y="1718"/>
                  </a:lnTo>
                  <a:lnTo>
                    <a:pt x="2720" y="1712"/>
                  </a:lnTo>
                  <a:lnTo>
                    <a:pt x="2695" y="1682"/>
                  </a:lnTo>
                  <a:lnTo>
                    <a:pt x="2678" y="1627"/>
                  </a:lnTo>
                  <a:lnTo>
                    <a:pt x="2630" y="1597"/>
                  </a:lnTo>
                  <a:lnTo>
                    <a:pt x="2588" y="1543"/>
                  </a:lnTo>
                  <a:lnTo>
                    <a:pt x="2618" y="1483"/>
                  </a:lnTo>
                  <a:lnTo>
                    <a:pt x="2576" y="1399"/>
                  </a:lnTo>
                  <a:lnTo>
                    <a:pt x="2510" y="1357"/>
                  </a:lnTo>
                  <a:lnTo>
                    <a:pt x="2576" y="1351"/>
                  </a:lnTo>
                  <a:lnTo>
                    <a:pt x="2552" y="1315"/>
                  </a:lnTo>
                  <a:lnTo>
                    <a:pt x="2354" y="1184"/>
                  </a:lnTo>
                  <a:lnTo>
                    <a:pt x="2252" y="1123"/>
                  </a:lnTo>
                  <a:lnTo>
                    <a:pt x="2173" y="1009"/>
                  </a:lnTo>
                  <a:lnTo>
                    <a:pt x="2102" y="931"/>
                  </a:lnTo>
                  <a:lnTo>
                    <a:pt x="2108" y="931"/>
                  </a:lnTo>
                  <a:lnTo>
                    <a:pt x="2114" y="925"/>
                  </a:lnTo>
                  <a:lnTo>
                    <a:pt x="2137" y="907"/>
                  </a:lnTo>
                  <a:lnTo>
                    <a:pt x="2167" y="883"/>
                  </a:lnTo>
                  <a:lnTo>
                    <a:pt x="2197" y="877"/>
                  </a:lnTo>
                  <a:lnTo>
                    <a:pt x="2215" y="871"/>
                  </a:lnTo>
                  <a:lnTo>
                    <a:pt x="2240" y="859"/>
                  </a:lnTo>
                  <a:lnTo>
                    <a:pt x="2300" y="829"/>
                  </a:lnTo>
                  <a:lnTo>
                    <a:pt x="2324" y="817"/>
                  </a:lnTo>
                  <a:lnTo>
                    <a:pt x="2348" y="799"/>
                  </a:lnTo>
                  <a:lnTo>
                    <a:pt x="2366" y="793"/>
                  </a:lnTo>
                  <a:lnTo>
                    <a:pt x="2372" y="787"/>
                  </a:lnTo>
                  <a:lnTo>
                    <a:pt x="2828" y="588"/>
                  </a:lnTo>
                  <a:lnTo>
                    <a:pt x="2828" y="528"/>
                  </a:lnTo>
                  <a:lnTo>
                    <a:pt x="2078" y="865"/>
                  </a:lnTo>
                  <a:lnTo>
                    <a:pt x="2006" y="835"/>
                  </a:lnTo>
                  <a:lnTo>
                    <a:pt x="2006" y="835"/>
                  </a:lnTo>
                  <a:close/>
                </a:path>
              </a:pathLst>
            </a:custGeom>
            <a:gradFill rotWithShape="0">
              <a:gsLst>
                <a:gs pos="0">
                  <a:schemeClr val="bg2"/>
                </a:gs>
                <a:gs pos="50000">
                  <a:schemeClr val="bg1"/>
                </a:gs>
                <a:gs pos="100000">
                  <a:schemeClr val="bg2"/>
                </a:gs>
              </a:gsLst>
              <a:lin ang="27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22" name="Freeform 20"/>
            <p:cNvSpPr>
              <a:spLocks/>
            </p:cNvSpPr>
            <p:nvPr/>
          </p:nvSpPr>
          <p:spPr bwMode="hidden">
            <a:xfrm>
              <a:off x="3160" y="1860"/>
              <a:ext cx="2162" cy="1934"/>
            </a:xfrm>
            <a:custGeom>
              <a:avLst/>
              <a:gdLst/>
              <a:ahLst/>
              <a:cxnLst>
                <a:cxn ang="0">
                  <a:pos x="1842" y="851"/>
                </a:cxn>
                <a:cxn ang="0">
                  <a:pos x="1937" y="1019"/>
                </a:cxn>
                <a:cxn ang="0">
                  <a:pos x="2051" y="1168"/>
                </a:cxn>
                <a:cxn ang="0">
                  <a:pos x="2117" y="1246"/>
                </a:cxn>
                <a:cxn ang="0">
                  <a:pos x="2153" y="1294"/>
                </a:cxn>
                <a:cxn ang="0">
                  <a:pos x="1889" y="977"/>
                </a:cxn>
                <a:cxn ang="0">
                  <a:pos x="1860" y="929"/>
                </a:cxn>
                <a:cxn ang="0">
                  <a:pos x="1782" y="1240"/>
                </a:cxn>
                <a:cxn ang="0">
                  <a:pos x="1770" y="1486"/>
                </a:cxn>
                <a:cxn ang="0">
                  <a:pos x="1818" y="1906"/>
                </a:cxn>
                <a:cxn ang="0">
                  <a:pos x="1788" y="1930"/>
                </a:cxn>
                <a:cxn ang="0">
                  <a:pos x="1746" y="1534"/>
                </a:cxn>
                <a:cxn ang="0">
                  <a:pos x="1728" y="1288"/>
                </a:cxn>
                <a:cxn ang="0">
                  <a:pos x="1764" y="1085"/>
                </a:cxn>
                <a:cxn ang="0">
                  <a:pos x="1770" y="875"/>
                </a:cxn>
                <a:cxn ang="0">
                  <a:pos x="1268" y="1007"/>
                </a:cxn>
                <a:cxn ang="0">
                  <a:pos x="825" y="1132"/>
                </a:cxn>
                <a:cxn ang="0">
                  <a:pos x="323" y="1312"/>
                </a:cxn>
                <a:cxn ang="0">
                  <a:pos x="18" y="1420"/>
                </a:cxn>
                <a:cxn ang="0">
                  <a:pos x="311" y="1282"/>
                </a:cxn>
                <a:cxn ang="0">
                  <a:pos x="682" y="1144"/>
                </a:cxn>
                <a:cxn ang="0">
                  <a:pos x="1022" y="1037"/>
                </a:cxn>
                <a:cxn ang="0">
                  <a:pos x="1411" y="929"/>
                </a:cxn>
                <a:cxn ang="0">
                  <a:pos x="1692" y="815"/>
                </a:cxn>
                <a:cxn ang="0">
                  <a:pos x="1333" y="623"/>
                </a:cxn>
                <a:cxn ang="0">
                  <a:pos x="861" y="515"/>
                </a:cxn>
                <a:cxn ang="0">
                  <a:pos x="227" y="161"/>
                </a:cxn>
                <a:cxn ang="0">
                  <a:pos x="0" y="83"/>
                </a:cxn>
                <a:cxn ang="0">
                  <a:pos x="329" y="179"/>
                </a:cxn>
                <a:cxn ang="0">
                  <a:pos x="712" y="383"/>
                </a:cxn>
                <a:cxn ang="0">
                  <a:pos x="933" y="491"/>
                </a:cxn>
                <a:cxn ang="0">
                  <a:pos x="1351" y="593"/>
                </a:cxn>
                <a:cxn ang="0">
                  <a:pos x="1650" y="743"/>
                </a:cxn>
                <a:cxn ang="0">
                  <a:pos x="1423" y="461"/>
                </a:cxn>
                <a:cxn ang="0">
                  <a:pos x="1286" y="191"/>
                </a:cxn>
                <a:cxn ang="0">
                  <a:pos x="1154" y="0"/>
                </a:cxn>
                <a:cxn ang="0">
                  <a:pos x="1339" y="215"/>
                </a:cxn>
                <a:cxn ang="0">
                  <a:pos x="1489" y="485"/>
                </a:cxn>
                <a:cxn ang="0">
                  <a:pos x="1746" y="803"/>
                </a:cxn>
                <a:cxn ang="0">
                  <a:pos x="1842" y="851"/>
                </a:cxn>
                <a:cxn ang="0">
                  <a:pos x="1842" y="851"/>
                </a:cxn>
              </a:cxnLst>
              <a:rect l="0" t="0" r="r" b="b"/>
              <a:pathLst>
                <a:path w="2153" h="1930">
                  <a:moveTo>
                    <a:pt x="1842" y="851"/>
                  </a:moveTo>
                  <a:lnTo>
                    <a:pt x="1937" y="1019"/>
                  </a:lnTo>
                  <a:lnTo>
                    <a:pt x="2051" y="1168"/>
                  </a:lnTo>
                  <a:lnTo>
                    <a:pt x="2117" y="1246"/>
                  </a:lnTo>
                  <a:lnTo>
                    <a:pt x="2153" y="1294"/>
                  </a:lnTo>
                  <a:lnTo>
                    <a:pt x="1889" y="977"/>
                  </a:lnTo>
                  <a:lnTo>
                    <a:pt x="1860" y="929"/>
                  </a:lnTo>
                  <a:lnTo>
                    <a:pt x="1782" y="1240"/>
                  </a:lnTo>
                  <a:lnTo>
                    <a:pt x="1770" y="1486"/>
                  </a:lnTo>
                  <a:lnTo>
                    <a:pt x="1818" y="1906"/>
                  </a:lnTo>
                  <a:lnTo>
                    <a:pt x="1788" y="1930"/>
                  </a:lnTo>
                  <a:lnTo>
                    <a:pt x="1746" y="1534"/>
                  </a:lnTo>
                  <a:lnTo>
                    <a:pt x="1728" y="1288"/>
                  </a:lnTo>
                  <a:lnTo>
                    <a:pt x="1764" y="1085"/>
                  </a:lnTo>
                  <a:lnTo>
                    <a:pt x="1770" y="875"/>
                  </a:lnTo>
                  <a:lnTo>
                    <a:pt x="1268" y="1007"/>
                  </a:lnTo>
                  <a:lnTo>
                    <a:pt x="825" y="1132"/>
                  </a:lnTo>
                  <a:lnTo>
                    <a:pt x="323" y="1312"/>
                  </a:lnTo>
                  <a:lnTo>
                    <a:pt x="18" y="1420"/>
                  </a:lnTo>
                  <a:lnTo>
                    <a:pt x="311" y="1282"/>
                  </a:lnTo>
                  <a:lnTo>
                    <a:pt x="682" y="1144"/>
                  </a:lnTo>
                  <a:lnTo>
                    <a:pt x="1022" y="1037"/>
                  </a:lnTo>
                  <a:lnTo>
                    <a:pt x="1411" y="929"/>
                  </a:lnTo>
                  <a:lnTo>
                    <a:pt x="1692" y="815"/>
                  </a:lnTo>
                  <a:lnTo>
                    <a:pt x="1333" y="623"/>
                  </a:lnTo>
                  <a:lnTo>
                    <a:pt x="861" y="515"/>
                  </a:lnTo>
                  <a:lnTo>
                    <a:pt x="227" y="161"/>
                  </a:lnTo>
                  <a:lnTo>
                    <a:pt x="0" y="83"/>
                  </a:lnTo>
                  <a:lnTo>
                    <a:pt x="329" y="179"/>
                  </a:lnTo>
                  <a:lnTo>
                    <a:pt x="712" y="383"/>
                  </a:lnTo>
                  <a:lnTo>
                    <a:pt x="933" y="491"/>
                  </a:lnTo>
                  <a:lnTo>
                    <a:pt x="1351" y="593"/>
                  </a:lnTo>
                  <a:lnTo>
                    <a:pt x="1650" y="743"/>
                  </a:lnTo>
                  <a:lnTo>
                    <a:pt x="1423" y="461"/>
                  </a:lnTo>
                  <a:lnTo>
                    <a:pt x="1286" y="191"/>
                  </a:lnTo>
                  <a:lnTo>
                    <a:pt x="1154" y="0"/>
                  </a:lnTo>
                  <a:lnTo>
                    <a:pt x="1339" y="215"/>
                  </a:lnTo>
                  <a:lnTo>
                    <a:pt x="1489" y="485"/>
                  </a:lnTo>
                  <a:lnTo>
                    <a:pt x="1746" y="803"/>
                  </a:lnTo>
                  <a:lnTo>
                    <a:pt x="1842" y="851"/>
                  </a:lnTo>
                  <a:lnTo>
                    <a:pt x="1842" y="851"/>
                  </a:lnTo>
                  <a:close/>
                </a:path>
              </a:pathLst>
            </a:custGeom>
            <a:gradFill rotWithShape="0">
              <a:gsLst>
                <a:gs pos="0">
                  <a:schemeClr val="accent2"/>
                </a:gs>
                <a:gs pos="100000">
                  <a:schemeClr val="bg1"/>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grpSp>
      <p:sp>
        <p:nvSpPr>
          <p:cNvPr id="15381" name="Rectangle 21"/>
          <p:cNvSpPr>
            <a:spLocks noGrp="1" noChangeArrowheads="1"/>
          </p:cNvSpPr>
          <p:nvPr>
            <p:ph type="ctrTitle" sz="quarter"/>
          </p:nvPr>
        </p:nvSpPr>
        <p:spPr>
          <a:xfrm>
            <a:off x="685800" y="1828800"/>
            <a:ext cx="7772400" cy="1736725"/>
          </a:xfrm>
        </p:spPr>
        <p:txBody>
          <a:bodyPr/>
          <a:lstStyle>
            <a:lvl1pPr>
              <a:defRPr sz="5400"/>
            </a:lvl1pPr>
          </a:lstStyle>
          <a:p>
            <a:r>
              <a:rPr lang="ru-RU" smtClean="0"/>
              <a:t>Образец заголовка</a:t>
            </a:r>
            <a:endParaRPr lang="ru-RU"/>
          </a:p>
        </p:txBody>
      </p:sp>
      <p:sp>
        <p:nvSpPr>
          <p:cNvPr id="15382" name="Rectangle 22"/>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ru-RU" smtClean="0"/>
              <a:t>Образец подзаголовка</a:t>
            </a:r>
            <a:endParaRPr lang="ru-RU"/>
          </a:p>
        </p:txBody>
      </p:sp>
      <p:sp>
        <p:nvSpPr>
          <p:cNvPr id="23" name="Rectangle 23"/>
          <p:cNvSpPr>
            <a:spLocks noGrp="1" noChangeArrowheads="1"/>
          </p:cNvSpPr>
          <p:nvPr>
            <p:ph type="dt" sz="quarter" idx="10"/>
          </p:nvPr>
        </p:nvSpPr>
        <p:spPr/>
        <p:txBody>
          <a:bodyPr/>
          <a:lstStyle>
            <a:lvl1pPr>
              <a:defRPr/>
            </a:lvl1pPr>
          </a:lstStyle>
          <a:p>
            <a:pPr>
              <a:defRPr/>
            </a:pPr>
            <a:fld id="{61A31765-ECA4-4068-A005-0AF0876F1E3D}" type="datetimeFigureOut">
              <a:rPr lang="ru-RU"/>
              <a:pPr>
                <a:defRPr/>
              </a:pPr>
              <a:t>23.02.2015</a:t>
            </a:fld>
            <a:endParaRPr lang="ru-RU"/>
          </a:p>
        </p:txBody>
      </p:sp>
      <p:sp>
        <p:nvSpPr>
          <p:cNvPr id="24" name="Rectangle 24"/>
          <p:cNvSpPr>
            <a:spLocks noGrp="1" noChangeArrowheads="1"/>
          </p:cNvSpPr>
          <p:nvPr>
            <p:ph type="ftr" sz="quarter" idx="11"/>
          </p:nvPr>
        </p:nvSpPr>
        <p:spPr/>
        <p:txBody>
          <a:bodyPr/>
          <a:lstStyle>
            <a:lvl1pPr>
              <a:defRPr/>
            </a:lvl1pPr>
          </a:lstStyle>
          <a:p>
            <a:pPr>
              <a:defRPr/>
            </a:pPr>
            <a:endParaRPr lang="ru-RU"/>
          </a:p>
        </p:txBody>
      </p:sp>
      <p:sp>
        <p:nvSpPr>
          <p:cNvPr id="25" name="Rectangle 25"/>
          <p:cNvSpPr>
            <a:spLocks noGrp="1" noChangeArrowheads="1"/>
          </p:cNvSpPr>
          <p:nvPr>
            <p:ph type="sldNum" sz="quarter" idx="12"/>
          </p:nvPr>
        </p:nvSpPr>
        <p:spPr/>
        <p:txBody>
          <a:bodyPr/>
          <a:lstStyle>
            <a:lvl1pPr>
              <a:defRPr/>
            </a:lvl1pPr>
          </a:lstStyle>
          <a:p>
            <a:pPr>
              <a:defRPr/>
            </a:pPr>
            <a:fld id="{5D9864B4-19C1-4C97-9486-B812C6BB0EB8}" type="slidenum">
              <a:rPr lang="ru-RU"/>
              <a:pPr>
                <a:defRPr/>
              </a:pPr>
              <a:t>‹#›</a:t>
            </a:fld>
            <a:endParaRPr lang="ru-RU"/>
          </a:p>
        </p:txBody>
      </p:sp>
    </p:spTree>
  </p:cSld>
  <p:clrMapOvr>
    <a:masterClrMapping/>
  </p:clrMapOvr>
  <p:transition advClick="0" advTm="10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538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82" grpId="0" build="p" autoUpdateAnimBg="0"/>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23"/>
          <p:cNvSpPr>
            <a:spLocks noGrp="1" noChangeArrowheads="1"/>
          </p:cNvSpPr>
          <p:nvPr>
            <p:ph type="dt" sz="half" idx="10"/>
          </p:nvPr>
        </p:nvSpPr>
        <p:spPr>
          <a:ln/>
        </p:spPr>
        <p:txBody>
          <a:bodyPr/>
          <a:lstStyle>
            <a:lvl1pPr>
              <a:defRPr/>
            </a:lvl1pPr>
          </a:lstStyle>
          <a:p>
            <a:pPr>
              <a:defRPr/>
            </a:pPr>
            <a:fld id="{9D9AF234-0336-473E-B02C-D78192EA2F27}" type="datetimeFigureOut">
              <a:rPr lang="ru-RU"/>
              <a:pPr>
                <a:defRPr/>
              </a:pPr>
              <a:t>23.02.2015</a:t>
            </a:fld>
            <a:endParaRPr lang="ru-RU"/>
          </a:p>
        </p:txBody>
      </p:sp>
      <p:sp>
        <p:nvSpPr>
          <p:cNvPr id="5" name="Rectangle 24"/>
          <p:cNvSpPr>
            <a:spLocks noGrp="1" noChangeArrowheads="1"/>
          </p:cNvSpPr>
          <p:nvPr>
            <p:ph type="ftr" sz="quarter" idx="11"/>
          </p:nvPr>
        </p:nvSpPr>
        <p:spPr>
          <a:ln/>
        </p:spPr>
        <p:txBody>
          <a:bodyPr/>
          <a:lstStyle>
            <a:lvl1pPr>
              <a:defRPr/>
            </a:lvl1pPr>
          </a:lstStyle>
          <a:p>
            <a:pPr>
              <a:defRPr/>
            </a:pPr>
            <a:endParaRPr lang="ru-RU"/>
          </a:p>
        </p:txBody>
      </p:sp>
      <p:sp>
        <p:nvSpPr>
          <p:cNvPr id="6" name="Rectangle 25"/>
          <p:cNvSpPr>
            <a:spLocks noGrp="1" noChangeArrowheads="1"/>
          </p:cNvSpPr>
          <p:nvPr>
            <p:ph type="sldNum" sz="quarter" idx="12"/>
          </p:nvPr>
        </p:nvSpPr>
        <p:spPr>
          <a:ln/>
        </p:spPr>
        <p:txBody>
          <a:bodyPr/>
          <a:lstStyle>
            <a:lvl1pPr>
              <a:defRPr/>
            </a:lvl1pPr>
          </a:lstStyle>
          <a:p>
            <a:pPr>
              <a:defRPr/>
            </a:pPr>
            <a:fld id="{F00922FE-6910-412F-B3DA-E03688BD4A2E}" type="slidenum">
              <a:rPr lang="ru-RU"/>
              <a:pPr>
                <a:defRPr/>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Rectangle 23"/>
          <p:cNvSpPr>
            <a:spLocks noGrp="1" noChangeArrowheads="1"/>
          </p:cNvSpPr>
          <p:nvPr>
            <p:ph type="dt" sz="half" idx="10"/>
          </p:nvPr>
        </p:nvSpPr>
        <p:spPr>
          <a:ln/>
        </p:spPr>
        <p:txBody>
          <a:bodyPr/>
          <a:lstStyle>
            <a:lvl1pPr>
              <a:defRPr/>
            </a:lvl1pPr>
          </a:lstStyle>
          <a:p>
            <a:pPr>
              <a:defRPr/>
            </a:pPr>
            <a:fld id="{DB4BE189-0883-459E-B666-23A80535B2A1}" type="datetimeFigureOut">
              <a:rPr lang="ru-RU"/>
              <a:pPr>
                <a:defRPr/>
              </a:pPr>
              <a:t>23.02.2015</a:t>
            </a:fld>
            <a:endParaRPr lang="ru-RU"/>
          </a:p>
        </p:txBody>
      </p:sp>
      <p:sp>
        <p:nvSpPr>
          <p:cNvPr id="5" name="Rectangle 24"/>
          <p:cNvSpPr>
            <a:spLocks noGrp="1" noChangeArrowheads="1"/>
          </p:cNvSpPr>
          <p:nvPr>
            <p:ph type="ftr" sz="quarter" idx="11"/>
          </p:nvPr>
        </p:nvSpPr>
        <p:spPr>
          <a:ln/>
        </p:spPr>
        <p:txBody>
          <a:bodyPr/>
          <a:lstStyle>
            <a:lvl1pPr>
              <a:defRPr/>
            </a:lvl1pPr>
          </a:lstStyle>
          <a:p>
            <a:pPr>
              <a:defRPr/>
            </a:pPr>
            <a:endParaRPr lang="ru-RU"/>
          </a:p>
        </p:txBody>
      </p:sp>
      <p:sp>
        <p:nvSpPr>
          <p:cNvPr id="6" name="Rectangle 25"/>
          <p:cNvSpPr>
            <a:spLocks noGrp="1" noChangeArrowheads="1"/>
          </p:cNvSpPr>
          <p:nvPr>
            <p:ph type="sldNum" sz="quarter" idx="12"/>
          </p:nvPr>
        </p:nvSpPr>
        <p:spPr>
          <a:ln/>
        </p:spPr>
        <p:txBody>
          <a:bodyPr/>
          <a:lstStyle>
            <a:lvl1pPr>
              <a:defRPr/>
            </a:lvl1pPr>
          </a:lstStyle>
          <a:p>
            <a:pPr>
              <a:defRPr/>
            </a:pPr>
            <a:fld id="{AEF91D01-C204-4C14-98DA-650D289BBA10}" type="slidenum">
              <a:rPr lang="ru-RU"/>
              <a:pPr>
                <a:defRPr/>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23"/>
          <p:cNvSpPr>
            <a:spLocks noGrp="1" noChangeArrowheads="1"/>
          </p:cNvSpPr>
          <p:nvPr>
            <p:ph type="dt" sz="half" idx="10"/>
          </p:nvPr>
        </p:nvSpPr>
        <p:spPr>
          <a:ln/>
        </p:spPr>
        <p:txBody>
          <a:bodyPr/>
          <a:lstStyle>
            <a:lvl1pPr>
              <a:defRPr/>
            </a:lvl1pPr>
          </a:lstStyle>
          <a:p>
            <a:pPr>
              <a:defRPr/>
            </a:pPr>
            <a:fld id="{31550EF7-5810-4357-9624-70D322425026}" type="datetimeFigureOut">
              <a:rPr lang="ru-RU"/>
              <a:pPr>
                <a:defRPr/>
              </a:pPr>
              <a:t>23.02.2015</a:t>
            </a:fld>
            <a:endParaRPr lang="ru-RU"/>
          </a:p>
        </p:txBody>
      </p:sp>
      <p:sp>
        <p:nvSpPr>
          <p:cNvPr id="6" name="Rectangle 24"/>
          <p:cNvSpPr>
            <a:spLocks noGrp="1" noChangeArrowheads="1"/>
          </p:cNvSpPr>
          <p:nvPr>
            <p:ph type="ftr" sz="quarter" idx="11"/>
          </p:nvPr>
        </p:nvSpPr>
        <p:spPr>
          <a:ln/>
        </p:spPr>
        <p:txBody>
          <a:bodyPr/>
          <a:lstStyle>
            <a:lvl1pPr>
              <a:defRPr/>
            </a:lvl1pPr>
          </a:lstStyle>
          <a:p>
            <a:pPr>
              <a:defRPr/>
            </a:pPr>
            <a:endParaRPr lang="ru-RU"/>
          </a:p>
        </p:txBody>
      </p:sp>
      <p:sp>
        <p:nvSpPr>
          <p:cNvPr id="7" name="Rectangle 25"/>
          <p:cNvSpPr>
            <a:spLocks noGrp="1" noChangeArrowheads="1"/>
          </p:cNvSpPr>
          <p:nvPr>
            <p:ph type="sldNum" sz="quarter" idx="12"/>
          </p:nvPr>
        </p:nvSpPr>
        <p:spPr>
          <a:ln/>
        </p:spPr>
        <p:txBody>
          <a:bodyPr/>
          <a:lstStyle>
            <a:lvl1pPr>
              <a:defRPr/>
            </a:lvl1pPr>
          </a:lstStyle>
          <a:p>
            <a:pPr>
              <a:defRPr/>
            </a:pPr>
            <a:fld id="{4EFB8C6F-4790-4C67-B5C1-CF3119834BBC}" type="slidenum">
              <a:rPr lang="ru-RU"/>
              <a:pPr>
                <a:defRPr/>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Rectangle 23"/>
          <p:cNvSpPr>
            <a:spLocks noGrp="1" noChangeArrowheads="1"/>
          </p:cNvSpPr>
          <p:nvPr>
            <p:ph type="dt" sz="half" idx="10"/>
          </p:nvPr>
        </p:nvSpPr>
        <p:spPr>
          <a:ln/>
        </p:spPr>
        <p:txBody>
          <a:bodyPr/>
          <a:lstStyle>
            <a:lvl1pPr>
              <a:defRPr/>
            </a:lvl1pPr>
          </a:lstStyle>
          <a:p>
            <a:pPr>
              <a:defRPr/>
            </a:pPr>
            <a:fld id="{3E434F74-DFAF-40DE-BFB4-5F6286399DBE}" type="datetimeFigureOut">
              <a:rPr lang="ru-RU"/>
              <a:pPr>
                <a:defRPr/>
              </a:pPr>
              <a:t>23.02.2015</a:t>
            </a:fld>
            <a:endParaRPr lang="ru-RU"/>
          </a:p>
        </p:txBody>
      </p:sp>
      <p:sp>
        <p:nvSpPr>
          <p:cNvPr id="8" name="Rectangle 24"/>
          <p:cNvSpPr>
            <a:spLocks noGrp="1" noChangeArrowheads="1"/>
          </p:cNvSpPr>
          <p:nvPr>
            <p:ph type="ftr" sz="quarter" idx="11"/>
          </p:nvPr>
        </p:nvSpPr>
        <p:spPr>
          <a:ln/>
        </p:spPr>
        <p:txBody>
          <a:bodyPr/>
          <a:lstStyle>
            <a:lvl1pPr>
              <a:defRPr/>
            </a:lvl1pPr>
          </a:lstStyle>
          <a:p>
            <a:pPr>
              <a:defRPr/>
            </a:pPr>
            <a:endParaRPr lang="ru-RU"/>
          </a:p>
        </p:txBody>
      </p:sp>
      <p:sp>
        <p:nvSpPr>
          <p:cNvPr id="9" name="Rectangle 25"/>
          <p:cNvSpPr>
            <a:spLocks noGrp="1" noChangeArrowheads="1"/>
          </p:cNvSpPr>
          <p:nvPr>
            <p:ph type="sldNum" sz="quarter" idx="12"/>
          </p:nvPr>
        </p:nvSpPr>
        <p:spPr>
          <a:ln/>
        </p:spPr>
        <p:txBody>
          <a:bodyPr/>
          <a:lstStyle>
            <a:lvl1pPr>
              <a:defRPr/>
            </a:lvl1pPr>
          </a:lstStyle>
          <a:p>
            <a:pPr>
              <a:defRPr/>
            </a:pPr>
            <a:fld id="{07C985AA-2B34-4901-BB33-87916C1B2DC9}" type="slidenum">
              <a:rPr lang="ru-RU"/>
              <a:pPr>
                <a:defRPr/>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Rectangle 23"/>
          <p:cNvSpPr>
            <a:spLocks noGrp="1" noChangeArrowheads="1"/>
          </p:cNvSpPr>
          <p:nvPr>
            <p:ph type="dt" sz="half" idx="10"/>
          </p:nvPr>
        </p:nvSpPr>
        <p:spPr>
          <a:ln/>
        </p:spPr>
        <p:txBody>
          <a:bodyPr/>
          <a:lstStyle>
            <a:lvl1pPr>
              <a:defRPr/>
            </a:lvl1pPr>
          </a:lstStyle>
          <a:p>
            <a:pPr>
              <a:defRPr/>
            </a:pPr>
            <a:fld id="{061BC1F7-F44B-40DE-B7FC-31FEDDE496DC}" type="datetimeFigureOut">
              <a:rPr lang="ru-RU"/>
              <a:pPr>
                <a:defRPr/>
              </a:pPr>
              <a:t>23.02.2015</a:t>
            </a:fld>
            <a:endParaRPr lang="ru-RU"/>
          </a:p>
        </p:txBody>
      </p:sp>
      <p:sp>
        <p:nvSpPr>
          <p:cNvPr id="4" name="Rectangle 24"/>
          <p:cNvSpPr>
            <a:spLocks noGrp="1" noChangeArrowheads="1"/>
          </p:cNvSpPr>
          <p:nvPr>
            <p:ph type="ftr" sz="quarter" idx="11"/>
          </p:nvPr>
        </p:nvSpPr>
        <p:spPr>
          <a:ln/>
        </p:spPr>
        <p:txBody>
          <a:bodyPr/>
          <a:lstStyle>
            <a:lvl1pPr>
              <a:defRPr/>
            </a:lvl1pPr>
          </a:lstStyle>
          <a:p>
            <a:pPr>
              <a:defRPr/>
            </a:pPr>
            <a:endParaRPr lang="ru-RU"/>
          </a:p>
        </p:txBody>
      </p:sp>
      <p:sp>
        <p:nvSpPr>
          <p:cNvPr id="5" name="Rectangle 25"/>
          <p:cNvSpPr>
            <a:spLocks noGrp="1" noChangeArrowheads="1"/>
          </p:cNvSpPr>
          <p:nvPr>
            <p:ph type="sldNum" sz="quarter" idx="12"/>
          </p:nvPr>
        </p:nvSpPr>
        <p:spPr>
          <a:ln/>
        </p:spPr>
        <p:txBody>
          <a:bodyPr/>
          <a:lstStyle>
            <a:lvl1pPr>
              <a:defRPr/>
            </a:lvl1pPr>
          </a:lstStyle>
          <a:p>
            <a:pPr>
              <a:defRPr/>
            </a:pPr>
            <a:fld id="{8D331985-5BEB-40A4-8D5E-536F55C5AE66}" type="slidenum">
              <a:rPr lang="ru-RU"/>
              <a:pPr>
                <a:defRPr/>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showMasterPhAnim="0" type="blank" preserve="1">
  <p:cSld name="Пустой слайд">
    <p:spTree>
      <p:nvGrpSpPr>
        <p:cNvPr id="1" name=""/>
        <p:cNvGrpSpPr/>
        <p:nvPr/>
      </p:nvGrpSpPr>
      <p:grpSpPr>
        <a:xfrm>
          <a:off x="0" y="0"/>
          <a:ext cx="0" cy="0"/>
          <a:chOff x="0" y="0"/>
          <a:chExt cx="0" cy="0"/>
        </a:xfrm>
      </p:grpSpPr>
      <p:grpSp>
        <p:nvGrpSpPr>
          <p:cNvPr id="2" name="Group 2"/>
          <p:cNvGrpSpPr>
            <a:grpSpLocks/>
          </p:cNvGrpSpPr>
          <p:nvPr/>
        </p:nvGrpSpPr>
        <p:grpSpPr bwMode="auto">
          <a:xfrm>
            <a:off x="0" y="0"/>
            <a:ext cx="9144000" cy="6934200"/>
            <a:chOff x="0" y="0"/>
            <a:chExt cx="5760" cy="4368"/>
          </a:xfrm>
        </p:grpSpPr>
        <p:sp>
          <p:nvSpPr>
            <p:cNvPr id="3" name="Freeform 3"/>
            <p:cNvSpPr>
              <a:spLocks/>
            </p:cNvSpPr>
            <p:nvPr/>
          </p:nvSpPr>
          <p:spPr bwMode="hidden">
            <a:xfrm>
              <a:off x="0" y="2208"/>
              <a:ext cx="2515" cy="1970"/>
            </a:xfrm>
            <a:custGeom>
              <a:avLst/>
              <a:gdLst/>
              <a:ahLst/>
              <a:cxnLst>
                <a:cxn ang="0">
                  <a:pos x="744" y="1669"/>
                </a:cxn>
                <a:cxn ang="0">
                  <a:pos x="852" y="1400"/>
                </a:cxn>
                <a:cxn ang="0">
                  <a:pos x="876" y="1171"/>
                </a:cxn>
                <a:cxn ang="0">
                  <a:pos x="979" y="1370"/>
                </a:cxn>
                <a:cxn ang="0">
                  <a:pos x="1231" y="1621"/>
                </a:cxn>
                <a:cxn ang="0">
                  <a:pos x="1471" y="1693"/>
                </a:cxn>
                <a:cxn ang="0">
                  <a:pos x="1819" y="1678"/>
                </a:cxn>
                <a:cxn ang="0">
                  <a:pos x="1893" y="1513"/>
                </a:cxn>
                <a:cxn ang="0">
                  <a:pos x="1874" y="1285"/>
                </a:cxn>
                <a:cxn ang="0">
                  <a:pos x="1783" y="967"/>
                </a:cxn>
                <a:cxn ang="0">
                  <a:pos x="1289" y="873"/>
                </a:cxn>
                <a:cxn ang="0">
                  <a:pos x="1549" y="745"/>
                </a:cxn>
                <a:cxn ang="0">
                  <a:pos x="1753" y="732"/>
                </a:cxn>
                <a:cxn ang="0">
                  <a:pos x="2107" y="618"/>
                </a:cxn>
                <a:cxn ang="0">
                  <a:pos x="2377" y="438"/>
                </a:cxn>
                <a:cxn ang="0">
                  <a:pos x="2420" y="343"/>
                </a:cxn>
                <a:cxn ang="0">
                  <a:pos x="2077" y="331"/>
                </a:cxn>
                <a:cxn ang="0">
                  <a:pos x="1951" y="301"/>
                </a:cxn>
                <a:cxn ang="0">
                  <a:pos x="1645" y="289"/>
                </a:cxn>
                <a:cxn ang="0">
                  <a:pos x="1297" y="408"/>
                </a:cxn>
                <a:cxn ang="0">
                  <a:pos x="1308" y="337"/>
                </a:cxn>
                <a:cxn ang="0">
                  <a:pos x="1453" y="168"/>
                </a:cxn>
                <a:cxn ang="0">
                  <a:pos x="1477" y="36"/>
                </a:cxn>
                <a:cxn ang="0">
                  <a:pos x="1417" y="24"/>
                </a:cxn>
                <a:cxn ang="0">
                  <a:pos x="1189" y="102"/>
                </a:cxn>
                <a:cxn ang="0">
                  <a:pos x="1026" y="144"/>
                </a:cxn>
                <a:cxn ang="0">
                  <a:pos x="889" y="331"/>
                </a:cxn>
                <a:cxn ang="0">
                  <a:pos x="726" y="480"/>
                </a:cxn>
                <a:cxn ang="0">
                  <a:pos x="643" y="540"/>
                </a:cxn>
                <a:cxn ang="0">
                  <a:pos x="600" y="516"/>
                </a:cxn>
                <a:cxn ang="0">
                  <a:pos x="552" y="486"/>
                </a:cxn>
                <a:cxn ang="0">
                  <a:pos x="528" y="462"/>
                </a:cxn>
                <a:cxn ang="0">
                  <a:pos x="474" y="426"/>
                </a:cxn>
                <a:cxn ang="0">
                  <a:pos x="415" y="390"/>
                </a:cxn>
                <a:cxn ang="0">
                  <a:pos x="366" y="366"/>
                </a:cxn>
                <a:cxn ang="0">
                  <a:pos x="192" y="234"/>
                </a:cxn>
                <a:cxn ang="0">
                  <a:pos x="570" y="564"/>
                </a:cxn>
                <a:cxn ang="0">
                  <a:pos x="444" y="732"/>
                </a:cxn>
                <a:cxn ang="0">
                  <a:pos x="318" y="787"/>
                </a:cxn>
                <a:cxn ang="0">
                  <a:pos x="127" y="853"/>
                </a:cxn>
                <a:cxn ang="0">
                  <a:pos x="0" y="1165"/>
                </a:cxn>
                <a:cxn ang="0">
                  <a:pos x="372" y="1015"/>
                </a:cxn>
                <a:cxn ang="0">
                  <a:pos x="222" y="1262"/>
                </a:cxn>
                <a:cxn ang="0">
                  <a:pos x="139" y="1459"/>
                </a:cxn>
                <a:cxn ang="0">
                  <a:pos x="102" y="1495"/>
                </a:cxn>
                <a:cxn ang="0">
                  <a:pos x="84" y="1519"/>
                </a:cxn>
                <a:cxn ang="0">
                  <a:pos x="96" y="1537"/>
                </a:cxn>
                <a:cxn ang="0">
                  <a:pos x="127" y="1567"/>
                </a:cxn>
                <a:cxn ang="0">
                  <a:pos x="145" y="1633"/>
                </a:cxn>
                <a:cxn ang="0">
                  <a:pos x="156" y="1693"/>
                </a:cxn>
                <a:cxn ang="0">
                  <a:pos x="162" y="1723"/>
                </a:cxn>
                <a:cxn ang="0">
                  <a:pos x="216" y="1802"/>
                </a:cxn>
                <a:cxn ang="0">
                  <a:pos x="228" y="1850"/>
                </a:cxn>
                <a:cxn ang="0">
                  <a:pos x="240" y="1904"/>
                </a:cxn>
                <a:cxn ang="0">
                  <a:pos x="246" y="1922"/>
                </a:cxn>
                <a:cxn ang="0">
                  <a:pos x="258" y="1970"/>
                </a:cxn>
                <a:cxn ang="0">
                  <a:pos x="462" y="1922"/>
                </a:cxn>
                <a:cxn ang="0">
                  <a:pos x="624" y="1778"/>
                </a:cxn>
              </a:cxnLst>
              <a:rect l="0" t="0" r="r" b="b"/>
              <a:pathLst>
                <a:path w="2515" h="1970">
                  <a:moveTo>
                    <a:pt x="624" y="1778"/>
                  </a:moveTo>
                  <a:lnTo>
                    <a:pt x="744" y="1669"/>
                  </a:lnTo>
                  <a:lnTo>
                    <a:pt x="834" y="1627"/>
                  </a:lnTo>
                  <a:lnTo>
                    <a:pt x="852" y="1400"/>
                  </a:lnTo>
                  <a:lnTo>
                    <a:pt x="834" y="1225"/>
                  </a:lnTo>
                  <a:lnTo>
                    <a:pt x="876" y="1171"/>
                  </a:lnTo>
                  <a:lnTo>
                    <a:pt x="901" y="1268"/>
                  </a:lnTo>
                  <a:lnTo>
                    <a:pt x="979" y="1370"/>
                  </a:lnTo>
                  <a:lnTo>
                    <a:pt x="1116" y="1519"/>
                  </a:lnTo>
                  <a:lnTo>
                    <a:pt x="1231" y="1621"/>
                  </a:lnTo>
                  <a:lnTo>
                    <a:pt x="1353" y="1632"/>
                  </a:lnTo>
                  <a:lnTo>
                    <a:pt x="1471" y="1693"/>
                  </a:lnTo>
                  <a:lnTo>
                    <a:pt x="1664" y="1659"/>
                  </a:lnTo>
                  <a:lnTo>
                    <a:pt x="1819" y="1678"/>
                  </a:lnTo>
                  <a:lnTo>
                    <a:pt x="1975" y="1632"/>
                  </a:lnTo>
                  <a:lnTo>
                    <a:pt x="1893" y="1513"/>
                  </a:lnTo>
                  <a:lnTo>
                    <a:pt x="1920" y="1385"/>
                  </a:lnTo>
                  <a:lnTo>
                    <a:pt x="1874" y="1285"/>
                  </a:lnTo>
                  <a:lnTo>
                    <a:pt x="1865" y="1129"/>
                  </a:lnTo>
                  <a:lnTo>
                    <a:pt x="1783" y="967"/>
                  </a:lnTo>
                  <a:lnTo>
                    <a:pt x="1527" y="891"/>
                  </a:lnTo>
                  <a:lnTo>
                    <a:pt x="1289" y="873"/>
                  </a:lnTo>
                  <a:lnTo>
                    <a:pt x="1393" y="781"/>
                  </a:lnTo>
                  <a:lnTo>
                    <a:pt x="1549" y="745"/>
                  </a:lnTo>
                  <a:lnTo>
                    <a:pt x="1620" y="738"/>
                  </a:lnTo>
                  <a:lnTo>
                    <a:pt x="1753" y="732"/>
                  </a:lnTo>
                  <a:lnTo>
                    <a:pt x="1933" y="720"/>
                  </a:lnTo>
                  <a:lnTo>
                    <a:pt x="2107" y="618"/>
                  </a:lnTo>
                  <a:lnTo>
                    <a:pt x="2227" y="516"/>
                  </a:lnTo>
                  <a:lnTo>
                    <a:pt x="2377" y="438"/>
                  </a:lnTo>
                  <a:lnTo>
                    <a:pt x="2515" y="337"/>
                  </a:lnTo>
                  <a:lnTo>
                    <a:pt x="2420" y="343"/>
                  </a:lnTo>
                  <a:lnTo>
                    <a:pt x="2191" y="343"/>
                  </a:lnTo>
                  <a:lnTo>
                    <a:pt x="2077" y="331"/>
                  </a:lnTo>
                  <a:lnTo>
                    <a:pt x="2053" y="301"/>
                  </a:lnTo>
                  <a:lnTo>
                    <a:pt x="1951" y="301"/>
                  </a:lnTo>
                  <a:lnTo>
                    <a:pt x="1795" y="259"/>
                  </a:lnTo>
                  <a:lnTo>
                    <a:pt x="1645" y="289"/>
                  </a:lnTo>
                  <a:lnTo>
                    <a:pt x="1447" y="372"/>
                  </a:lnTo>
                  <a:lnTo>
                    <a:pt x="1297" y="408"/>
                  </a:lnTo>
                  <a:lnTo>
                    <a:pt x="1153" y="414"/>
                  </a:lnTo>
                  <a:lnTo>
                    <a:pt x="1308" y="337"/>
                  </a:lnTo>
                  <a:lnTo>
                    <a:pt x="1465" y="198"/>
                  </a:lnTo>
                  <a:lnTo>
                    <a:pt x="1453" y="168"/>
                  </a:lnTo>
                  <a:lnTo>
                    <a:pt x="1465" y="102"/>
                  </a:lnTo>
                  <a:lnTo>
                    <a:pt x="1477" y="36"/>
                  </a:lnTo>
                  <a:lnTo>
                    <a:pt x="1453" y="0"/>
                  </a:lnTo>
                  <a:lnTo>
                    <a:pt x="1417" y="24"/>
                  </a:lnTo>
                  <a:lnTo>
                    <a:pt x="1356" y="42"/>
                  </a:lnTo>
                  <a:lnTo>
                    <a:pt x="1189" y="102"/>
                  </a:lnTo>
                  <a:lnTo>
                    <a:pt x="1098" y="144"/>
                  </a:lnTo>
                  <a:lnTo>
                    <a:pt x="1026" y="144"/>
                  </a:lnTo>
                  <a:lnTo>
                    <a:pt x="991" y="168"/>
                  </a:lnTo>
                  <a:lnTo>
                    <a:pt x="889" y="331"/>
                  </a:lnTo>
                  <a:lnTo>
                    <a:pt x="852" y="408"/>
                  </a:lnTo>
                  <a:lnTo>
                    <a:pt x="726" y="480"/>
                  </a:lnTo>
                  <a:lnTo>
                    <a:pt x="649" y="540"/>
                  </a:lnTo>
                  <a:lnTo>
                    <a:pt x="643" y="540"/>
                  </a:lnTo>
                  <a:lnTo>
                    <a:pt x="637" y="534"/>
                  </a:lnTo>
                  <a:lnTo>
                    <a:pt x="600" y="516"/>
                  </a:lnTo>
                  <a:lnTo>
                    <a:pt x="564" y="492"/>
                  </a:lnTo>
                  <a:lnTo>
                    <a:pt x="552" y="486"/>
                  </a:lnTo>
                  <a:lnTo>
                    <a:pt x="540" y="474"/>
                  </a:lnTo>
                  <a:lnTo>
                    <a:pt x="528" y="462"/>
                  </a:lnTo>
                  <a:lnTo>
                    <a:pt x="504" y="444"/>
                  </a:lnTo>
                  <a:lnTo>
                    <a:pt x="474" y="426"/>
                  </a:lnTo>
                  <a:lnTo>
                    <a:pt x="444" y="408"/>
                  </a:lnTo>
                  <a:lnTo>
                    <a:pt x="415" y="390"/>
                  </a:lnTo>
                  <a:lnTo>
                    <a:pt x="385" y="372"/>
                  </a:lnTo>
                  <a:lnTo>
                    <a:pt x="366" y="366"/>
                  </a:lnTo>
                  <a:lnTo>
                    <a:pt x="360" y="360"/>
                  </a:lnTo>
                  <a:lnTo>
                    <a:pt x="192" y="234"/>
                  </a:lnTo>
                  <a:lnTo>
                    <a:pt x="210" y="307"/>
                  </a:lnTo>
                  <a:lnTo>
                    <a:pt x="570" y="564"/>
                  </a:lnTo>
                  <a:lnTo>
                    <a:pt x="558" y="618"/>
                  </a:lnTo>
                  <a:lnTo>
                    <a:pt x="444" y="732"/>
                  </a:lnTo>
                  <a:lnTo>
                    <a:pt x="324" y="787"/>
                  </a:lnTo>
                  <a:lnTo>
                    <a:pt x="318" y="787"/>
                  </a:lnTo>
                  <a:lnTo>
                    <a:pt x="258" y="811"/>
                  </a:lnTo>
                  <a:lnTo>
                    <a:pt x="127" y="853"/>
                  </a:lnTo>
                  <a:lnTo>
                    <a:pt x="0" y="901"/>
                  </a:lnTo>
                  <a:lnTo>
                    <a:pt x="0" y="1165"/>
                  </a:lnTo>
                  <a:lnTo>
                    <a:pt x="78" y="1147"/>
                  </a:lnTo>
                  <a:lnTo>
                    <a:pt x="372" y="1015"/>
                  </a:lnTo>
                  <a:lnTo>
                    <a:pt x="336" y="1117"/>
                  </a:lnTo>
                  <a:lnTo>
                    <a:pt x="222" y="1262"/>
                  </a:lnTo>
                  <a:lnTo>
                    <a:pt x="145" y="1453"/>
                  </a:lnTo>
                  <a:lnTo>
                    <a:pt x="139" y="1459"/>
                  </a:lnTo>
                  <a:lnTo>
                    <a:pt x="133" y="1465"/>
                  </a:lnTo>
                  <a:lnTo>
                    <a:pt x="102" y="1495"/>
                  </a:lnTo>
                  <a:lnTo>
                    <a:pt x="90" y="1507"/>
                  </a:lnTo>
                  <a:lnTo>
                    <a:pt x="84" y="1519"/>
                  </a:lnTo>
                  <a:lnTo>
                    <a:pt x="84" y="1531"/>
                  </a:lnTo>
                  <a:lnTo>
                    <a:pt x="96" y="1537"/>
                  </a:lnTo>
                  <a:lnTo>
                    <a:pt x="114" y="1549"/>
                  </a:lnTo>
                  <a:lnTo>
                    <a:pt x="127" y="1567"/>
                  </a:lnTo>
                  <a:lnTo>
                    <a:pt x="139" y="1597"/>
                  </a:lnTo>
                  <a:lnTo>
                    <a:pt x="145" y="1633"/>
                  </a:lnTo>
                  <a:lnTo>
                    <a:pt x="150" y="1663"/>
                  </a:lnTo>
                  <a:lnTo>
                    <a:pt x="156" y="1693"/>
                  </a:lnTo>
                  <a:lnTo>
                    <a:pt x="162" y="1717"/>
                  </a:lnTo>
                  <a:lnTo>
                    <a:pt x="162" y="1723"/>
                  </a:lnTo>
                  <a:lnTo>
                    <a:pt x="216" y="1796"/>
                  </a:lnTo>
                  <a:lnTo>
                    <a:pt x="216" y="1802"/>
                  </a:lnTo>
                  <a:lnTo>
                    <a:pt x="222" y="1814"/>
                  </a:lnTo>
                  <a:lnTo>
                    <a:pt x="228" y="1850"/>
                  </a:lnTo>
                  <a:lnTo>
                    <a:pt x="234" y="1886"/>
                  </a:lnTo>
                  <a:lnTo>
                    <a:pt x="240" y="1904"/>
                  </a:lnTo>
                  <a:lnTo>
                    <a:pt x="240" y="1916"/>
                  </a:lnTo>
                  <a:lnTo>
                    <a:pt x="246" y="1922"/>
                  </a:lnTo>
                  <a:lnTo>
                    <a:pt x="252" y="1934"/>
                  </a:lnTo>
                  <a:lnTo>
                    <a:pt x="258" y="1970"/>
                  </a:lnTo>
                  <a:lnTo>
                    <a:pt x="438" y="1970"/>
                  </a:lnTo>
                  <a:lnTo>
                    <a:pt x="462" y="1922"/>
                  </a:lnTo>
                  <a:lnTo>
                    <a:pt x="624" y="1778"/>
                  </a:lnTo>
                  <a:lnTo>
                    <a:pt x="624" y="1778"/>
                  </a:lnTo>
                  <a:close/>
                </a:path>
              </a:pathLst>
            </a:custGeom>
            <a:gradFill rotWithShape="0">
              <a:gsLst>
                <a:gs pos="0">
                  <a:schemeClr val="bg2"/>
                </a:gs>
                <a:gs pos="50000">
                  <a:schemeClr val="bg1"/>
                </a:gs>
                <a:gs pos="100000">
                  <a:schemeClr val="bg2"/>
                </a:gs>
              </a:gsLst>
              <a:lin ang="27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4" name="Freeform 4"/>
            <p:cNvSpPr>
              <a:spLocks/>
            </p:cNvSpPr>
            <p:nvPr/>
          </p:nvSpPr>
          <p:spPr bwMode="hidden">
            <a:xfrm>
              <a:off x="0" y="2496"/>
              <a:ext cx="2112" cy="1604"/>
            </a:xfrm>
            <a:custGeom>
              <a:avLst/>
              <a:gdLst/>
              <a:ahLst/>
              <a:cxnLst>
                <a:cxn ang="0">
                  <a:pos x="580" y="1043"/>
                </a:cxn>
                <a:cxn ang="0">
                  <a:pos x="544" y="683"/>
                </a:cxn>
                <a:cxn ang="0">
                  <a:pos x="670" y="395"/>
                </a:cxn>
                <a:cxn ang="0">
                  <a:pos x="927" y="587"/>
                </a:cxn>
                <a:cxn ang="0">
                  <a:pos x="1214" y="869"/>
                </a:cxn>
                <a:cxn ang="0">
                  <a:pos x="1483" y="1109"/>
                </a:cxn>
                <a:cxn ang="0">
                  <a:pos x="1800" y="1360"/>
                </a:cxn>
                <a:cxn ang="0">
                  <a:pos x="1883" y="1414"/>
                </a:cxn>
                <a:cxn ang="0">
                  <a:pos x="1836" y="1354"/>
                </a:cxn>
                <a:cxn ang="0">
                  <a:pos x="1411" y="1001"/>
                </a:cxn>
                <a:cxn ang="0">
                  <a:pos x="1088" y="683"/>
                </a:cxn>
                <a:cxn ang="0">
                  <a:pos x="723" y="329"/>
                </a:cxn>
                <a:cxn ang="0">
                  <a:pos x="999" y="311"/>
                </a:cxn>
                <a:cxn ang="0">
                  <a:pos x="1286" y="317"/>
                </a:cxn>
                <a:cxn ang="0">
                  <a:pos x="1614" y="269"/>
                </a:cxn>
                <a:cxn ang="0">
                  <a:pos x="2123" y="197"/>
                </a:cxn>
                <a:cxn ang="0">
                  <a:pos x="2075" y="173"/>
                </a:cxn>
                <a:cxn ang="0">
                  <a:pos x="1543" y="257"/>
                </a:cxn>
                <a:cxn ang="0">
                  <a:pos x="1208" y="275"/>
                </a:cxn>
                <a:cxn ang="0">
                  <a:pos x="759" y="257"/>
                </a:cxn>
                <a:cxn ang="0">
                  <a:pos x="819" y="227"/>
                </a:cxn>
                <a:cxn ang="0">
                  <a:pos x="1142" y="0"/>
                </a:cxn>
                <a:cxn ang="0">
                  <a:pos x="1088" y="30"/>
                </a:cxn>
                <a:cxn ang="0">
                  <a:pos x="1010" y="84"/>
                </a:cxn>
                <a:cxn ang="0">
                  <a:pos x="855" y="191"/>
                </a:cxn>
                <a:cxn ang="0">
                  <a:pos x="670" y="281"/>
                </a:cxn>
                <a:cxn ang="0">
                  <a:pos x="634" y="359"/>
                </a:cxn>
                <a:cxn ang="0">
                  <a:pos x="305" y="587"/>
                </a:cxn>
                <a:cxn ang="0">
                  <a:pos x="0" y="725"/>
                </a:cxn>
                <a:cxn ang="0">
                  <a:pos x="0" y="731"/>
                </a:cxn>
                <a:cxn ang="0">
                  <a:pos x="0" y="767"/>
                </a:cxn>
                <a:cxn ang="0">
                  <a:pos x="299" y="635"/>
                </a:cxn>
                <a:cxn ang="0">
                  <a:pos x="592" y="431"/>
                </a:cxn>
                <a:cxn ang="0">
                  <a:pos x="508" y="671"/>
                </a:cxn>
                <a:cxn ang="0">
                  <a:pos x="526" y="995"/>
                </a:cxn>
                <a:cxn ang="0">
                  <a:pos x="460" y="1168"/>
                </a:cxn>
                <a:cxn ang="0">
                  <a:pos x="329" y="1480"/>
                </a:cxn>
                <a:cxn ang="0">
                  <a:pos x="323" y="1696"/>
                </a:cxn>
                <a:cxn ang="0">
                  <a:pos x="329" y="1696"/>
                </a:cxn>
                <a:cxn ang="0">
                  <a:pos x="347" y="1552"/>
                </a:cxn>
                <a:cxn ang="0">
                  <a:pos x="580" y="1043"/>
                </a:cxn>
                <a:cxn ang="0">
                  <a:pos x="580" y="1043"/>
                </a:cxn>
              </a:cxnLst>
              <a:rect l="0" t="0" r="r" b="b"/>
              <a:pathLst>
                <a:path w="2123" h="1696">
                  <a:moveTo>
                    <a:pt x="580" y="1043"/>
                  </a:moveTo>
                  <a:lnTo>
                    <a:pt x="544" y="683"/>
                  </a:lnTo>
                  <a:lnTo>
                    <a:pt x="670" y="395"/>
                  </a:lnTo>
                  <a:lnTo>
                    <a:pt x="927" y="587"/>
                  </a:lnTo>
                  <a:lnTo>
                    <a:pt x="1214" y="869"/>
                  </a:lnTo>
                  <a:lnTo>
                    <a:pt x="1483" y="1109"/>
                  </a:lnTo>
                  <a:lnTo>
                    <a:pt x="1800" y="1360"/>
                  </a:lnTo>
                  <a:lnTo>
                    <a:pt x="1883" y="1414"/>
                  </a:lnTo>
                  <a:lnTo>
                    <a:pt x="1836" y="1354"/>
                  </a:lnTo>
                  <a:lnTo>
                    <a:pt x="1411" y="1001"/>
                  </a:lnTo>
                  <a:lnTo>
                    <a:pt x="1088" y="683"/>
                  </a:lnTo>
                  <a:lnTo>
                    <a:pt x="723" y="329"/>
                  </a:lnTo>
                  <a:lnTo>
                    <a:pt x="999" y="311"/>
                  </a:lnTo>
                  <a:lnTo>
                    <a:pt x="1286" y="317"/>
                  </a:lnTo>
                  <a:lnTo>
                    <a:pt x="1614" y="269"/>
                  </a:lnTo>
                  <a:lnTo>
                    <a:pt x="2123" y="197"/>
                  </a:lnTo>
                  <a:lnTo>
                    <a:pt x="2075" y="173"/>
                  </a:lnTo>
                  <a:lnTo>
                    <a:pt x="1543" y="257"/>
                  </a:lnTo>
                  <a:lnTo>
                    <a:pt x="1208" y="275"/>
                  </a:lnTo>
                  <a:lnTo>
                    <a:pt x="759" y="257"/>
                  </a:lnTo>
                  <a:lnTo>
                    <a:pt x="819" y="227"/>
                  </a:lnTo>
                  <a:lnTo>
                    <a:pt x="1142" y="0"/>
                  </a:lnTo>
                  <a:lnTo>
                    <a:pt x="1088" y="30"/>
                  </a:lnTo>
                  <a:lnTo>
                    <a:pt x="1010" y="84"/>
                  </a:lnTo>
                  <a:lnTo>
                    <a:pt x="855" y="191"/>
                  </a:lnTo>
                  <a:lnTo>
                    <a:pt x="670" y="281"/>
                  </a:lnTo>
                  <a:lnTo>
                    <a:pt x="634" y="359"/>
                  </a:lnTo>
                  <a:lnTo>
                    <a:pt x="305" y="587"/>
                  </a:lnTo>
                  <a:lnTo>
                    <a:pt x="0" y="725"/>
                  </a:lnTo>
                  <a:lnTo>
                    <a:pt x="0" y="731"/>
                  </a:lnTo>
                  <a:lnTo>
                    <a:pt x="0" y="767"/>
                  </a:lnTo>
                  <a:lnTo>
                    <a:pt x="299" y="635"/>
                  </a:lnTo>
                  <a:lnTo>
                    <a:pt x="592" y="431"/>
                  </a:lnTo>
                  <a:lnTo>
                    <a:pt x="508" y="671"/>
                  </a:lnTo>
                  <a:lnTo>
                    <a:pt x="526" y="995"/>
                  </a:lnTo>
                  <a:lnTo>
                    <a:pt x="460" y="1168"/>
                  </a:lnTo>
                  <a:lnTo>
                    <a:pt x="329" y="1480"/>
                  </a:lnTo>
                  <a:lnTo>
                    <a:pt x="323" y="1696"/>
                  </a:lnTo>
                  <a:lnTo>
                    <a:pt x="329" y="1696"/>
                  </a:lnTo>
                  <a:lnTo>
                    <a:pt x="347" y="1552"/>
                  </a:lnTo>
                  <a:lnTo>
                    <a:pt x="580" y="1043"/>
                  </a:lnTo>
                  <a:lnTo>
                    <a:pt x="580" y="1043"/>
                  </a:lnTo>
                  <a:close/>
                </a:path>
              </a:pathLst>
            </a:custGeom>
            <a:gradFill rotWithShape="0">
              <a:gsLst>
                <a:gs pos="0">
                  <a:schemeClr val="accent2"/>
                </a:gs>
                <a:gs pos="100000">
                  <a:schemeClr val="bg1"/>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5" name="Freeform 5"/>
            <p:cNvSpPr>
              <a:spLocks/>
            </p:cNvSpPr>
            <p:nvPr/>
          </p:nvSpPr>
          <p:spPr bwMode="hidden">
            <a:xfrm>
              <a:off x="2092" y="3233"/>
              <a:ext cx="3668" cy="943"/>
            </a:xfrm>
            <a:custGeom>
              <a:avLst/>
              <a:gdLst/>
              <a:ahLst/>
              <a:cxnLst>
                <a:cxn ang="0">
                  <a:pos x="3338" y="288"/>
                </a:cxn>
                <a:cxn ang="0">
                  <a:pos x="3194" y="258"/>
                </a:cxn>
                <a:cxn ang="0">
                  <a:pos x="2816" y="234"/>
                </a:cxn>
                <a:cxn ang="0">
                  <a:pos x="2330" y="306"/>
                </a:cxn>
                <a:cxn ang="0">
                  <a:pos x="2372" y="258"/>
                </a:cxn>
                <a:cxn ang="0">
                  <a:pos x="2624" y="132"/>
                </a:cxn>
                <a:cxn ang="0">
                  <a:pos x="2707" y="24"/>
                </a:cxn>
                <a:cxn ang="0">
                  <a:pos x="2642" y="12"/>
                </a:cxn>
                <a:cxn ang="0">
                  <a:pos x="2515" y="54"/>
                </a:cxn>
                <a:cxn ang="0">
                  <a:pos x="2324" y="66"/>
                </a:cxn>
                <a:cxn ang="0">
                  <a:pos x="2101" y="90"/>
                </a:cxn>
                <a:cxn ang="0">
                  <a:pos x="1855" y="228"/>
                </a:cxn>
                <a:cxn ang="0">
                  <a:pos x="1591" y="337"/>
                </a:cxn>
                <a:cxn ang="0">
                  <a:pos x="1459" y="379"/>
                </a:cxn>
                <a:cxn ang="0">
                  <a:pos x="1417" y="361"/>
                </a:cxn>
                <a:cxn ang="0">
                  <a:pos x="1363" y="331"/>
                </a:cxn>
                <a:cxn ang="0">
                  <a:pos x="1344" y="312"/>
                </a:cxn>
                <a:cxn ang="0">
                  <a:pos x="1290" y="288"/>
                </a:cxn>
                <a:cxn ang="0">
                  <a:pos x="1230" y="252"/>
                </a:cxn>
                <a:cxn ang="0">
                  <a:pos x="1119" y="227"/>
                </a:cxn>
                <a:cxn ang="0">
                  <a:pos x="1320" y="438"/>
                </a:cxn>
                <a:cxn ang="0">
                  <a:pos x="960" y="558"/>
                </a:cxn>
                <a:cxn ang="0">
                  <a:pos x="474" y="630"/>
                </a:cxn>
                <a:cxn ang="0">
                  <a:pos x="132" y="781"/>
                </a:cxn>
                <a:cxn ang="0">
                  <a:pos x="234" y="847"/>
                </a:cxn>
                <a:cxn ang="0">
                  <a:pos x="925" y="739"/>
                </a:cxn>
                <a:cxn ang="0">
                  <a:pos x="637" y="925"/>
                </a:cxn>
                <a:cxn ang="0">
                  <a:pos x="1405" y="943"/>
                </a:cxn>
                <a:cxn ang="0">
                  <a:pos x="1447" y="943"/>
                </a:cxn>
                <a:cxn ang="0">
                  <a:pos x="2888" y="859"/>
                </a:cxn>
                <a:cxn ang="0">
                  <a:pos x="2582" y="708"/>
                </a:cxn>
                <a:cxn ang="0">
                  <a:pos x="2299" y="606"/>
                </a:cxn>
                <a:cxn ang="0">
                  <a:pos x="2606" y="588"/>
                </a:cxn>
                <a:cxn ang="0">
                  <a:pos x="3001" y="582"/>
                </a:cxn>
                <a:cxn ang="0">
                  <a:pos x="3452" y="438"/>
                </a:cxn>
                <a:cxn ang="0">
                  <a:pos x="3668" y="312"/>
                </a:cxn>
                <a:cxn ang="0">
                  <a:pos x="3482" y="300"/>
                </a:cxn>
              </a:cxnLst>
              <a:rect l="0" t="0" r="r" b="b"/>
              <a:pathLst>
                <a:path w="3668" h="943">
                  <a:moveTo>
                    <a:pt x="3482" y="300"/>
                  </a:moveTo>
                  <a:lnTo>
                    <a:pt x="3338" y="288"/>
                  </a:lnTo>
                  <a:lnTo>
                    <a:pt x="3320" y="264"/>
                  </a:lnTo>
                  <a:lnTo>
                    <a:pt x="3194" y="258"/>
                  </a:lnTo>
                  <a:lnTo>
                    <a:pt x="3019" y="216"/>
                  </a:lnTo>
                  <a:lnTo>
                    <a:pt x="2816" y="234"/>
                  </a:lnTo>
                  <a:lnTo>
                    <a:pt x="2533" y="288"/>
                  </a:lnTo>
                  <a:lnTo>
                    <a:pt x="2330" y="306"/>
                  </a:lnTo>
                  <a:lnTo>
                    <a:pt x="2149" y="312"/>
                  </a:lnTo>
                  <a:lnTo>
                    <a:pt x="2372" y="258"/>
                  </a:lnTo>
                  <a:lnTo>
                    <a:pt x="2624" y="156"/>
                  </a:lnTo>
                  <a:lnTo>
                    <a:pt x="2624" y="132"/>
                  </a:lnTo>
                  <a:lnTo>
                    <a:pt x="2666" y="78"/>
                  </a:lnTo>
                  <a:lnTo>
                    <a:pt x="2707" y="24"/>
                  </a:lnTo>
                  <a:lnTo>
                    <a:pt x="2695" y="0"/>
                  </a:lnTo>
                  <a:lnTo>
                    <a:pt x="2642" y="12"/>
                  </a:lnTo>
                  <a:lnTo>
                    <a:pt x="2557" y="30"/>
                  </a:lnTo>
                  <a:lnTo>
                    <a:pt x="2515" y="54"/>
                  </a:lnTo>
                  <a:lnTo>
                    <a:pt x="2425" y="84"/>
                  </a:lnTo>
                  <a:lnTo>
                    <a:pt x="2324" y="66"/>
                  </a:lnTo>
                  <a:lnTo>
                    <a:pt x="2191" y="90"/>
                  </a:lnTo>
                  <a:lnTo>
                    <a:pt x="2101" y="90"/>
                  </a:lnTo>
                  <a:lnTo>
                    <a:pt x="2047" y="108"/>
                  </a:lnTo>
                  <a:lnTo>
                    <a:pt x="1855" y="228"/>
                  </a:lnTo>
                  <a:lnTo>
                    <a:pt x="1771" y="288"/>
                  </a:lnTo>
                  <a:lnTo>
                    <a:pt x="1591" y="337"/>
                  </a:lnTo>
                  <a:lnTo>
                    <a:pt x="1465" y="379"/>
                  </a:lnTo>
                  <a:lnTo>
                    <a:pt x="1459" y="379"/>
                  </a:lnTo>
                  <a:lnTo>
                    <a:pt x="1453" y="373"/>
                  </a:lnTo>
                  <a:lnTo>
                    <a:pt x="1417" y="361"/>
                  </a:lnTo>
                  <a:lnTo>
                    <a:pt x="1381" y="343"/>
                  </a:lnTo>
                  <a:lnTo>
                    <a:pt x="1363" y="331"/>
                  </a:lnTo>
                  <a:lnTo>
                    <a:pt x="1357" y="324"/>
                  </a:lnTo>
                  <a:lnTo>
                    <a:pt x="1344" y="312"/>
                  </a:lnTo>
                  <a:lnTo>
                    <a:pt x="1320" y="300"/>
                  </a:lnTo>
                  <a:lnTo>
                    <a:pt x="1290" y="288"/>
                  </a:lnTo>
                  <a:lnTo>
                    <a:pt x="1260" y="270"/>
                  </a:lnTo>
                  <a:lnTo>
                    <a:pt x="1230" y="252"/>
                  </a:lnTo>
                  <a:lnTo>
                    <a:pt x="1187" y="227"/>
                  </a:lnTo>
                  <a:lnTo>
                    <a:pt x="1119" y="227"/>
                  </a:lnTo>
                  <a:lnTo>
                    <a:pt x="1357" y="397"/>
                  </a:lnTo>
                  <a:lnTo>
                    <a:pt x="1320" y="438"/>
                  </a:lnTo>
                  <a:lnTo>
                    <a:pt x="1135" y="522"/>
                  </a:lnTo>
                  <a:lnTo>
                    <a:pt x="960" y="558"/>
                  </a:lnTo>
                  <a:lnTo>
                    <a:pt x="684" y="600"/>
                  </a:lnTo>
                  <a:lnTo>
                    <a:pt x="474" y="630"/>
                  </a:lnTo>
                  <a:lnTo>
                    <a:pt x="390" y="684"/>
                  </a:lnTo>
                  <a:lnTo>
                    <a:pt x="132" y="781"/>
                  </a:lnTo>
                  <a:lnTo>
                    <a:pt x="0" y="829"/>
                  </a:lnTo>
                  <a:lnTo>
                    <a:pt x="234" y="847"/>
                  </a:lnTo>
                  <a:lnTo>
                    <a:pt x="498" y="829"/>
                  </a:lnTo>
                  <a:lnTo>
                    <a:pt x="925" y="739"/>
                  </a:lnTo>
                  <a:lnTo>
                    <a:pt x="840" y="817"/>
                  </a:lnTo>
                  <a:lnTo>
                    <a:pt x="637" y="925"/>
                  </a:lnTo>
                  <a:lnTo>
                    <a:pt x="613" y="943"/>
                  </a:lnTo>
                  <a:lnTo>
                    <a:pt x="1405" y="943"/>
                  </a:lnTo>
                  <a:lnTo>
                    <a:pt x="1411" y="925"/>
                  </a:lnTo>
                  <a:lnTo>
                    <a:pt x="1447" y="943"/>
                  </a:lnTo>
                  <a:lnTo>
                    <a:pt x="2924" y="943"/>
                  </a:lnTo>
                  <a:lnTo>
                    <a:pt x="2888" y="859"/>
                  </a:lnTo>
                  <a:lnTo>
                    <a:pt x="2713" y="775"/>
                  </a:lnTo>
                  <a:lnTo>
                    <a:pt x="2582" y="708"/>
                  </a:lnTo>
                  <a:lnTo>
                    <a:pt x="2336" y="636"/>
                  </a:lnTo>
                  <a:lnTo>
                    <a:pt x="2299" y="606"/>
                  </a:lnTo>
                  <a:lnTo>
                    <a:pt x="2509" y="582"/>
                  </a:lnTo>
                  <a:lnTo>
                    <a:pt x="2606" y="588"/>
                  </a:lnTo>
                  <a:lnTo>
                    <a:pt x="2773" y="588"/>
                  </a:lnTo>
                  <a:lnTo>
                    <a:pt x="3001" y="582"/>
                  </a:lnTo>
                  <a:lnTo>
                    <a:pt x="3259" y="516"/>
                  </a:lnTo>
                  <a:lnTo>
                    <a:pt x="3452" y="438"/>
                  </a:lnTo>
                  <a:lnTo>
                    <a:pt x="3668" y="391"/>
                  </a:lnTo>
                  <a:lnTo>
                    <a:pt x="3668" y="312"/>
                  </a:lnTo>
                  <a:lnTo>
                    <a:pt x="3482" y="300"/>
                  </a:lnTo>
                  <a:lnTo>
                    <a:pt x="3482" y="300"/>
                  </a:lnTo>
                  <a:close/>
                </a:path>
              </a:pathLst>
            </a:custGeom>
            <a:gradFill rotWithShape="0">
              <a:gsLst>
                <a:gs pos="0">
                  <a:schemeClr val="bg2"/>
                </a:gs>
                <a:gs pos="100000">
                  <a:schemeClr val="bg1"/>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6" name="Freeform 6"/>
            <p:cNvSpPr>
              <a:spLocks/>
            </p:cNvSpPr>
            <p:nvPr/>
          </p:nvSpPr>
          <p:spPr bwMode="hidden">
            <a:xfrm>
              <a:off x="0" y="524"/>
              <a:ext cx="973" cy="1195"/>
            </a:xfrm>
            <a:custGeom>
              <a:avLst/>
              <a:gdLst/>
              <a:ahLst/>
              <a:cxnLst>
                <a:cxn ang="0">
                  <a:pos x="323" y="1186"/>
                </a:cxn>
                <a:cxn ang="0">
                  <a:pos x="490" y="1192"/>
                </a:cxn>
                <a:cxn ang="0">
                  <a:pos x="580" y="1150"/>
                </a:cxn>
                <a:cxn ang="0">
                  <a:pos x="813" y="1085"/>
                </a:cxn>
                <a:cxn ang="0">
                  <a:pos x="933" y="1055"/>
                </a:cxn>
                <a:cxn ang="0">
                  <a:pos x="759" y="989"/>
                </a:cxn>
                <a:cxn ang="0">
                  <a:pos x="556" y="953"/>
                </a:cxn>
                <a:cxn ang="0">
                  <a:pos x="197" y="971"/>
                </a:cxn>
                <a:cxn ang="0">
                  <a:pos x="299" y="893"/>
                </a:cxn>
                <a:cxn ang="0">
                  <a:pos x="496" y="803"/>
                </a:cxn>
                <a:cxn ang="0">
                  <a:pos x="694" y="671"/>
                </a:cxn>
                <a:cxn ang="0">
                  <a:pos x="700" y="671"/>
                </a:cxn>
                <a:cxn ang="0">
                  <a:pos x="712" y="665"/>
                </a:cxn>
                <a:cxn ang="0">
                  <a:pos x="753" y="647"/>
                </a:cxn>
                <a:cxn ang="0">
                  <a:pos x="777" y="641"/>
                </a:cxn>
                <a:cxn ang="0">
                  <a:pos x="789" y="629"/>
                </a:cxn>
                <a:cxn ang="0">
                  <a:pos x="795" y="617"/>
                </a:cxn>
                <a:cxn ang="0">
                  <a:pos x="789" y="611"/>
                </a:cxn>
                <a:cxn ang="0">
                  <a:pos x="783" y="599"/>
                </a:cxn>
                <a:cxn ang="0">
                  <a:pos x="783" y="575"/>
                </a:cxn>
                <a:cxn ang="0">
                  <a:pos x="795" y="545"/>
                </a:cxn>
                <a:cxn ang="0">
                  <a:pos x="807" y="515"/>
                </a:cxn>
                <a:cxn ang="0">
                  <a:pos x="825" y="485"/>
                </a:cxn>
                <a:cxn ang="0">
                  <a:pos x="837" y="455"/>
                </a:cxn>
                <a:cxn ang="0">
                  <a:pos x="843" y="437"/>
                </a:cxn>
                <a:cxn ang="0">
                  <a:pos x="849" y="431"/>
                </a:cxn>
                <a:cxn ang="0">
                  <a:pos x="849" y="347"/>
                </a:cxn>
                <a:cxn ang="0">
                  <a:pos x="849" y="341"/>
                </a:cxn>
                <a:cxn ang="0">
                  <a:pos x="855" y="335"/>
                </a:cxn>
                <a:cxn ang="0">
                  <a:pos x="873" y="305"/>
                </a:cxn>
                <a:cxn ang="0">
                  <a:pos x="885" y="269"/>
                </a:cxn>
                <a:cxn ang="0">
                  <a:pos x="897" y="239"/>
                </a:cxn>
                <a:cxn ang="0">
                  <a:pos x="903" y="227"/>
                </a:cxn>
                <a:cxn ang="0">
                  <a:pos x="909" y="215"/>
                </a:cxn>
                <a:cxn ang="0">
                  <a:pos x="927" y="173"/>
                </a:cxn>
                <a:cxn ang="0">
                  <a:pos x="945" y="137"/>
                </a:cxn>
                <a:cxn ang="0">
                  <a:pos x="951" y="125"/>
                </a:cxn>
                <a:cxn ang="0">
                  <a:pos x="951" y="119"/>
                </a:cxn>
                <a:cxn ang="0">
                  <a:pos x="969" y="0"/>
                </a:cxn>
                <a:cxn ang="0">
                  <a:pos x="945" y="47"/>
                </a:cxn>
                <a:cxn ang="0">
                  <a:pos x="783" y="113"/>
                </a:cxn>
                <a:cxn ang="0">
                  <a:pos x="706" y="161"/>
                </a:cxn>
                <a:cxn ang="0">
                  <a:pos x="460" y="233"/>
                </a:cxn>
                <a:cxn ang="0">
                  <a:pos x="281" y="287"/>
                </a:cxn>
                <a:cxn ang="0">
                  <a:pos x="173" y="293"/>
                </a:cxn>
                <a:cxn ang="0">
                  <a:pos x="12" y="485"/>
                </a:cxn>
                <a:cxn ang="0">
                  <a:pos x="0" y="509"/>
                </a:cxn>
                <a:cxn ang="0">
                  <a:pos x="0" y="1186"/>
                </a:cxn>
                <a:cxn ang="0">
                  <a:pos x="96" y="1180"/>
                </a:cxn>
                <a:cxn ang="0">
                  <a:pos x="323" y="1186"/>
                </a:cxn>
                <a:cxn ang="0">
                  <a:pos x="323" y="1186"/>
                </a:cxn>
              </a:cxnLst>
              <a:rect l="0" t="0" r="r" b="b"/>
              <a:pathLst>
                <a:path w="969" h="1192">
                  <a:moveTo>
                    <a:pt x="323" y="1186"/>
                  </a:moveTo>
                  <a:lnTo>
                    <a:pt x="490" y="1192"/>
                  </a:lnTo>
                  <a:lnTo>
                    <a:pt x="580" y="1150"/>
                  </a:lnTo>
                  <a:lnTo>
                    <a:pt x="813" y="1085"/>
                  </a:lnTo>
                  <a:lnTo>
                    <a:pt x="933" y="1055"/>
                  </a:lnTo>
                  <a:lnTo>
                    <a:pt x="759" y="989"/>
                  </a:lnTo>
                  <a:lnTo>
                    <a:pt x="556" y="953"/>
                  </a:lnTo>
                  <a:lnTo>
                    <a:pt x="197" y="971"/>
                  </a:lnTo>
                  <a:lnTo>
                    <a:pt x="299" y="893"/>
                  </a:lnTo>
                  <a:lnTo>
                    <a:pt x="496" y="803"/>
                  </a:lnTo>
                  <a:lnTo>
                    <a:pt x="694" y="671"/>
                  </a:lnTo>
                  <a:lnTo>
                    <a:pt x="700" y="671"/>
                  </a:lnTo>
                  <a:lnTo>
                    <a:pt x="712" y="665"/>
                  </a:lnTo>
                  <a:lnTo>
                    <a:pt x="753" y="647"/>
                  </a:lnTo>
                  <a:lnTo>
                    <a:pt x="777" y="641"/>
                  </a:lnTo>
                  <a:lnTo>
                    <a:pt x="789" y="629"/>
                  </a:lnTo>
                  <a:lnTo>
                    <a:pt x="795" y="617"/>
                  </a:lnTo>
                  <a:lnTo>
                    <a:pt x="789" y="611"/>
                  </a:lnTo>
                  <a:lnTo>
                    <a:pt x="783" y="599"/>
                  </a:lnTo>
                  <a:lnTo>
                    <a:pt x="783" y="575"/>
                  </a:lnTo>
                  <a:lnTo>
                    <a:pt x="795" y="545"/>
                  </a:lnTo>
                  <a:lnTo>
                    <a:pt x="807" y="515"/>
                  </a:lnTo>
                  <a:lnTo>
                    <a:pt x="825" y="485"/>
                  </a:lnTo>
                  <a:lnTo>
                    <a:pt x="837" y="455"/>
                  </a:lnTo>
                  <a:lnTo>
                    <a:pt x="843" y="437"/>
                  </a:lnTo>
                  <a:lnTo>
                    <a:pt x="849" y="431"/>
                  </a:lnTo>
                  <a:lnTo>
                    <a:pt x="849" y="347"/>
                  </a:lnTo>
                  <a:lnTo>
                    <a:pt x="849" y="341"/>
                  </a:lnTo>
                  <a:lnTo>
                    <a:pt x="855" y="335"/>
                  </a:lnTo>
                  <a:lnTo>
                    <a:pt x="873" y="305"/>
                  </a:lnTo>
                  <a:lnTo>
                    <a:pt x="885" y="269"/>
                  </a:lnTo>
                  <a:lnTo>
                    <a:pt x="897" y="239"/>
                  </a:lnTo>
                  <a:lnTo>
                    <a:pt x="903" y="227"/>
                  </a:lnTo>
                  <a:lnTo>
                    <a:pt x="909" y="215"/>
                  </a:lnTo>
                  <a:lnTo>
                    <a:pt x="927" y="173"/>
                  </a:lnTo>
                  <a:lnTo>
                    <a:pt x="945" y="137"/>
                  </a:lnTo>
                  <a:lnTo>
                    <a:pt x="951" y="125"/>
                  </a:lnTo>
                  <a:lnTo>
                    <a:pt x="951" y="119"/>
                  </a:lnTo>
                  <a:lnTo>
                    <a:pt x="969" y="0"/>
                  </a:lnTo>
                  <a:lnTo>
                    <a:pt x="945" y="47"/>
                  </a:lnTo>
                  <a:lnTo>
                    <a:pt x="783" y="113"/>
                  </a:lnTo>
                  <a:lnTo>
                    <a:pt x="706" y="161"/>
                  </a:lnTo>
                  <a:lnTo>
                    <a:pt x="460" y="233"/>
                  </a:lnTo>
                  <a:lnTo>
                    <a:pt x="281" y="287"/>
                  </a:lnTo>
                  <a:lnTo>
                    <a:pt x="173" y="293"/>
                  </a:lnTo>
                  <a:lnTo>
                    <a:pt x="12" y="485"/>
                  </a:lnTo>
                  <a:lnTo>
                    <a:pt x="0" y="509"/>
                  </a:lnTo>
                  <a:lnTo>
                    <a:pt x="0" y="1186"/>
                  </a:lnTo>
                  <a:lnTo>
                    <a:pt x="96" y="1180"/>
                  </a:lnTo>
                  <a:lnTo>
                    <a:pt x="323" y="1186"/>
                  </a:lnTo>
                  <a:lnTo>
                    <a:pt x="323" y="1186"/>
                  </a:lnTo>
                  <a:close/>
                </a:path>
              </a:pathLst>
            </a:custGeom>
            <a:gradFill rotWithShape="0">
              <a:gsLst>
                <a:gs pos="0">
                  <a:schemeClr val="bg2"/>
                </a:gs>
                <a:gs pos="100000">
                  <a:schemeClr val="bg1"/>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7" name="Freeform 7"/>
            <p:cNvSpPr>
              <a:spLocks/>
            </p:cNvSpPr>
            <p:nvPr/>
          </p:nvSpPr>
          <p:spPr bwMode="hidden">
            <a:xfrm>
              <a:off x="3188" y="1"/>
              <a:ext cx="2570" cy="2266"/>
            </a:xfrm>
            <a:custGeom>
              <a:avLst/>
              <a:gdLst/>
              <a:ahLst/>
              <a:cxnLst>
                <a:cxn ang="0">
                  <a:pos x="859" y="612"/>
                </a:cxn>
                <a:cxn ang="0">
                  <a:pos x="1087" y="853"/>
                </a:cxn>
                <a:cxn ang="0">
                  <a:pos x="961" y="913"/>
                </a:cxn>
                <a:cxn ang="0">
                  <a:pos x="786" y="883"/>
                </a:cxn>
                <a:cxn ang="0">
                  <a:pos x="450" y="931"/>
                </a:cxn>
                <a:cxn ang="0">
                  <a:pos x="150" y="1075"/>
                </a:cxn>
                <a:cxn ang="0">
                  <a:pos x="78" y="1165"/>
                </a:cxn>
                <a:cxn ang="0">
                  <a:pos x="361" y="1256"/>
                </a:cxn>
                <a:cxn ang="0">
                  <a:pos x="444" y="1316"/>
                </a:cxn>
                <a:cxn ang="0">
                  <a:pos x="697" y="1400"/>
                </a:cxn>
                <a:cxn ang="0">
                  <a:pos x="1026" y="1346"/>
                </a:cxn>
                <a:cxn ang="0">
                  <a:pos x="991" y="1412"/>
                </a:cxn>
                <a:cxn ang="0">
                  <a:pos x="804" y="1574"/>
                </a:cxn>
                <a:cxn ang="0">
                  <a:pos x="726" y="1718"/>
                </a:cxn>
                <a:cxn ang="0">
                  <a:pos x="768" y="1742"/>
                </a:cxn>
                <a:cxn ang="0">
                  <a:pos x="865" y="1693"/>
                </a:cxn>
                <a:cxn ang="0">
                  <a:pos x="991" y="1699"/>
                </a:cxn>
                <a:cxn ang="0">
                  <a:pos x="1135" y="1627"/>
                </a:cxn>
                <a:cxn ang="0">
                  <a:pos x="1183" y="1669"/>
                </a:cxn>
                <a:cxn ang="0">
                  <a:pos x="1399" y="1436"/>
                </a:cxn>
                <a:cxn ang="0">
                  <a:pos x="1615" y="1334"/>
                </a:cxn>
                <a:cxn ang="0">
                  <a:pos x="1645" y="1370"/>
                </a:cxn>
                <a:cxn ang="0">
                  <a:pos x="1681" y="1430"/>
                </a:cxn>
                <a:cxn ang="0">
                  <a:pos x="1699" y="1466"/>
                </a:cxn>
                <a:cxn ang="0">
                  <a:pos x="1747" y="1550"/>
                </a:cxn>
                <a:cxn ang="0">
                  <a:pos x="1772" y="1586"/>
                </a:cxn>
                <a:cxn ang="0">
                  <a:pos x="2124" y="2248"/>
                </a:cxn>
                <a:cxn ang="0">
                  <a:pos x="1693" y="1322"/>
                </a:cxn>
                <a:cxn ang="0">
                  <a:pos x="1861" y="1165"/>
                </a:cxn>
                <a:cxn ang="0">
                  <a:pos x="2173" y="1099"/>
                </a:cxn>
                <a:cxn ang="0">
                  <a:pos x="2390" y="1009"/>
                </a:cxn>
                <a:cxn ang="0">
                  <a:pos x="2570" y="805"/>
                </a:cxn>
                <a:cxn ang="0">
                  <a:pos x="2342" y="781"/>
                </a:cxn>
                <a:cxn ang="0">
                  <a:pos x="2114" y="763"/>
                </a:cxn>
                <a:cxn ang="0">
                  <a:pos x="2408" y="433"/>
                </a:cxn>
                <a:cxn ang="0">
                  <a:pos x="2426" y="421"/>
                </a:cxn>
                <a:cxn ang="0">
                  <a:pos x="2474" y="379"/>
                </a:cxn>
                <a:cxn ang="0">
                  <a:pos x="2492" y="355"/>
                </a:cxn>
                <a:cxn ang="0">
                  <a:pos x="2474" y="337"/>
                </a:cxn>
                <a:cxn ang="0">
                  <a:pos x="2474" y="271"/>
                </a:cxn>
                <a:cxn ang="0">
                  <a:pos x="2492" y="192"/>
                </a:cxn>
                <a:cxn ang="0">
                  <a:pos x="2504" y="132"/>
                </a:cxn>
                <a:cxn ang="0">
                  <a:pos x="2492" y="36"/>
                </a:cxn>
                <a:cxn ang="0">
                  <a:pos x="2492" y="24"/>
                </a:cxn>
                <a:cxn ang="0">
                  <a:pos x="2102" y="0"/>
                </a:cxn>
                <a:cxn ang="0">
                  <a:pos x="1909" y="90"/>
                </a:cxn>
                <a:cxn ang="0">
                  <a:pos x="1747" y="535"/>
                </a:cxn>
                <a:cxn ang="0">
                  <a:pos x="1711" y="469"/>
                </a:cxn>
                <a:cxn ang="0">
                  <a:pos x="1633" y="144"/>
                </a:cxn>
                <a:cxn ang="0">
                  <a:pos x="1579" y="0"/>
                </a:cxn>
                <a:cxn ang="0">
                  <a:pos x="738" y="186"/>
                </a:cxn>
                <a:cxn ang="0">
                  <a:pos x="756" y="463"/>
                </a:cxn>
              </a:cxnLst>
              <a:rect l="0" t="0" r="r" b="b"/>
              <a:pathLst>
                <a:path w="2570" h="2266">
                  <a:moveTo>
                    <a:pt x="756" y="463"/>
                  </a:moveTo>
                  <a:lnTo>
                    <a:pt x="859" y="612"/>
                  </a:lnTo>
                  <a:lnTo>
                    <a:pt x="937" y="720"/>
                  </a:lnTo>
                  <a:lnTo>
                    <a:pt x="1087" y="853"/>
                  </a:lnTo>
                  <a:lnTo>
                    <a:pt x="1105" y="907"/>
                  </a:lnTo>
                  <a:lnTo>
                    <a:pt x="961" y="913"/>
                  </a:lnTo>
                  <a:lnTo>
                    <a:pt x="895" y="901"/>
                  </a:lnTo>
                  <a:lnTo>
                    <a:pt x="786" y="883"/>
                  </a:lnTo>
                  <a:lnTo>
                    <a:pt x="637" y="859"/>
                  </a:lnTo>
                  <a:lnTo>
                    <a:pt x="450" y="931"/>
                  </a:lnTo>
                  <a:lnTo>
                    <a:pt x="306" y="1021"/>
                  </a:lnTo>
                  <a:lnTo>
                    <a:pt x="150" y="1075"/>
                  </a:lnTo>
                  <a:lnTo>
                    <a:pt x="0" y="1153"/>
                  </a:lnTo>
                  <a:lnTo>
                    <a:pt x="78" y="1165"/>
                  </a:lnTo>
                  <a:lnTo>
                    <a:pt x="264" y="1220"/>
                  </a:lnTo>
                  <a:lnTo>
                    <a:pt x="361" y="1256"/>
                  </a:lnTo>
                  <a:lnTo>
                    <a:pt x="367" y="1298"/>
                  </a:lnTo>
                  <a:lnTo>
                    <a:pt x="444" y="1316"/>
                  </a:lnTo>
                  <a:lnTo>
                    <a:pt x="558" y="1400"/>
                  </a:lnTo>
                  <a:lnTo>
                    <a:pt x="697" y="1400"/>
                  </a:lnTo>
                  <a:lnTo>
                    <a:pt x="895" y="1346"/>
                  </a:lnTo>
                  <a:lnTo>
                    <a:pt x="1026" y="1346"/>
                  </a:lnTo>
                  <a:lnTo>
                    <a:pt x="1147" y="1358"/>
                  </a:lnTo>
                  <a:lnTo>
                    <a:pt x="991" y="1412"/>
                  </a:lnTo>
                  <a:lnTo>
                    <a:pt x="804" y="1538"/>
                  </a:lnTo>
                  <a:lnTo>
                    <a:pt x="804" y="1574"/>
                  </a:lnTo>
                  <a:lnTo>
                    <a:pt x="762" y="1645"/>
                  </a:lnTo>
                  <a:lnTo>
                    <a:pt x="726" y="1718"/>
                  </a:lnTo>
                  <a:lnTo>
                    <a:pt x="732" y="1754"/>
                  </a:lnTo>
                  <a:lnTo>
                    <a:pt x="768" y="1742"/>
                  </a:lnTo>
                  <a:lnTo>
                    <a:pt x="829" y="1730"/>
                  </a:lnTo>
                  <a:lnTo>
                    <a:pt x="865" y="1693"/>
                  </a:lnTo>
                  <a:lnTo>
                    <a:pt x="925" y="1663"/>
                  </a:lnTo>
                  <a:lnTo>
                    <a:pt x="991" y="1699"/>
                  </a:lnTo>
                  <a:lnTo>
                    <a:pt x="1087" y="1675"/>
                  </a:lnTo>
                  <a:lnTo>
                    <a:pt x="1135" y="1627"/>
                  </a:lnTo>
                  <a:lnTo>
                    <a:pt x="1147" y="1687"/>
                  </a:lnTo>
                  <a:lnTo>
                    <a:pt x="1183" y="1669"/>
                  </a:lnTo>
                  <a:lnTo>
                    <a:pt x="1333" y="1514"/>
                  </a:lnTo>
                  <a:lnTo>
                    <a:pt x="1399" y="1436"/>
                  </a:lnTo>
                  <a:lnTo>
                    <a:pt x="1526" y="1382"/>
                  </a:lnTo>
                  <a:lnTo>
                    <a:pt x="1615" y="1334"/>
                  </a:lnTo>
                  <a:lnTo>
                    <a:pt x="1627" y="1346"/>
                  </a:lnTo>
                  <a:lnTo>
                    <a:pt x="1645" y="1370"/>
                  </a:lnTo>
                  <a:lnTo>
                    <a:pt x="1669" y="1400"/>
                  </a:lnTo>
                  <a:lnTo>
                    <a:pt x="1681" y="1430"/>
                  </a:lnTo>
                  <a:lnTo>
                    <a:pt x="1687" y="1448"/>
                  </a:lnTo>
                  <a:lnTo>
                    <a:pt x="1699" y="1466"/>
                  </a:lnTo>
                  <a:lnTo>
                    <a:pt x="1729" y="1520"/>
                  </a:lnTo>
                  <a:lnTo>
                    <a:pt x="1747" y="1550"/>
                  </a:lnTo>
                  <a:lnTo>
                    <a:pt x="1766" y="1574"/>
                  </a:lnTo>
                  <a:lnTo>
                    <a:pt x="1772" y="1586"/>
                  </a:lnTo>
                  <a:lnTo>
                    <a:pt x="1778" y="1592"/>
                  </a:lnTo>
                  <a:lnTo>
                    <a:pt x="2124" y="2248"/>
                  </a:lnTo>
                  <a:lnTo>
                    <a:pt x="2215" y="2266"/>
                  </a:lnTo>
                  <a:lnTo>
                    <a:pt x="1693" y="1322"/>
                  </a:lnTo>
                  <a:lnTo>
                    <a:pt x="1723" y="1262"/>
                  </a:lnTo>
                  <a:lnTo>
                    <a:pt x="1861" y="1165"/>
                  </a:lnTo>
                  <a:lnTo>
                    <a:pt x="1988" y="1129"/>
                  </a:lnTo>
                  <a:lnTo>
                    <a:pt x="2173" y="1099"/>
                  </a:lnTo>
                  <a:lnTo>
                    <a:pt x="2318" y="1075"/>
                  </a:lnTo>
                  <a:lnTo>
                    <a:pt x="2390" y="1009"/>
                  </a:lnTo>
                  <a:lnTo>
                    <a:pt x="2570" y="895"/>
                  </a:lnTo>
                  <a:lnTo>
                    <a:pt x="2570" y="805"/>
                  </a:lnTo>
                  <a:lnTo>
                    <a:pt x="2516" y="787"/>
                  </a:lnTo>
                  <a:lnTo>
                    <a:pt x="2342" y="781"/>
                  </a:lnTo>
                  <a:lnTo>
                    <a:pt x="2042" y="871"/>
                  </a:lnTo>
                  <a:lnTo>
                    <a:pt x="2114" y="763"/>
                  </a:lnTo>
                  <a:lnTo>
                    <a:pt x="2264" y="624"/>
                  </a:lnTo>
                  <a:lnTo>
                    <a:pt x="2408" y="433"/>
                  </a:lnTo>
                  <a:lnTo>
                    <a:pt x="2414" y="433"/>
                  </a:lnTo>
                  <a:lnTo>
                    <a:pt x="2426" y="421"/>
                  </a:lnTo>
                  <a:lnTo>
                    <a:pt x="2456" y="397"/>
                  </a:lnTo>
                  <a:lnTo>
                    <a:pt x="2474" y="379"/>
                  </a:lnTo>
                  <a:lnTo>
                    <a:pt x="2486" y="367"/>
                  </a:lnTo>
                  <a:lnTo>
                    <a:pt x="2492" y="355"/>
                  </a:lnTo>
                  <a:lnTo>
                    <a:pt x="2486" y="349"/>
                  </a:lnTo>
                  <a:lnTo>
                    <a:pt x="2474" y="337"/>
                  </a:lnTo>
                  <a:lnTo>
                    <a:pt x="2474" y="307"/>
                  </a:lnTo>
                  <a:lnTo>
                    <a:pt x="2474" y="271"/>
                  </a:lnTo>
                  <a:lnTo>
                    <a:pt x="2480" y="228"/>
                  </a:lnTo>
                  <a:lnTo>
                    <a:pt x="2492" y="192"/>
                  </a:lnTo>
                  <a:lnTo>
                    <a:pt x="2498" y="156"/>
                  </a:lnTo>
                  <a:lnTo>
                    <a:pt x="2504" y="132"/>
                  </a:lnTo>
                  <a:lnTo>
                    <a:pt x="2504" y="126"/>
                  </a:lnTo>
                  <a:lnTo>
                    <a:pt x="2492" y="36"/>
                  </a:lnTo>
                  <a:lnTo>
                    <a:pt x="2492" y="36"/>
                  </a:lnTo>
                  <a:lnTo>
                    <a:pt x="2492" y="24"/>
                  </a:lnTo>
                  <a:lnTo>
                    <a:pt x="2498" y="0"/>
                  </a:lnTo>
                  <a:lnTo>
                    <a:pt x="2102" y="0"/>
                  </a:lnTo>
                  <a:lnTo>
                    <a:pt x="2006" y="60"/>
                  </a:lnTo>
                  <a:lnTo>
                    <a:pt x="1909" y="90"/>
                  </a:lnTo>
                  <a:lnTo>
                    <a:pt x="1808" y="337"/>
                  </a:lnTo>
                  <a:lnTo>
                    <a:pt x="1747" y="535"/>
                  </a:lnTo>
                  <a:lnTo>
                    <a:pt x="1687" y="588"/>
                  </a:lnTo>
                  <a:lnTo>
                    <a:pt x="1711" y="469"/>
                  </a:lnTo>
                  <a:lnTo>
                    <a:pt x="1687" y="343"/>
                  </a:lnTo>
                  <a:lnTo>
                    <a:pt x="1633" y="144"/>
                  </a:lnTo>
                  <a:lnTo>
                    <a:pt x="1585" y="12"/>
                  </a:lnTo>
                  <a:lnTo>
                    <a:pt x="1579" y="0"/>
                  </a:lnTo>
                  <a:lnTo>
                    <a:pt x="786" y="0"/>
                  </a:lnTo>
                  <a:lnTo>
                    <a:pt x="738" y="186"/>
                  </a:lnTo>
                  <a:lnTo>
                    <a:pt x="756" y="463"/>
                  </a:lnTo>
                  <a:lnTo>
                    <a:pt x="756" y="463"/>
                  </a:lnTo>
                  <a:close/>
                </a:path>
              </a:pathLst>
            </a:custGeom>
            <a:gradFill rotWithShape="0">
              <a:gsLst>
                <a:gs pos="0">
                  <a:schemeClr val="bg2"/>
                </a:gs>
                <a:gs pos="100000">
                  <a:schemeClr val="bg1"/>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8" name="Freeform 8"/>
            <p:cNvSpPr>
              <a:spLocks/>
            </p:cNvSpPr>
            <p:nvPr/>
          </p:nvSpPr>
          <p:spPr bwMode="hidden">
            <a:xfrm>
              <a:off x="3525" y="1"/>
              <a:ext cx="2185" cy="1508"/>
            </a:xfrm>
            <a:custGeom>
              <a:avLst/>
              <a:gdLst/>
              <a:ahLst/>
              <a:cxnLst>
                <a:cxn ang="0">
                  <a:pos x="1034" y="767"/>
                </a:cxn>
                <a:cxn ang="0">
                  <a:pos x="1190" y="1235"/>
                </a:cxn>
                <a:cxn ang="0">
                  <a:pos x="956" y="1193"/>
                </a:cxn>
                <a:cxn ang="0">
                  <a:pos x="723" y="1127"/>
                </a:cxn>
                <a:cxn ang="0">
                  <a:pos x="442" y="1109"/>
                </a:cxn>
                <a:cxn ang="0">
                  <a:pos x="0" y="1079"/>
                </a:cxn>
                <a:cxn ang="0">
                  <a:pos x="30" y="1115"/>
                </a:cxn>
                <a:cxn ang="0">
                  <a:pos x="496" y="1133"/>
                </a:cxn>
                <a:cxn ang="0">
                  <a:pos x="777" y="1187"/>
                </a:cxn>
                <a:cxn ang="0">
                  <a:pos x="1130" y="1301"/>
                </a:cxn>
                <a:cxn ang="0">
                  <a:pos x="1070" y="1319"/>
                </a:cxn>
                <a:cxn ang="0">
                  <a:pos x="711" y="1505"/>
                </a:cxn>
                <a:cxn ang="0">
                  <a:pos x="765" y="1481"/>
                </a:cxn>
                <a:cxn ang="0">
                  <a:pos x="861" y="1439"/>
                </a:cxn>
                <a:cxn ang="0">
                  <a:pos x="1022" y="1355"/>
                </a:cxn>
                <a:cxn ang="0">
                  <a:pos x="1214" y="1295"/>
                </a:cxn>
                <a:cxn ang="0">
                  <a:pos x="1267" y="1223"/>
                </a:cxn>
                <a:cxn ang="0">
                  <a:pos x="1632" y="1043"/>
                </a:cxn>
                <a:cxn ang="0">
                  <a:pos x="1931" y="953"/>
                </a:cxn>
                <a:cxn ang="0">
                  <a:pos x="2176" y="821"/>
                </a:cxn>
                <a:cxn ang="0">
                  <a:pos x="1961" y="911"/>
                </a:cxn>
                <a:cxn ang="0">
                  <a:pos x="1656" y="989"/>
                </a:cxn>
                <a:cxn ang="0">
                  <a:pos x="1339" y="1151"/>
                </a:cxn>
                <a:cxn ang="0">
                  <a:pos x="1501" y="905"/>
                </a:cxn>
                <a:cxn ang="0">
                  <a:pos x="1620" y="545"/>
                </a:cxn>
                <a:cxn ang="0">
                  <a:pos x="1740" y="372"/>
                </a:cxn>
                <a:cxn ang="0">
                  <a:pos x="1979" y="60"/>
                </a:cxn>
                <a:cxn ang="0">
                  <a:pos x="2003" y="0"/>
                </a:cxn>
                <a:cxn ang="0">
                  <a:pos x="1973" y="0"/>
                </a:cxn>
                <a:cxn ang="0">
                  <a:pos x="1596" y="480"/>
                </a:cxn>
                <a:cxn ang="0">
                  <a:pos x="1477" y="887"/>
                </a:cxn>
                <a:cxn ang="0">
                  <a:pos x="1255" y="1175"/>
                </a:cxn>
                <a:cxn ang="0">
                  <a:pos x="1130" y="905"/>
                </a:cxn>
                <a:cxn ang="0">
                  <a:pos x="1010" y="540"/>
                </a:cxn>
                <a:cxn ang="0">
                  <a:pos x="885" y="222"/>
                </a:cxn>
                <a:cxn ang="0">
                  <a:pos x="789" y="0"/>
                </a:cxn>
                <a:cxn ang="0">
                  <a:pos x="753" y="0"/>
                </a:cxn>
                <a:cxn ang="0">
                  <a:pos x="903" y="354"/>
                </a:cxn>
                <a:cxn ang="0">
                  <a:pos x="1034" y="767"/>
                </a:cxn>
                <a:cxn ang="0">
                  <a:pos x="1034" y="767"/>
                </a:cxn>
              </a:cxnLst>
              <a:rect l="0" t="0" r="r" b="b"/>
              <a:pathLst>
                <a:path w="2176" h="1505">
                  <a:moveTo>
                    <a:pt x="1034" y="767"/>
                  </a:moveTo>
                  <a:lnTo>
                    <a:pt x="1190" y="1235"/>
                  </a:lnTo>
                  <a:lnTo>
                    <a:pt x="956" y="1193"/>
                  </a:lnTo>
                  <a:lnTo>
                    <a:pt x="723" y="1127"/>
                  </a:lnTo>
                  <a:lnTo>
                    <a:pt x="442" y="1109"/>
                  </a:lnTo>
                  <a:lnTo>
                    <a:pt x="0" y="1079"/>
                  </a:lnTo>
                  <a:lnTo>
                    <a:pt x="30" y="1115"/>
                  </a:lnTo>
                  <a:lnTo>
                    <a:pt x="496" y="1133"/>
                  </a:lnTo>
                  <a:lnTo>
                    <a:pt x="777" y="1187"/>
                  </a:lnTo>
                  <a:lnTo>
                    <a:pt x="1130" y="1301"/>
                  </a:lnTo>
                  <a:lnTo>
                    <a:pt x="1070" y="1319"/>
                  </a:lnTo>
                  <a:lnTo>
                    <a:pt x="711" y="1505"/>
                  </a:lnTo>
                  <a:lnTo>
                    <a:pt x="765" y="1481"/>
                  </a:lnTo>
                  <a:lnTo>
                    <a:pt x="861" y="1439"/>
                  </a:lnTo>
                  <a:lnTo>
                    <a:pt x="1022" y="1355"/>
                  </a:lnTo>
                  <a:lnTo>
                    <a:pt x="1214" y="1295"/>
                  </a:lnTo>
                  <a:lnTo>
                    <a:pt x="1267" y="1223"/>
                  </a:lnTo>
                  <a:lnTo>
                    <a:pt x="1632" y="1043"/>
                  </a:lnTo>
                  <a:lnTo>
                    <a:pt x="1931" y="953"/>
                  </a:lnTo>
                  <a:lnTo>
                    <a:pt x="2176" y="821"/>
                  </a:lnTo>
                  <a:lnTo>
                    <a:pt x="1961" y="911"/>
                  </a:lnTo>
                  <a:lnTo>
                    <a:pt x="1656" y="989"/>
                  </a:lnTo>
                  <a:lnTo>
                    <a:pt x="1339" y="1151"/>
                  </a:lnTo>
                  <a:lnTo>
                    <a:pt x="1501" y="905"/>
                  </a:lnTo>
                  <a:lnTo>
                    <a:pt x="1620" y="545"/>
                  </a:lnTo>
                  <a:lnTo>
                    <a:pt x="1740" y="372"/>
                  </a:lnTo>
                  <a:lnTo>
                    <a:pt x="1979" y="60"/>
                  </a:lnTo>
                  <a:lnTo>
                    <a:pt x="2003" y="0"/>
                  </a:lnTo>
                  <a:lnTo>
                    <a:pt x="1973" y="0"/>
                  </a:lnTo>
                  <a:lnTo>
                    <a:pt x="1596" y="480"/>
                  </a:lnTo>
                  <a:lnTo>
                    <a:pt x="1477" y="887"/>
                  </a:lnTo>
                  <a:lnTo>
                    <a:pt x="1255" y="1175"/>
                  </a:lnTo>
                  <a:lnTo>
                    <a:pt x="1130" y="905"/>
                  </a:lnTo>
                  <a:lnTo>
                    <a:pt x="1010" y="540"/>
                  </a:lnTo>
                  <a:lnTo>
                    <a:pt x="885" y="222"/>
                  </a:lnTo>
                  <a:lnTo>
                    <a:pt x="789" y="0"/>
                  </a:lnTo>
                  <a:lnTo>
                    <a:pt x="753" y="0"/>
                  </a:lnTo>
                  <a:lnTo>
                    <a:pt x="903" y="354"/>
                  </a:lnTo>
                  <a:lnTo>
                    <a:pt x="1034" y="767"/>
                  </a:lnTo>
                  <a:lnTo>
                    <a:pt x="1034" y="767"/>
                  </a:lnTo>
                  <a:close/>
                </a:path>
              </a:pathLst>
            </a:custGeom>
            <a:gradFill rotWithShape="0">
              <a:gsLst>
                <a:gs pos="0">
                  <a:schemeClr val="accent2"/>
                </a:gs>
                <a:gs pos="100000">
                  <a:schemeClr val="bg1"/>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9" name="Freeform 9"/>
            <p:cNvSpPr>
              <a:spLocks/>
            </p:cNvSpPr>
            <p:nvPr/>
          </p:nvSpPr>
          <p:spPr bwMode="hidden">
            <a:xfrm>
              <a:off x="0" y="649"/>
              <a:ext cx="816" cy="806"/>
            </a:xfrm>
            <a:custGeom>
              <a:avLst/>
              <a:gdLst/>
              <a:ahLst/>
              <a:cxnLst>
                <a:cxn ang="0">
                  <a:pos x="161" y="564"/>
                </a:cxn>
                <a:cxn ang="0">
                  <a:pos x="329" y="438"/>
                </a:cxn>
                <a:cxn ang="0">
                  <a:pos x="646" y="216"/>
                </a:cxn>
                <a:cxn ang="0">
                  <a:pos x="813" y="0"/>
                </a:cxn>
                <a:cxn ang="0">
                  <a:pos x="676" y="150"/>
                </a:cxn>
                <a:cxn ang="0">
                  <a:pos x="144" y="504"/>
                </a:cxn>
                <a:cxn ang="0">
                  <a:pos x="0" y="732"/>
                </a:cxn>
                <a:cxn ang="0">
                  <a:pos x="0" y="804"/>
                </a:cxn>
                <a:cxn ang="0">
                  <a:pos x="161" y="564"/>
                </a:cxn>
                <a:cxn ang="0">
                  <a:pos x="161" y="564"/>
                </a:cxn>
              </a:cxnLst>
              <a:rect l="0" t="0" r="r" b="b"/>
              <a:pathLst>
                <a:path w="813" h="804">
                  <a:moveTo>
                    <a:pt x="161" y="564"/>
                  </a:moveTo>
                  <a:lnTo>
                    <a:pt x="329" y="438"/>
                  </a:lnTo>
                  <a:lnTo>
                    <a:pt x="646" y="216"/>
                  </a:lnTo>
                  <a:lnTo>
                    <a:pt x="813" y="0"/>
                  </a:lnTo>
                  <a:lnTo>
                    <a:pt x="676" y="150"/>
                  </a:lnTo>
                  <a:lnTo>
                    <a:pt x="144" y="504"/>
                  </a:lnTo>
                  <a:lnTo>
                    <a:pt x="0" y="732"/>
                  </a:lnTo>
                  <a:lnTo>
                    <a:pt x="0" y="804"/>
                  </a:lnTo>
                  <a:lnTo>
                    <a:pt x="161" y="564"/>
                  </a:lnTo>
                  <a:lnTo>
                    <a:pt x="161" y="564"/>
                  </a:lnTo>
                  <a:close/>
                </a:path>
              </a:pathLst>
            </a:custGeom>
            <a:gradFill rotWithShape="0">
              <a:gsLst>
                <a:gs pos="0">
                  <a:schemeClr val="accent2"/>
                </a:gs>
                <a:gs pos="100000">
                  <a:schemeClr val="bg1"/>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10" name="Freeform 10"/>
            <p:cNvSpPr>
              <a:spLocks/>
            </p:cNvSpPr>
            <p:nvPr/>
          </p:nvSpPr>
          <p:spPr bwMode="hidden">
            <a:xfrm>
              <a:off x="0" y="1545"/>
              <a:ext cx="762" cy="107"/>
            </a:xfrm>
            <a:custGeom>
              <a:avLst/>
              <a:gdLst/>
              <a:ahLst/>
              <a:cxnLst>
                <a:cxn ang="0">
                  <a:pos x="460" y="66"/>
                </a:cxn>
                <a:cxn ang="0">
                  <a:pos x="759" y="0"/>
                </a:cxn>
                <a:cxn ang="0">
                  <a:pos x="496" y="36"/>
                </a:cxn>
                <a:cxn ang="0">
                  <a:pos x="138" y="48"/>
                </a:cxn>
                <a:cxn ang="0">
                  <a:pos x="0" y="78"/>
                </a:cxn>
                <a:cxn ang="0">
                  <a:pos x="0" y="107"/>
                </a:cxn>
                <a:cxn ang="0">
                  <a:pos x="96" y="89"/>
                </a:cxn>
                <a:cxn ang="0">
                  <a:pos x="460" y="66"/>
                </a:cxn>
                <a:cxn ang="0">
                  <a:pos x="460" y="66"/>
                </a:cxn>
              </a:cxnLst>
              <a:rect l="0" t="0" r="r" b="b"/>
              <a:pathLst>
                <a:path w="759" h="107">
                  <a:moveTo>
                    <a:pt x="460" y="66"/>
                  </a:moveTo>
                  <a:lnTo>
                    <a:pt x="759" y="0"/>
                  </a:lnTo>
                  <a:lnTo>
                    <a:pt x="496" y="36"/>
                  </a:lnTo>
                  <a:lnTo>
                    <a:pt x="138" y="48"/>
                  </a:lnTo>
                  <a:lnTo>
                    <a:pt x="0" y="78"/>
                  </a:lnTo>
                  <a:lnTo>
                    <a:pt x="0" y="107"/>
                  </a:lnTo>
                  <a:lnTo>
                    <a:pt x="96" y="89"/>
                  </a:lnTo>
                  <a:lnTo>
                    <a:pt x="460" y="66"/>
                  </a:lnTo>
                  <a:lnTo>
                    <a:pt x="460" y="66"/>
                  </a:lnTo>
                  <a:close/>
                </a:path>
              </a:pathLst>
            </a:custGeom>
            <a:gradFill rotWithShape="0">
              <a:gsLst>
                <a:gs pos="0">
                  <a:schemeClr val="accent2"/>
                </a:gs>
                <a:gs pos="100000">
                  <a:schemeClr val="bg1"/>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11" name="Freeform 11"/>
            <p:cNvSpPr>
              <a:spLocks/>
            </p:cNvSpPr>
            <p:nvPr/>
          </p:nvSpPr>
          <p:spPr bwMode="hidden">
            <a:xfrm>
              <a:off x="2314" y="3431"/>
              <a:ext cx="3182" cy="745"/>
            </a:xfrm>
            <a:custGeom>
              <a:avLst/>
              <a:gdLst/>
              <a:ahLst/>
              <a:cxnLst>
                <a:cxn ang="0">
                  <a:pos x="1387" y="239"/>
                </a:cxn>
                <a:cxn ang="0">
                  <a:pos x="1734" y="233"/>
                </a:cxn>
                <a:cxn ang="0">
                  <a:pos x="2087" y="251"/>
                </a:cxn>
                <a:cxn ang="0">
                  <a:pos x="2505" y="233"/>
                </a:cxn>
                <a:cxn ang="0">
                  <a:pos x="3169" y="204"/>
                </a:cxn>
                <a:cxn ang="0">
                  <a:pos x="3115" y="186"/>
                </a:cxn>
                <a:cxn ang="0">
                  <a:pos x="2422" y="221"/>
                </a:cxn>
                <a:cxn ang="0">
                  <a:pos x="2003" y="221"/>
                </a:cxn>
                <a:cxn ang="0">
                  <a:pos x="1459" y="186"/>
                </a:cxn>
                <a:cxn ang="0">
                  <a:pos x="1543" y="168"/>
                </a:cxn>
                <a:cxn ang="0">
                  <a:pos x="2039" y="0"/>
                </a:cxn>
                <a:cxn ang="0">
                  <a:pos x="1961" y="24"/>
                </a:cxn>
                <a:cxn ang="0">
                  <a:pos x="1836" y="66"/>
                </a:cxn>
                <a:cxn ang="0">
                  <a:pos x="1602" y="138"/>
                </a:cxn>
                <a:cxn ang="0">
                  <a:pos x="1339" y="198"/>
                </a:cxn>
                <a:cxn ang="0">
                  <a:pos x="1268" y="251"/>
                </a:cxn>
                <a:cxn ang="0">
                  <a:pos x="765" y="413"/>
                </a:cxn>
                <a:cxn ang="0">
                  <a:pos x="335" y="503"/>
                </a:cxn>
                <a:cxn ang="0">
                  <a:pos x="0" y="617"/>
                </a:cxn>
                <a:cxn ang="0">
                  <a:pos x="299" y="539"/>
                </a:cxn>
                <a:cxn ang="0">
                  <a:pos x="735" y="449"/>
                </a:cxn>
                <a:cxn ang="0">
                  <a:pos x="1178" y="311"/>
                </a:cxn>
                <a:cxn ang="0">
                  <a:pos x="981" y="491"/>
                </a:cxn>
                <a:cxn ang="0">
                  <a:pos x="867" y="743"/>
                </a:cxn>
                <a:cxn ang="0">
                  <a:pos x="861" y="743"/>
                </a:cxn>
                <a:cxn ang="0">
                  <a:pos x="933" y="743"/>
                </a:cxn>
                <a:cxn ang="0">
                  <a:pos x="1022" y="497"/>
                </a:cxn>
                <a:cxn ang="0">
                  <a:pos x="1297" y="281"/>
                </a:cxn>
                <a:cxn ang="0">
                  <a:pos x="1531" y="449"/>
                </a:cxn>
                <a:cxn ang="0">
                  <a:pos x="1770" y="677"/>
                </a:cxn>
                <a:cxn ang="0">
                  <a:pos x="1854" y="743"/>
                </a:cxn>
                <a:cxn ang="0">
                  <a:pos x="1919" y="743"/>
                </a:cxn>
                <a:cxn ang="0">
                  <a:pos x="1692" y="527"/>
                </a:cxn>
                <a:cxn ang="0">
                  <a:pos x="1387" y="239"/>
                </a:cxn>
                <a:cxn ang="0">
                  <a:pos x="1387" y="239"/>
                </a:cxn>
              </a:cxnLst>
              <a:rect l="0" t="0" r="r" b="b"/>
              <a:pathLst>
                <a:path w="3169" h="743">
                  <a:moveTo>
                    <a:pt x="1387" y="239"/>
                  </a:moveTo>
                  <a:lnTo>
                    <a:pt x="1734" y="233"/>
                  </a:lnTo>
                  <a:lnTo>
                    <a:pt x="2087" y="251"/>
                  </a:lnTo>
                  <a:lnTo>
                    <a:pt x="2505" y="233"/>
                  </a:lnTo>
                  <a:lnTo>
                    <a:pt x="3169" y="204"/>
                  </a:lnTo>
                  <a:lnTo>
                    <a:pt x="3115" y="186"/>
                  </a:lnTo>
                  <a:lnTo>
                    <a:pt x="2422" y="221"/>
                  </a:lnTo>
                  <a:lnTo>
                    <a:pt x="2003" y="221"/>
                  </a:lnTo>
                  <a:lnTo>
                    <a:pt x="1459" y="186"/>
                  </a:lnTo>
                  <a:lnTo>
                    <a:pt x="1543" y="168"/>
                  </a:lnTo>
                  <a:lnTo>
                    <a:pt x="2039" y="0"/>
                  </a:lnTo>
                  <a:lnTo>
                    <a:pt x="1961" y="24"/>
                  </a:lnTo>
                  <a:lnTo>
                    <a:pt x="1836" y="66"/>
                  </a:lnTo>
                  <a:lnTo>
                    <a:pt x="1602" y="138"/>
                  </a:lnTo>
                  <a:lnTo>
                    <a:pt x="1339" y="198"/>
                  </a:lnTo>
                  <a:lnTo>
                    <a:pt x="1268" y="251"/>
                  </a:lnTo>
                  <a:lnTo>
                    <a:pt x="765" y="413"/>
                  </a:lnTo>
                  <a:lnTo>
                    <a:pt x="335" y="503"/>
                  </a:lnTo>
                  <a:lnTo>
                    <a:pt x="0" y="617"/>
                  </a:lnTo>
                  <a:lnTo>
                    <a:pt x="299" y="539"/>
                  </a:lnTo>
                  <a:lnTo>
                    <a:pt x="735" y="449"/>
                  </a:lnTo>
                  <a:lnTo>
                    <a:pt x="1178" y="311"/>
                  </a:lnTo>
                  <a:lnTo>
                    <a:pt x="981" y="491"/>
                  </a:lnTo>
                  <a:lnTo>
                    <a:pt x="867" y="743"/>
                  </a:lnTo>
                  <a:lnTo>
                    <a:pt x="861" y="743"/>
                  </a:lnTo>
                  <a:lnTo>
                    <a:pt x="933" y="743"/>
                  </a:lnTo>
                  <a:lnTo>
                    <a:pt x="1022" y="497"/>
                  </a:lnTo>
                  <a:lnTo>
                    <a:pt x="1297" y="281"/>
                  </a:lnTo>
                  <a:lnTo>
                    <a:pt x="1531" y="449"/>
                  </a:lnTo>
                  <a:lnTo>
                    <a:pt x="1770" y="677"/>
                  </a:lnTo>
                  <a:lnTo>
                    <a:pt x="1854" y="743"/>
                  </a:lnTo>
                  <a:lnTo>
                    <a:pt x="1919" y="743"/>
                  </a:lnTo>
                  <a:lnTo>
                    <a:pt x="1692" y="527"/>
                  </a:lnTo>
                  <a:lnTo>
                    <a:pt x="1387" y="239"/>
                  </a:lnTo>
                  <a:lnTo>
                    <a:pt x="1387" y="239"/>
                  </a:lnTo>
                  <a:close/>
                </a:path>
              </a:pathLst>
            </a:custGeom>
            <a:gradFill rotWithShape="0">
              <a:gsLst>
                <a:gs pos="0">
                  <a:schemeClr val="accent2"/>
                </a:gs>
                <a:gs pos="100000">
                  <a:schemeClr val="bg1"/>
                </a:gs>
              </a:gsLst>
              <a:lin ang="27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12" name="Rectangle 12"/>
            <p:cNvSpPr>
              <a:spLocks noChangeArrowheads="1"/>
            </p:cNvSpPr>
            <p:nvPr/>
          </p:nvSpPr>
          <p:spPr bwMode="hidden">
            <a:xfrm>
              <a:off x="192" y="127"/>
              <a:ext cx="1" cy="1"/>
            </a:xfrm>
            <a:prstGeom prst="rect">
              <a:avLst/>
            </a:prstGeom>
            <a:solidFill>
              <a:srgbClr val="9A1E8D"/>
            </a:solidFill>
            <a:ln w="9525">
              <a:noFill/>
              <a:miter lim="800000"/>
              <a:headEnd/>
              <a:tailEnd/>
            </a:ln>
          </p:spPr>
          <p:txBody>
            <a:bodyPr/>
            <a:lstStyle/>
            <a:p>
              <a:pPr fontAlgn="auto">
                <a:spcBef>
                  <a:spcPts val="0"/>
                </a:spcBef>
                <a:spcAft>
                  <a:spcPts val="0"/>
                </a:spcAft>
                <a:defRPr/>
              </a:pPr>
              <a:endParaRPr lang="ru-RU">
                <a:latin typeface="+mn-lt"/>
                <a:cs typeface="+mn-cs"/>
              </a:endParaRPr>
            </a:p>
          </p:txBody>
        </p:sp>
        <p:sp>
          <p:nvSpPr>
            <p:cNvPr id="13" name="Rectangle 13"/>
            <p:cNvSpPr>
              <a:spLocks noChangeArrowheads="1"/>
            </p:cNvSpPr>
            <p:nvPr/>
          </p:nvSpPr>
          <p:spPr bwMode="hidden">
            <a:xfrm>
              <a:off x="204" y="131"/>
              <a:ext cx="1" cy="1"/>
            </a:xfrm>
            <a:prstGeom prst="rect">
              <a:avLst/>
            </a:prstGeom>
            <a:solidFill>
              <a:srgbClr val="9A1E8D"/>
            </a:solidFill>
            <a:ln w="9525">
              <a:noFill/>
              <a:miter lim="800000"/>
              <a:headEnd/>
              <a:tailEnd/>
            </a:ln>
          </p:spPr>
          <p:txBody>
            <a:bodyPr/>
            <a:lstStyle/>
            <a:p>
              <a:pPr fontAlgn="auto">
                <a:spcBef>
                  <a:spcPts val="0"/>
                </a:spcBef>
                <a:spcAft>
                  <a:spcPts val="0"/>
                </a:spcAft>
                <a:defRPr/>
              </a:pPr>
              <a:endParaRPr lang="ru-RU">
                <a:latin typeface="+mn-lt"/>
                <a:cs typeface="+mn-cs"/>
              </a:endParaRPr>
            </a:p>
          </p:txBody>
        </p:sp>
        <p:sp>
          <p:nvSpPr>
            <p:cNvPr id="14" name="Freeform 14"/>
            <p:cNvSpPr>
              <a:spLocks/>
            </p:cNvSpPr>
            <p:nvPr/>
          </p:nvSpPr>
          <p:spPr bwMode="hidden">
            <a:xfrm>
              <a:off x="0" y="4032"/>
              <a:ext cx="5760" cy="288"/>
            </a:xfrm>
            <a:custGeom>
              <a:avLst/>
              <a:gdLst/>
              <a:ahLst/>
              <a:cxnLst>
                <a:cxn ang="0">
                  <a:pos x="5740" y="288"/>
                </a:cxn>
                <a:cxn ang="0">
                  <a:pos x="0" y="288"/>
                </a:cxn>
                <a:cxn ang="0">
                  <a:pos x="0" y="0"/>
                </a:cxn>
                <a:cxn ang="0">
                  <a:pos x="5740" y="0"/>
                </a:cxn>
                <a:cxn ang="0">
                  <a:pos x="5740" y="288"/>
                </a:cxn>
                <a:cxn ang="0">
                  <a:pos x="5740" y="288"/>
                </a:cxn>
              </a:cxnLst>
              <a:rect l="0" t="0" r="r" b="b"/>
              <a:pathLst>
                <a:path w="5740" h="288">
                  <a:moveTo>
                    <a:pt x="5740" y="288"/>
                  </a:moveTo>
                  <a:lnTo>
                    <a:pt x="0" y="288"/>
                  </a:lnTo>
                  <a:lnTo>
                    <a:pt x="0" y="0"/>
                  </a:lnTo>
                  <a:lnTo>
                    <a:pt x="5740" y="0"/>
                  </a:lnTo>
                  <a:lnTo>
                    <a:pt x="5740" y="288"/>
                  </a:lnTo>
                  <a:lnTo>
                    <a:pt x="5740" y="288"/>
                  </a:lnTo>
                  <a:close/>
                </a:path>
              </a:pathLst>
            </a:custGeom>
            <a:gradFill rotWithShape="0">
              <a:gsLst>
                <a:gs pos="0">
                  <a:schemeClr val="bg1"/>
                </a:gs>
                <a:gs pos="100000">
                  <a:schemeClr val="bg1">
                    <a:gamma/>
                    <a:shade val="46275"/>
                    <a:invGamma/>
                  </a:schemeClr>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15" name="Freeform 15"/>
            <p:cNvSpPr>
              <a:spLocks/>
            </p:cNvSpPr>
            <p:nvPr/>
          </p:nvSpPr>
          <p:spPr bwMode="hidden">
            <a:xfrm>
              <a:off x="0" y="4032"/>
              <a:ext cx="5760" cy="336"/>
            </a:xfrm>
            <a:custGeom>
              <a:avLst/>
              <a:gdLst/>
              <a:ahLst/>
              <a:cxnLst>
                <a:cxn ang="0">
                  <a:pos x="5740" y="288"/>
                </a:cxn>
                <a:cxn ang="0">
                  <a:pos x="0" y="288"/>
                </a:cxn>
                <a:cxn ang="0">
                  <a:pos x="0" y="0"/>
                </a:cxn>
                <a:cxn ang="0">
                  <a:pos x="5740" y="0"/>
                </a:cxn>
                <a:cxn ang="0">
                  <a:pos x="5740" y="288"/>
                </a:cxn>
                <a:cxn ang="0">
                  <a:pos x="5740" y="288"/>
                </a:cxn>
              </a:cxnLst>
              <a:rect l="0" t="0" r="r" b="b"/>
              <a:pathLst>
                <a:path w="5740" h="288">
                  <a:moveTo>
                    <a:pt x="5740" y="288"/>
                  </a:moveTo>
                  <a:lnTo>
                    <a:pt x="0" y="288"/>
                  </a:lnTo>
                  <a:lnTo>
                    <a:pt x="0" y="0"/>
                  </a:lnTo>
                  <a:lnTo>
                    <a:pt x="5740" y="0"/>
                  </a:lnTo>
                  <a:lnTo>
                    <a:pt x="5740" y="288"/>
                  </a:lnTo>
                  <a:lnTo>
                    <a:pt x="5740" y="288"/>
                  </a:lnTo>
                  <a:close/>
                </a:path>
              </a:pathLst>
            </a:custGeom>
            <a:gradFill rotWithShape="0">
              <a:gsLst>
                <a:gs pos="0">
                  <a:schemeClr val="bg1"/>
                </a:gs>
                <a:gs pos="100000">
                  <a:schemeClr val="bg1">
                    <a:gamma/>
                    <a:shade val="46275"/>
                    <a:invGamma/>
                  </a:schemeClr>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16" name="Freeform 16"/>
            <p:cNvSpPr>
              <a:spLocks/>
            </p:cNvSpPr>
            <p:nvPr/>
          </p:nvSpPr>
          <p:spPr bwMode="hidden">
            <a:xfrm>
              <a:off x="0" y="0"/>
              <a:ext cx="5760" cy="288"/>
            </a:xfrm>
            <a:custGeom>
              <a:avLst/>
              <a:gdLst/>
              <a:ahLst/>
              <a:cxnLst>
                <a:cxn ang="0">
                  <a:pos x="5740" y="288"/>
                </a:cxn>
                <a:cxn ang="0">
                  <a:pos x="0" y="288"/>
                </a:cxn>
                <a:cxn ang="0">
                  <a:pos x="0" y="0"/>
                </a:cxn>
                <a:cxn ang="0">
                  <a:pos x="5740" y="0"/>
                </a:cxn>
                <a:cxn ang="0">
                  <a:pos x="5740" y="288"/>
                </a:cxn>
                <a:cxn ang="0">
                  <a:pos x="5740" y="288"/>
                </a:cxn>
              </a:cxnLst>
              <a:rect l="0" t="0" r="r" b="b"/>
              <a:pathLst>
                <a:path w="5740" h="288">
                  <a:moveTo>
                    <a:pt x="5740" y="288"/>
                  </a:moveTo>
                  <a:lnTo>
                    <a:pt x="0" y="288"/>
                  </a:lnTo>
                  <a:lnTo>
                    <a:pt x="0" y="0"/>
                  </a:lnTo>
                  <a:lnTo>
                    <a:pt x="5740" y="0"/>
                  </a:lnTo>
                  <a:lnTo>
                    <a:pt x="5740" y="288"/>
                  </a:lnTo>
                  <a:lnTo>
                    <a:pt x="5740" y="288"/>
                  </a:lnTo>
                  <a:close/>
                </a:path>
              </a:pathLst>
            </a:custGeom>
            <a:gradFill rotWithShape="0">
              <a:gsLst>
                <a:gs pos="0">
                  <a:schemeClr val="bg2">
                    <a:gamma/>
                    <a:shade val="56078"/>
                    <a:invGamma/>
                  </a:schemeClr>
                </a:gs>
                <a:gs pos="100000">
                  <a:schemeClr val="bg2"/>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17" name="Freeform 17"/>
            <p:cNvSpPr>
              <a:spLocks/>
            </p:cNvSpPr>
            <p:nvPr/>
          </p:nvSpPr>
          <p:spPr bwMode="hidden">
            <a:xfrm>
              <a:off x="509" y="229"/>
              <a:ext cx="3188" cy="2024"/>
            </a:xfrm>
            <a:custGeom>
              <a:avLst/>
              <a:gdLst/>
              <a:ahLst/>
              <a:cxnLst>
                <a:cxn ang="0">
                  <a:pos x="871" y="1423"/>
                </a:cxn>
                <a:cxn ang="0">
                  <a:pos x="907" y="1393"/>
                </a:cxn>
                <a:cxn ang="0">
                  <a:pos x="991" y="1320"/>
                </a:cxn>
                <a:cxn ang="0">
                  <a:pos x="1033" y="1297"/>
                </a:cxn>
                <a:cxn ang="0">
                  <a:pos x="1086" y="1249"/>
                </a:cxn>
                <a:cxn ang="0">
                  <a:pos x="1123" y="1219"/>
                </a:cxn>
                <a:cxn ang="0">
                  <a:pos x="1057" y="1153"/>
                </a:cxn>
                <a:cxn ang="0">
                  <a:pos x="877" y="1021"/>
                </a:cxn>
                <a:cxn ang="0">
                  <a:pos x="655" y="907"/>
                </a:cxn>
                <a:cxn ang="0">
                  <a:pos x="655" y="846"/>
                </a:cxn>
                <a:cxn ang="0">
                  <a:pos x="643" y="708"/>
                </a:cxn>
                <a:cxn ang="0">
                  <a:pos x="552" y="642"/>
                </a:cxn>
                <a:cxn ang="0">
                  <a:pos x="510" y="570"/>
                </a:cxn>
                <a:cxn ang="0">
                  <a:pos x="637" y="564"/>
                </a:cxn>
                <a:cxn ang="0">
                  <a:pos x="763" y="570"/>
                </a:cxn>
                <a:cxn ang="0">
                  <a:pos x="1091" y="850"/>
                </a:cxn>
                <a:cxn ang="0">
                  <a:pos x="1009" y="566"/>
                </a:cxn>
                <a:cxn ang="0">
                  <a:pos x="1054" y="265"/>
                </a:cxn>
                <a:cxn ang="0">
                  <a:pos x="1249" y="0"/>
                </a:cxn>
                <a:cxn ang="0">
                  <a:pos x="1466" y="292"/>
                </a:cxn>
                <a:cxn ang="0">
                  <a:pos x="1475" y="548"/>
                </a:cxn>
                <a:cxn ang="0">
                  <a:pos x="1567" y="630"/>
                </a:cxn>
                <a:cxn ang="0">
                  <a:pos x="1795" y="365"/>
                </a:cxn>
                <a:cxn ang="0">
                  <a:pos x="2245" y="150"/>
                </a:cxn>
                <a:cxn ang="0">
                  <a:pos x="2618" y="180"/>
                </a:cxn>
                <a:cxn ang="0">
                  <a:pos x="3050" y="150"/>
                </a:cxn>
                <a:cxn ang="0">
                  <a:pos x="3140" y="210"/>
                </a:cxn>
                <a:cxn ang="0">
                  <a:pos x="2990" y="210"/>
                </a:cxn>
                <a:cxn ang="0">
                  <a:pos x="2834" y="377"/>
                </a:cxn>
                <a:cxn ang="0">
                  <a:pos x="2702" y="648"/>
                </a:cxn>
                <a:cxn ang="0">
                  <a:pos x="2582" y="828"/>
                </a:cxn>
                <a:cxn ang="0">
                  <a:pos x="2234" y="1009"/>
                </a:cxn>
                <a:cxn ang="0">
                  <a:pos x="1963" y="1075"/>
                </a:cxn>
                <a:cxn ang="0">
                  <a:pos x="2257" y="1111"/>
                </a:cxn>
                <a:cxn ang="0">
                  <a:pos x="2600" y="1207"/>
                </a:cxn>
                <a:cxn ang="0">
                  <a:pos x="2894" y="1441"/>
                </a:cxn>
                <a:cxn ang="0">
                  <a:pos x="3122" y="1555"/>
                </a:cxn>
                <a:cxn ang="0">
                  <a:pos x="3032" y="1585"/>
                </a:cxn>
                <a:cxn ang="0">
                  <a:pos x="3008" y="1591"/>
                </a:cxn>
                <a:cxn ang="0">
                  <a:pos x="2960" y="1597"/>
                </a:cxn>
                <a:cxn ang="0">
                  <a:pos x="2882" y="1609"/>
                </a:cxn>
                <a:cxn ang="0">
                  <a:pos x="2846" y="1609"/>
                </a:cxn>
                <a:cxn ang="0">
                  <a:pos x="2774" y="1615"/>
                </a:cxn>
                <a:cxn ang="0">
                  <a:pos x="2726" y="1621"/>
                </a:cxn>
                <a:cxn ang="0">
                  <a:pos x="2708" y="1621"/>
                </a:cxn>
                <a:cxn ang="0">
                  <a:pos x="2594" y="1657"/>
                </a:cxn>
                <a:cxn ang="0">
                  <a:pos x="2533" y="1663"/>
                </a:cxn>
                <a:cxn ang="0">
                  <a:pos x="2444" y="1675"/>
                </a:cxn>
                <a:cxn ang="0">
                  <a:pos x="2378" y="1687"/>
                </a:cxn>
                <a:cxn ang="0">
                  <a:pos x="2360" y="1705"/>
                </a:cxn>
                <a:cxn ang="0">
                  <a:pos x="2305" y="1687"/>
                </a:cxn>
                <a:cxn ang="0">
                  <a:pos x="2263" y="1663"/>
                </a:cxn>
                <a:cxn ang="0">
                  <a:pos x="2017" y="1585"/>
                </a:cxn>
                <a:cxn ang="0">
                  <a:pos x="1711" y="1453"/>
                </a:cxn>
                <a:cxn ang="0">
                  <a:pos x="1880" y="1844"/>
                </a:cxn>
                <a:cxn ang="0">
                  <a:pos x="1771" y="1922"/>
                </a:cxn>
                <a:cxn ang="0">
                  <a:pos x="1531" y="1753"/>
                </a:cxn>
                <a:cxn ang="0">
                  <a:pos x="1411" y="1477"/>
                </a:cxn>
                <a:cxn ang="0">
                  <a:pos x="1219" y="1291"/>
                </a:cxn>
                <a:cxn ang="0">
                  <a:pos x="127" y="2006"/>
                </a:cxn>
                <a:cxn ang="0">
                  <a:pos x="865" y="1429"/>
                </a:cxn>
              </a:cxnLst>
              <a:rect l="0" t="0" r="r" b="b"/>
              <a:pathLst>
                <a:path w="3188" h="2024">
                  <a:moveTo>
                    <a:pt x="865" y="1429"/>
                  </a:moveTo>
                  <a:lnTo>
                    <a:pt x="871" y="1423"/>
                  </a:lnTo>
                  <a:lnTo>
                    <a:pt x="889" y="1411"/>
                  </a:lnTo>
                  <a:lnTo>
                    <a:pt x="907" y="1393"/>
                  </a:lnTo>
                  <a:lnTo>
                    <a:pt x="937" y="1369"/>
                  </a:lnTo>
                  <a:lnTo>
                    <a:pt x="991" y="1320"/>
                  </a:lnTo>
                  <a:lnTo>
                    <a:pt x="1015" y="1309"/>
                  </a:lnTo>
                  <a:lnTo>
                    <a:pt x="1033" y="1297"/>
                  </a:lnTo>
                  <a:lnTo>
                    <a:pt x="1057" y="1279"/>
                  </a:lnTo>
                  <a:lnTo>
                    <a:pt x="1086" y="1249"/>
                  </a:lnTo>
                  <a:lnTo>
                    <a:pt x="1111" y="1225"/>
                  </a:lnTo>
                  <a:lnTo>
                    <a:pt x="1123" y="1219"/>
                  </a:lnTo>
                  <a:lnTo>
                    <a:pt x="1123" y="1213"/>
                  </a:lnTo>
                  <a:lnTo>
                    <a:pt x="1057" y="1153"/>
                  </a:lnTo>
                  <a:lnTo>
                    <a:pt x="979" y="1051"/>
                  </a:lnTo>
                  <a:lnTo>
                    <a:pt x="877" y="1021"/>
                  </a:lnTo>
                  <a:lnTo>
                    <a:pt x="685" y="931"/>
                  </a:lnTo>
                  <a:lnTo>
                    <a:pt x="655" y="907"/>
                  </a:lnTo>
                  <a:lnTo>
                    <a:pt x="721" y="876"/>
                  </a:lnTo>
                  <a:lnTo>
                    <a:pt x="655" y="846"/>
                  </a:lnTo>
                  <a:lnTo>
                    <a:pt x="612" y="774"/>
                  </a:lnTo>
                  <a:lnTo>
                    <a:pt x="643" y="708"/>
                  </a:lnTo>
                  <a:lnTo>
                    <a:pt x="600" y="660"/>
                  </a:lnTo>
                  <a:lnTo>
                    <a:pt x="552" y="642"/>
                  </a:lnTo>
                  <a:lnTo>
                    <a:pt x="528" y="594"/>
                  </a:lnTo>
                  <a:lnTo>
                    <a:pt x="510" y="570"/>
                  </a:lnTo>
                  <a:lnTo>
                    <a:pt x="552" y="552"/>
                  </a:lnTo>
                  <a:lnTo>
                    <a:pt x="637" y="564"/>
                  </a:lnTo>
                  <a:lnTo>
                    <a:pt x="721" y="576"/>
                  </a:lnTo>
                  <a:lnTo>
                    <a:pt x="763" y="570"/>
                  </a:lnTo>
                  <a:lnTo>
                    <a:pt x="931" y="696"/>
                  </a:lnTo>
                  <a:lnTo>
                    <a:pt x="1091" y="850"/>
                  </a:lnTo>
                  <a:lnTo>
                    <a:pt x="1073" y="685"/>
                  </a:lnTo>
                  <a:lnTo>
                    <a:pt x="1009" y="566"/>
                  </a:lnTo>
                  <a:lnTo>
                    <a:pt x="945" y="393"/>
                  </a:lnTo>
                  <a:lnTo>
                    <a:pt x="1054" y="265"/>
                  </a:lnTo>
                  <a:lnTo>
                    <a:pt x="1137" y="45"/>
                  </a:lnTo>
                  <a:lnTo>
                    <a:pt x="1249" y="0"/>
                  </a:lnTo>
                  <a:lnTo>
                    <a:pt x="1338" y="137"/>
                  </a:lnTo>
                  <a:lnTo>
                    <a:pt x="1466" y="292"/>
                  </a:lnTo>
                  <a:lnTo>
                    <a:pt x="1502" y="411"/>
                  </a:lnTo>
                  <a:lnTo>
                    <a:pt x="1475" y="548"/>
                  </a:lnTo>
                  <a:lnTo>
                    <a:pt x="1347" y="768"/>
                  </a:lnTo>
                  <a:lnTo>
                    <a:pt x="1567" y="630"/>
                  </a:lnTo>
                  <a:lnTo>
                    <a:pt x="1687" y="462"/>
                  </a:lnTo>
                  <a:lnTo>
                    <a:pt x="1795" y="365"/>
                  </a:lnTo>
                  <a:lnTo>
                    <a:pt x="1940" y="239"/>
                  </a:lnTo>
                  <a:lnTo>
                    <a:pt x="2245" y="150"/>
                  </a:lnTo>
                  <a:lnTo>
                    <a:pt x="2498" y="138"/>
                  </a:lnTo>
                  <a:lnTo>
                    <a:pt x="2618" y="180"/>
                  </a:lnTo>
                  <a:lnTo>
                    <a:pt x="2815" y="138"/>
                  </a:lnTo>
                  <a:lnTo>
                    <a:pt x="3050" y="150"/>
                  </a:lnTo>
                  <a:lnTo>
                    <a:pt x="3176" y="168"/>
                  </a:lnTo>
                  <a:lnTo>
                    <a:pt x="3140" y="210"/>
                  </a:lnTo>
                  <a:lnTo>
                    <a:pt x="3116" y="192"/>
                  </a:lnTo>
                  <a:lnTo>
                    <a:pt x="2990" y="210"/>
                  </a:lnTo>
                  <a:lnTo>
                    <a:pt x="2906" y="263"/>
                  </a:lnTo>
                  <a:lnTo>
                    <a:pt x="2834" y="377"/>
                  </a:lnTo>
                  <a:lnTo>
                    <a:pt x="2768" y="534"/>
                  </a:lnTo>
                  <a:lnTo>
                    <a:pt x="2702" y="648"/>
                  </a:lnTo>
                  <a:lnTo>
                    <a:pt x="2738" y="726"/>
                  </a:lnTo>
                  <a:lnTo>
                    <a:pt x="2582" y="828"/>
                  </a:lnTo>
                  <a:lnTo>
                    <a:pt x="2444" y="913"/>
                  </a:lnTo>
                  <a:lnTo>
                    <a:pt x="2234" y="1009"/>
                  </a:lnTo>
                  <a:lnTo>
                    <a:pt x="2096" y="1063"/>
                  </a:lnTo>
                  <a:lnTo>
                    <a:pt x="1963" y="1075"/>
                  </a:lnTo>
                  <a:lnTo>
                    <a:pt x="2035" y="1117"/>
                  </a:lnTo>
                  <a:lnTo>
                    <a:pt x="2257" y="1111"/>
                  </a:lnTo>
                  <a:lnTo>
                    <a:pt x="2545" y="1135"/>
                  </a:lnTo>
                  <a:lnTo>
                    <a:pt x="2600" y="1207"/>
                  </a:lnTo>
                  <a:lnTo>
                    <a:pt x="2726" y="1303"/>
                  </a:lnTo>
                  <a:lnTo>
                    <a:pt x="2894" y="1441"/>
                  </a:lnTo>
                  <a:lnTo>
                    <a:pt x="2984" y="1471"/>
                  </a:lnTo>
                  <a:lnTo>
                    <a:pt x="3122" y="1555"/>
                  </a:lnTo>
                  <a:lnTo>
                    <a:pt x="3188" y="1543"/>
                  </a:lnTo>
                  <a:lnTo>
                    <a:pt x="3032" y="1585"/>
                  </a:lnTo>
                  <a:lnTo>
                    <a:pt x="3026" y="1585"/>
                  </a:lnTo>
                  <a:lnTo>
                    <a:pt x="3008" y="1591"/>
                  </a:lnTo>
                  <a:lnTo>
                    <a:pt x="2984" y="1591"/>
                  </a:lnTo>
                  <a:lnTo>
                    <a:pt x="2960" y="1597"/>
                  </a:lnTo>
                  <a:lnTo>
                    <a:pt x="2906" y="1603"/>
                  </a:lnTo>
                  <a:lnTo>
                    <a:pt x="2882" y="1609"/>
                  </a:lnTo>
                  <a:lnTo>
                    <a:pt x="2864" y="1609"/>
                  </a:lnTo>
                  <a:lnTo>
                    <a:pt x="2846" y="1609"/>
                  </a:lnTo>
                  <a:lnTo>
                    <a:pt x="2828" y="1609"/>
                  </a:lnTo>
                  <a:lnTo>
                    <a:pt x="2774" y="1615"/>
                  </a:lnTo>
                  <a:lnTo>
                    <a:pt x="2750" y="1615"/>
                  </a:lnTo>
                  <a:lnTo>
                    <a:pt x="2726" y="1621"/>
                  </a:lnTo>
                  <a:lnTo>
                    <a:pt x="2714" y="1621"/>
                  </a:lnTo>
                  <a:lnTo>
                    <a:pt x="2708" y="1621"/>
                  </a:lnTo>
                  <a:lnTo>
                    <a:pt x="2606" y="1657"/>
                  </a:lnTo>
                  <a:lnTo>
                    <a:pt x="2594" y="1657"/>
                  </a:lnTo>
                  <a:lnTo>
                    <a:pt x="2569" y="1657"/>
                  </a:lnTo>
                  <a:lnTo>
                    <a:pt x="2533" y="1663"/>
                  </a:lnTo>
                  <a:lnTo>
                    <a:pt x="2486" y="1669"/>
                  </a:lnTo>
                  <a:lnTo>
                    <a:pt x="2444" y="1675"/>
                  </a:lnTo>
                  <a:lnTo>
                    <a:pt x="2408" y="1681"/>
                  </a:lnTo>
                  <a:lnTo>
                    <a:pt x="2378" y="1687"/>
                  </a:lnTo>
                  <a:lnTo>
                    <a:pt x="2366" y="1699"/>
                  </a:lnTo>
                  <a:lnTo>
                    <a:pt x="2360" y="1705"/>
                  </a:lnTo>
                  <a:lnTo>
                    <a:pt x="2342" y="1705"/>
                  </a:lnTo>
                  <a:lnTo>
                    <a:pt x="2305" y="1687"/>
                  </a:lnTo>
                  <a:lnTo>
                    <a:pt x="2275" y="1669"/>
                  </a:lnTo>
                  <a:lnTo>
                    <a:pt x="2263" y="1663"/>
                  </a:lnTo>
                  <a:lnTo>
                    <a:pt x="2257" y="1657"/>
                  </a:lnTo>
                  <a:lnTo>
                    <a:pt x="2017" y="1585"/>
                  </a:lnTo>
                  <a:lnTo>
                    <a:pt x="1844" y="1489"/>
                  </a:lnTo>
                  <a:lnTo>
                    <a:pt x="1711" y="1453"/>
                  </a:lnTo>
                  <a:lnTo>
                    <a:pt x="1856" y="1693"/>
                  </a:lnTo>
                  <a:lnTo>
                    <a:pt x="1880" y="1844"/>
                  </a:lnTo>
                  <a:lnTo>
                    <a:pt x="1856" y="1994"/>
                  </a:lnTo>
                  <a:lnTo>
                    <a:pt x="1771" y="1922"/>
                  </a:lnTo>
                  <a:lnTo>
                    <a:pt x="1616" y="1795"/>
                  </a:lnTo>
                  <a:lnTo>
                    <a:pt x="1531" y="1753"/>
                  </a:lnTo>
                  <a:lnTo>
                    <a:pt x="1483" y="1633"/>
                  </a:lnTo>
                  <a:lnTo>
                    <a:pt x="1411" y="1477"/>
                  </a:lnTo>
                  <a:lnTo>
                    <a:pt x="1358" y="1381"/>
                  </a:lnTo>
                  <a:lnTo>
                    <a:pt x="1219" y="1291"/>
                  </a:lnTo>
                  <a:lnTo>
                    <a:pt x="1147" y="1279"/>
                  </a:lnTo>
                  <a:lnTo>
                    <a:pt x="127" y="2006"/>
                  </a:lnTo>
                  <a:lnTo>
                    <a:pt x="0" y="2024"/>
                  </a:lnTo>
                  <a:lnTo>
                    <a:pt x="865" y="1429"/>
                  </a:lnTo>
                  <a:lnTo>
                    <a:pt x="865" y="1429"/>
                  </a:lnTo>
                  <a:close/>
                </a:path>
              </a:pathLst>
            </a:custGeom>
            <a:gradFill rotWithShape="0">
              <a:gsLst>
                <a:gs pos="0">
                  <a:schemeClr val="bg2"/>
                </a:gs>
                <a:gs pos="100000">
                  <a:schemeClr val="bg1"/>
                </a:gs>
              </a:gsLst>
              <a:lin ang="27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18" name="Freeform 18"/>
            <p:cNvSpPr>
              <a:spLocks/>
            </p:cNvSpPr>
            <p:nvPr/>
          </p:nvSpPr>
          <p:spPr bwMode="hidden">
            <a:xfrm>
              <a:off x="1344" y="293"/>
              <a:ext cx="2144" cy="1787"/>
            </a:xfrm>
            <a:custGeom>
              <a:avLst/>
              <a:gdLst/>
              <a:ahLst/>
              <a:cxnLst>
                <a:cxn ang="0">
                  <a:pos x="318" y="1078"/>
                </a:cxn>
                <a:cxn ang="0">
                  <a:pos x="217" y="928"/>
                </a:cxn>
                <a:cxn ang="0">
                  <a:pos x="102" y="808"/>
                </a:cxn>
                <a:cxn ang="0">
                  <a:pos x="36" y="742"/>
                </a:cxn>
                <a:cxn ang="0">
                  <a:pos x="0" y="700"/>
                </a:cxn>
                <a:cxn ang="0">
                  <a:pos x="270" y="958"/>
                </a:cxn>
                <a:cxn ang="0">
                  <a:pos x="294" y="1006"/>
                </a:cxn>
                <a:cxn ang="0">
                  <a:pos x="367" y="670"/>
                </a:cxn>
                <a:cxn ang="0">
                  <a:pos x="379" y="411"/>
                </a:cxn>
                <a:cxn ang="0">
                  <a:pos x="347" y="118"/>
                </a:cxn>
                <a:cxn ang="0">
                  <a:pos x="393" y="0"/>
                </a:cxn>
                <a:cxn ang="0">
                  <a:pos x="397" y="357"/>
                </a:cxn>
                <a:cxn ang="0">
                  <a:pos x="421" y="609"/>
                </a:cxn>
                <a:cxn ang="0">
                  <a:pos x="385" y="826"/>
                </a:cxn>
                <a:cxn ang="0">
                  <a:pos x="385" y="1036"/>
                </a:cxn>
                <a:cxn ang="0">
                  <a:pos x="877" y="784"/>
                </a:cxn>
                <a:cxn ang="0">
                  <a:pos x="1309" y="555"/>
                </a:cxn>
                <a:cxn ang="0">
                  <a:pos x="1802" y="249"/>
                </a:cxn>
                <a:cxn ang="0">
                  <a:pos x="2096" y="69"/>
                </a:cxn>
                <a:cxn ang="0">
                  <a:pos x="1814" y="279"/>
                </a:cxn>
                <a:cxn ang="0">
                  <a:pos x="1453" y="501"/>
                </a:cxn>
                <a:cxn ang="0">
                  <a:pos x="1123" y="700"/>
                </a:cxn>
                <a:cxn ang="0">
                  <a:pos x="739" y="898"/>
                </a:cxn>
                <a:cxn ang="0">
                  <a:pos x="463" y="1084"/>
                </a:cxn>
                <a:cxn ang="0">
                  <a:pos x="817" y="1193"/>
                </a:cxn>
                <a:cxn ang="0">
                  <a:pos x="1285" y="1187"/>
                </a:cxn>
                <a:cxn ang="0">
                  <a:pos x="1916" y="1396"/>
                </a:cxn>
                <a:cxn ang="0">
                  <a:pos x="2144" y="1420"/>
                </a:cxn>
                <a:cxn ang="0">
                  <a:pos x="1814" y="1408"/>
                </a:cxn>
                <a:cxn ang="0">
                  <a:pos x="1435" y="1288"/>
                </a:cxn>
                <a:cxn ang="0">
                  <a:pos x="1219" y="1229"/>
                </a:cxn>
                <a:cxn ang="0">
                  <a:pos x="799" y="1223"/>
                </a:cxn>
                <a:cxn ang="0">
                  <a:pos x="505" y="1145"/>
                </a:cxn>
                <a:cxn ang="0">
                  <a:pos x="733" y="1378"/>
                </a:cxn>
                <a:cxn ang="0">
                  <a:pos x="877" y="1619"/>
                </a:cxn>
                <a:cxn ang="0">
                  <a:pos x="1009" y="1787"/>
                </a:cxn>
                <a:cxn ang="0">
                  <a:pos x="817" y="1607"/>
                </a:cxn>
                <a:cxn ang="0">
                  <a:pos x="673" y="1372"/>
                </a:cxn>
                <a:cxn ang="0">
                  <a:pos x="415" y="1109"/>
                </a:cxn>
                <a:cxn ang="0">
                  <a:pos x="318" y="1078"/>
                </a:cxn>
                <a:cxn ang="0">
                  <a:pos x="318" y="1078"/>
                </a:cxn>
              </a:cxnLst>
              <a:rect l="0" t="0" r="r" b="b"/>
              <a:pathLst>
                <a:path w="2144" h="1787">
                  <a:moveTo>
                    <a:pt x="318" y="1078"/>
                  </a:moveTo>
                  <a:lnTo>
                    <a:pt x="217" y="928"/>
                  </a:lnTo>
                  <a:lnTo>
                    <a:pt x="102" y="808"/>
                  </a:lnTo>
                  <a:lnTo>
                    <a:pt x="36" y="742"/>
                  </a:lnTo>
                  <a:lnTo>
                    <a:pt x="0" y="700"/>
                  </a:lnTo>
                  <a:lnTo>
                    <a:pt x="270" y="958"/>
                  </a:lnTo>
                  <a:lnTo>
                    <a:pt x="294" y="1006"/>
                  </a:lnTo>
                  <a:lnTo>
                    <a:pt x="367" y="670"/>
                  </a:lnTo>
                  <a:lnTo>
                    <a:pt x="379" y="411"/>
                  </a:lnTo>
                  <a:lnTo>
                    <a:pt x="347" y="118"/>
                  </a:lnTo>
                  <a:lnTo>
                    <a:pt x="393" y="0"/>
                  </a:lnTo>
                  <a:lnTo>
                    <a:pt x="397" y="357"/>
                  </a:lnTo>
                  <a:lnTo>
                    <a:pt x="421" y="609"/>
                  </a:lnTo>
                  <a:lnTo>
                    <a:pt x="385" y="826"/>
                  </a:lnTo>
                  <a:lnTo>
                    <a:pt x="385" y="1036"/>
                  </a:lnTo>
                  <a:lnTo>
                    <a:pt x="877" y="784"/>
                  </a:lnTo>
                  <a:lnTo>
                    <a:pt x="1309" y="555"/>
                  </a:lnTo>
                  <a:lnTo>
                    <a:pt x="1802" y="249"/>
                  </a:lnTo>
                  <a:lnTo>
                    <a:pt x="2096" y="69"/>
                  </a:lnTo>
                  <a:lnTo>
                    <a:pt x="1814" y="279"/>
                  </a:lnTo>
                  <a:lnTo>
                    <a:pt x="1453" y="501"/>
                  </a:lnTo>
                  <a:lnTo>
                    <a:pt x="1123" y="700"/>
                  </a:lnTo>
                  <a:lnTo>
                    <a:pt x="739" y="898"/>
                  </a:lnTo>
                  <a:lnTo>
                    <a:pt x="463" y="1084"/>
                  </a:lnTo>
                  <a:lnTo>
                    <a:pt x="817" y="1193"/>
                  </a:lnTo>
                  <a:lnTo>
                    <a:pt x="1285" y="1187"/>
                  </a:lnTo>
                  <a:lnTo>
                    <a:pt x="1916" y="1396"/>
                  </a:lnTo>
                  <a:lnTo>
                    <a:pt x="2144" y="1420"/>
                  </a:lnTo>
                  <a:lnTo>
                    <a:pt x="1814" y="1408"/>
                  </a:lnTo>
                  <a:lnTo>
                    <a:pt x="1435" y="1288"/>
                  </a:lnTo>
                  <a:lnTo>
                    <a:pt x="1219" y="1229"/>
                  </a:lnTo>
                  <a:lnTo>
                    <a:pt x="799" y="1223"/>
                  </a:lnTo>
                  <a:lnTo>
                    <a:pt x="505" y="1145"/>
                  </a:lnTo>
                  <a:lnTo>
                    <a:pt x="733" y="1378"/>
                  </a:lnTo>
                  <a:lnTo>
                    <a:pt x="877" y="1619"/>
                  </a:lnTo>
                  <a:lnTo>
                    <a:pt x="1009" y="1787"/>
                  </a:lnTo>
                  <a:lnTo>
                    <a:pt x="817" y="1607"/>
                  </a:lnTo>
                  <a:lnTo>
                    <a:pt x="673" y="1372"/>
                  </a:lnTo>
                  <a:lnTo>
                    <a:pt x="415" y="1109"/>
                  </a:lnTo>
                  <a:lnTo>
                    <a:pt x="318" y="1078"/>
                  </a:lnTo>
                  <a:lnTo>
                    <a:pt x="318" y="1078"/>
                  </a:lnTo>
                  <a:close/>
                </a:path>
              </a:pathLst>
            </a:custGeom>
            <a:gradFill rotWithShape="0">
              <a:gsLst>
                <a:gs pos="0">
                  <a:schemeClr val="accent2"/>
                </a:gs>
                <a:gs pos="100000">
                  <a:schemeClr val="bg1"/>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19" name="Freeform 19"/>
            <p:cNvSpPr>
              <a:spLocks/>
            </p:cNvSpPr>
            <p:nvPr/>
          </p:nvSpPr>
          <p:spPr bwMode="hidden">
            <a:xfrm>
              <a:off x="2932" y="1728"/>
              <a:ext cx="2828" cy="2366"/>
            </a:xfrm>
            <a:custGeom>
              <a:avLst/>
              <a:gdLst/>
              <a:ahLst/>
              <a:cxnLst>
                <a:cxn ang="0">
                  <a:pos x="1814" y="606"/>
                </a:cxn>
                <a:cxn ang="0">
                  <a:pos x="1615" y="252"/>
                </a:cxn>
                <a:cxn ang="0">
                  <a:pos x="1345" y="132"/>
                </a:cxn>
                <a:cxn ang="0">
                  <a:pos x="1381" y="492"/>
                </a:cxn>
                <a:cxn ang="0">
                  <a:pos x="955" y="221"/>
                </a:cxn>
                <a:cxn ang="0">
                  <a:pos x="877" y="161"/>
                </a:cxn>
                <a:cxn ang="0">
                  <a:pos x="841" y="167"/>
                </a:cxn>
                <a:cxn ang="0">
                  <a:pos x="720" y="161"/>
                </a:cxn>
                <a:cxn ang="0">
                  <a:pos x="613" y="144"/>
                </a:cxn>
                <a:cxn ang="0">
                  <a:pos x="492" y="161"/>
                </a:cxn>
                <a:cxn ang="0">
                  <a:pos x="432" y="150"/>
                </a:cxn>
                <a:cxn ang="0">
                  <a:pos x="342" y="138"/>
                </a:cxn>
                <a:cxn ang="0">
                  <a:pos x="246" y="126"/>
                </a:cxn>
                <a:cxn ang="0">
                  <a:pos x="174" y="114"/>
                </a:cxn>
                <a:cxn ang="0">
                  <a:pos x="216" y="240"/>
                </a:cxn>
                <a:cxn ang="0">
                  <a:pos x="607" y="588"/>
                </a:cxn>
                <a:cxn ang="0">
                  <a:pos x="1177" y="817"/>
                </a:cxn>
                <a:cxn ang="0">
                  <a:pos x="972" y="871"/>
                </a:cxn>
                <a:cxn ang="0">
                  <a:pos x="492" y="1111"/>
                </a:cxn>
                <a:cxn ang="0">
                  <a:pos x="276" y="1441"/>
                </a:cxn>
                <a:cxn ang="0">
                  <a:pos x="42" y="1441"/>
                </a:cxn>
                <a:cxn ang="0">
                  <a:pos x="367" y="1585"/>
                </a:cxn>
                <a:cxn ang="0">
                  <a:pos x="949" y="1712"/>
                </a:cxn>
                <a:cxn ang="0">
                  <a:pos x="1519" y="1537"/>
                </a:cxn>
                <a:cxn ang="0">
                  <a:pos x="1735" y="1513"/>
                </a:cxn>
                <a:cxn ang="0">
                  <a:pos x="1723" y="1802"/>
                </a:cxn>
                <a:cxn ang="0">
                  <a:pos x="2042" y="2229"/>
                </a:cxn>
                <a:cxn ang="0">
                  <a:pos x="2191" y="2133"/>
                </a:cxn>
                <a:cxn ang="0">
                  <a:pos x="2270" y="1970"/>
                </a:cxn>
                <a:cxn ang="0">
                  <a:pos x="2233" y="1573"/>
                </a:cxn>
                <a:cxn ang="0">
                  <a:pos x="2294" y="1483"/>
                </a:cxn>
                <a:cxn ang="0">
                  <a:pos x="2588" y="1688"/>
                </a:cxn>
                <a:cxn ang="0">
                  <a:pos x="2695" y="1682"/>
                </a:cxn>
                <a:cxn ang="0">
                  <a:pos x="2588" y="1543"/>
                </a:cxn>
                <a:cxn ang="0">
                  <a:pos x="2510" y="1357"/>
                </a:cxn>
                <a:cxn ang="0">
                  <a:pos x="2354" y="1184"/>
                </a:cxn>
                <a:cxn ang="0">
                  <a:pos x="2102" y="931"/>
                </a:cxn>
                <a:cxn ang="0">
                  <a:pos x="2137" y="907"/>
                </a:cxn>
                <a:cxn ang="0">
                  <a:pos x="2215" y="871"/>
                </a:cxn>
                <a:cxn ang="0">
                  <a:pos x="2324" y="817"/>
                </a:cxn>
                <a:cxn ang="0">
                  <a:pos x="2372" y="787"/>
                </a:cxn>
                <a:cxn ang="0">
                  <a:pos x="2078" y="865"/>
                </a:cxn>
              </a:cxnLst>
              <a:rect l="0" t="0" r="r" b="b"/>
              <a:pathLst>
                <a:path w="2828" h="2366">
                  <a:moveTo>
                    <a:pt x="2006" y="835"/>
                  </a:moveTo>
                  <a:lnTo>
                    <a:pt x="1873" y="715"/>
                  </a:lnTo>
                  <a:lnTo>
                    <a:pt x="1814" y="606"/>
                  </a:lnTo>
                  <a:lnTo>
                    <a:pt x="1747" y="438"/>
                  </a:lnTo>
                  <a:lnTo>
                    <a:pt x="1699" y="312"/>
                  </a:lnTo>
                  <a:lnTo>
                    <a:pt x="1615" y="252"/>
                  </a:lnTo>
                  <a:lnTo>
                    <a:pt x="1453" y="84"/>
                  </a:lnTo>
                  <a:lnTo>
                    <a:pt x="1375" y="0"/>
                  </a:lnTo>
                  <a:lnTo>
                    <a:pt x="1345" y="132"/>
                  </a:lnTo>
                  <a:lnTo>
                    <a:pt x="1369" y="294"/>
                  </a:lnTo>
                  <a:lnTo>
                    <a:pt x="1513" y="558"/>
                  </a:lnTo>
                  <a:lnTo>
                    <a:pt x="1381" y="492"/>
                  </a:lnTo>
                  <a:lnTo>
                    <a:pt x="1201" y="360"/>
                  </a:lnTo>
                  <a:lnTo>
                    <a:pt x="961" y="227"/>
                  </a:lnTo>
                  <a:lnTo>
                    <a:pt x="955" y="221"/>
                  </a:lnTo>
                  <a:lnTo>
                    <a:pt x="949" y="215"/>
                  </a:lnTo>
                  <a:lnTo>
                    <a:pt x="913" y="185"/>
                  </a:lnTo>
                  <a:lnTo>
                    <a:pt x="877" y="161"/>
                  </a:lnTo>
                  <a:lnTo>
                    <a:pt x="859" y="156"/>
                  </a:lnTo>
                  <a:lnTo>
                    <a:pt x="853" y="161"/>
                  </a:lnTo>
                  <a:lnTo>
                    <a:pt x="841" y="167"/>
                  </a:lnTo>
                  <a:lnTo>
                    <a:pt x="810" y="173"/>
                  </a:lnTo>
                  <a:lnTo>
                    <a:pt x="768" y="167"/>
                  </a:lnTo>
                  <a:lnTo>
                    <a:pt x="720" y="161"/>
                  </a:lnTo>
                  <a:lnTo>
                    <a:pt x="678" y="156"/>
                  </a:lnTo>
                  <a:lnTo>
                    <a:pt x="637" y="150"/>
                  </a:lnTo>
                  <a:lnTo>
                    <a:pt x="613" y="144"/>
                  </a:lnTo>
                  <a:lnTo>
                    <a:pt x="601" y="144"/>
                  </a:lnTo>
                  <a:lnTo>
                    <a:pt x="498" y="161"/>
                  </a:lnTo>
                  <a:lnTo>
                    <a:pt x="492" y="161"/>
                  </a:lnTo>
                  <a:lnTo>
                    <a:pt x="480" y="156"/>
                  </a:lnTo>
                  <a:lnTo>
                    <a:pt x="456" y="156"/>
                  </a:lnTo>
                  <a:lnTo>
                    <a:pt x="432" y="150"/>
                  </a:lnTo>
                  <a:lnTo>
                    <a:pt x="379" y="144"/>
                  </a:lnTo>
                  <a:lnTo>
                    <a:pt x="361" y="138"/>
                  </a:lnTo>
                  <a:lnTo>
                    <a:pt x="342" y="138"/>
                  </a:lnTo>
                  <a:lnTo>
                    <a:pt x="324" y="138"/>
                  </a:lnTo>
                  <a:lnTo>
                    <a:pt x="300" y="132"/>
                  </a:lnTo>
                  <a:lnTo>
                    <a:pt x="246" y="126"/>
                  </a:lnTo>
                  <a:lnTo>
                    <a:pt x="216" y="120"/>
                  </a:lnTo>
                  <a:lnTo>
                    <a:pt x="192" y="120"/>
                  </a:lnTo>
                  <a:lnTo>
                    <a:pt x="174" y="114"/>
                  </a:lnTo>
                  <a:lnTo>
                    <a:pt x="168" y="114"/>
                  </a:lnTo>
                  <a:lnTo>
                    <a:pt x="6" y="120"/>
                  </a:lnTo>
                  <a:lnTo>
                    <a:pt x="216" y="240"/>
                  </a:lnTo>
                  <a:lnTo>
                    <a:pt x="306" y="294"/>
                  </a:lnTo>
                  <a:lnTo>
                    <a:pt x="480" y="462"/>
                  </a:lnTo>
                  <a:lnTo>
                    <a:pt x="607" y="588"/>
                  </a:lnTo>
                  <a:lnTo>
                    <a:pt x="655" y="672"/>
                  </a:lnTo>
                  <a:lnTo>
                    <a:pt x="949" y="769"/>
                  </a:lnTo>
                  <a:lnTo>
                    <a:pt x="1177" y="817"/>
                  </a:lnTo>
                  <a:lnTo>
                    <a:pt x="1249" y="871"/>
                  </a:lnTo>
                  <a:lnTo>
                    <a:pt x="1117" y="853"/>
                  </a:lnTo>
                  <a:lnTo>
                    <a:pt x="972" y="871"/>
                  </a:lnTo>
                  <a:lnTo>
                    <a:pt x="756" y="919"/>
                  </a:lnTo>
                  <a:lnTo>
                    <a:pt x="619" y="961"/>
                  </a:lnTo>
                  <a:lnTo>
                    <a:pt x="492" y="1111"/>
                  </a:lnTo>
                  <a:lnTo>
                    <a:pt x="420" y="1214"/>
                  </a:lnTo>
                  <a:lnTo>
                    <a:pt x="348" y="1345"/>
                  </a:lnTo>
                  <a:lnTo>
                    <a:pt x="276" y="1441"/>
                  </a:lnTo>
                  <a:lnTo>
                    <a:pt x="192" y="1471"/>
                  </a:lnTo>
                  <a:lnTo>
                    <a:pt x="66" y="1465"/>
                  </a:lnTo>
                  <a:lnTo>
                    <a:pt x="42" y="1441"/>
                  </a:lnTo>
                  <a:lnTo>
                    <a:pt x="0" y="1471"/>
                  </a:lnTo>
                  <a:lnTo>
                    <a:pt x="126" y="1519"/>
                  </a:lnTo>
                  <a:lnTo>
                    <a:pt x="367" y="1585"/>
                  </a:lnTo>
                  <a:lnTo>
                    <a:pt x="570" y="1591"/>
                  </a:lnTo>
                  <a:lnTo>
                    <a:pt x="690" y="1664"/>
                  </a:lnTo>
                  <a:lnTo>
                    <a:pt x="949" y="1712"/>
                  </a:lnTo>
                  <a:lnTo>
                    <a:pt x="1260" y="1694"/>
                  </a:lnTo>
                  <a:lnTo>
                    <a:pt x="1411" y="1603"/>
                  </a:lnTo>
                  <a:lnTo>
                    <a:pt x="1519" y="1537"/>
                  </a:lnTo>
                  <a:lnTo>
                    <a:pt x="1645" y="1399"/>
                  </a:lnTo>
                  <a:lnTo>
                    <a:pt x="1699" y="1387"/>
                  </a:lnTo>
                  <a:lnTo>
                    <a:pt x="1735" y="1513"/>
                  </a:lnTo>
                  <a:lnTo>
                    <a:pt x="1729" y="1567"/>
                  </a:lnTo>
                  <a:lnTo>
                    <a:pt x="1723" y="1670"/>
                  </a:lnTo>
                  <a:lnTo>
                    <a:pt x="1723" y="1802"/>
                  </a:lnTo>
                  <a:lnTo>
                    <a:pt x="1831" y="1964"/>
                  </a:lnTo>
                  <a:lnTo>
                    <a:pt x="1957" y="2090"/>
                  </a:lnTo>
                  <a:lnTo>
                    <a:pt x="2042" y="2229"/>
                  </a:lnTo>
                  <a:lnTo>
                    <a:pt x="2155" y="2366"/>
                  </a:lnTo>
                  <a:lnTo>
                    <a:pt x="2161" y="2295"/>
                  </a:lnTo>
                  <a:lnTo>
                    <a:pt x="2191" y="2133"/>
                  </a:lnTo>
                  <a:lnTo>
                    <a:pt x="2215" y="2048"/>
                  </a:lnTo>
                  <a:lnTo>
                    <a:pt x="2258" y="2042"/>
                  </a:lnTo>
                  <a:lnTo>
                    <a:pt x="2270" y="1970"/>
                  </a:lnTo>
                  <a:lnTo>
                    <a:pt x="2342" y="1868"/>
                  </a:lnTo>
                  <a:lnTo>
                    <a:pt x="2324" y="1748"/>
                  </a:lnTo>
                  <a:lnTo>
                    <a:pt x="2233" y="1573"/>
                  </a:lnTo>
                  <a:lnTo>
                    <a:pt x="2209" y="1453"/>
                  </a:lnTo>
                  <a:lnTo>
                    <a:pt x="2209" y="1345"/>
                  </a:lnTo>
                  <a:lnTo>
                    <a:pt x="2294" y="1483"/>
                  </a:lnTo>
                  <a:lnTo>
                    <a:pt x="2461" y="1651"/>
                  </a:lnTo>
                  <a:lnTo>
                    <a:pt x="2504" y="1651"/>
                  </a:lnTo>
                  <a:lnTo>
                    <a:pt x="2588" y="1688"/>
                  </a:lnTo>
                  <a:lnTo>
                    <a:pt x="2678" y="1718"/>
                  </a:lnTo>
                  <a:lnTo>
                    <a:pt x="2720" y="1712"/>
                  </a:lnTo>
                  <a:lnTo>
                    <a:pt x="2695" y="1682"/>
                  </a:lnTo>
                  <a:lnTo>
                    <a:pt x="2678" y="1627"/>
                  </a:lnTo>
                  <a:lnTo>
                    <a:pt x="2630" y="1597"/>
                  </a:lnTo>
                  <a:lnTo>
                    <a:pt x="2588" y="1543"/>
                  </a:lnTo>
                  <a:lnTo>
                    <a:pt x="2618" y="1483"/>
                  </a:lnTo>
                  <a:lnTo>
                    <a:pt x="2576" y="1399"/>
                  </a:lnTo>
                  <a:lnTo>
                    <a:pt x="2510" y="1357"/>
                  </a:lnTo>
                  <a:lnTo>
                    <a:pt x="2576" y="1351"/>
                  </a:lnTo>
                  <a:lnTo>
                    <a:pt x="2552" y="1315"/>
                  </a:lnTo>
                  <a:lnTo>
                    <a:pt x="2354" y="1184"/>
                  </a:lnTo>
                  <a:lnTo>
                    <a:pt x="2252" y="1123"/>
                  </a:lnTo>
                  <a:lnTo>
                    <a:pt x="2173" y="1009"/>
                  </a:lnTo>
                  <a:lnTo>
                    <a:pt x="2102" y="931"/>
                  </a:lnTo>
                  <a:lnTo>
                    <a:pt x="2108" y="931"/>
                  </a:lnTo>
                  <a:lnTo>
                    <a:pt x="2114" y="925"/>
                  </a:lnTo>
                  <a:lnTo>
                    <a:pt x="2137" y="907"/>
                  </a:lnTo>
                  <a:lnTo>
                    <a:pt x="2167" y="883"/>
                  </a:lnTo>
                  <a:lnTo>
                    <a:pt x="2197" y="877"/>
                  </a:lnTo>
                  <a:lnTo>
                    <a:pt x="2215" y="871"/>
                  </a:lnTo>
                  <a:lnTo>
                    <a:pt x="2240" y="859"/>
                  </a:lnTo>
                  <a:lnTo>
                    <a:pt x="2300" y="829"/>
                  </a:lnTo>
                  <a:lnTo>
                    <a:pt x="2324" y="817"/>
                  </a:lnTo>
                  <a:lnTo>
                    <a:pt x="2348" y="799"/>
                  </a:lnTo>
                  <a:lnTo>
                    <a:pt x="2366" y="793"/>
                  </a:lnTo>
                  <a:lnTo>
                    <a:pt x="2372" y="787"/>
                  </a:lnTo>
                  <a:lnTo>
                    <a:pt x="2828" y="588"/>
                  </a:lnTo>
                  <a:lnTo>
                    <a:pt x="2828" y="528"/>
                  </a:lnTo>
                  <a:lnTo>
                    <a:pt x="2078" y="865"/>
                  </a:lnTo>
                  <a:lnTo>
                    <a:pt x="2006" y="835"/>
                  </a:lnTo>
                  <a:lnTo>
                    <a:pt x="2006" y="835"/>
                  </a:lnTo>
                  <a:close/>
                </a:path>
              </a:pathLst>
            </a:custGeom>
            <a:gradFill rotWithShape="0">
              <a:gsLst>
                <a:gs pos="0">
                  <a:schemeClr val="bg2"/>
                </a:gs>
                <a:gs pos="50000">
                  <a:schemeClr val="bg1"/>
                </a:gs>
                <a:gs pos="100000">
                  <a:schemeClr val="bg2"/>
                </a:gs>
              </a:gsLst>
              <a:lin ang="27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20" name="Freeform 20"/>
            <p:cNvSpPr>
              <a:spLocks/>
            </p:cNvSpPr>
            <p:nvPr/>
          </p:nvSpPr>
          <p:spPr bwMode="hidden">
            <a:xfrm>
              <a:off x="3160" y="1860"/>
              <a:ext cx="2162" cy="1934"/>
            </a:xfrm>
            <a:custGeom>
              <a:avLst/>
              <a:gdLst/>
              <a:ahLst/>
              <a:cxnLst>
                <a:cxn ang="0">
                  <a:pos x="1842" y="851"/>
                </a:cxn>
                <a:cxn ang="0">
                  <a:pos x="1937" y="1019"/>
                </a:cxn>
                <a:cxn ang="0">
                  <a:pos x="2051" y="1168"/>
                </a:cxn>
                <a:cxn ang="0">
                  <a:pos x="2117" y="1246"/>
                </a:cxn>
                <a:cxn ang="0">
                  <a:pos x="2153" y="1294"/>
                </a:cxn>
                <a:cxn ang="0">
                  <a:pos x="1889" y="977"/>
                </a:cxn>
                <a:cxn ang="0">
                  <a:pos x="1860" y="929"/>
                </a:cxn>
                <a:cxn ang="0">
                  <a:pos x="1782" y="1240"/>
                </a:cxn>
                <a:cxn ang="0">
                  <a:pos x="1770" y="1486"/>
                </a:cxn>
                <a:cxn ang="0">
                  <a:pos x="1818" y="1906"/>
                </a:cxn>
                <a:cxn ang="0">
                  <a:pos x="1788" y="1930"/>
                </a:cxn>
                <a:cxn ang="0">
                  <a:pos x="1746" y="1534"/>
                </a:cxn>
                <a:cxn ang="0">
                  <a:pos x="1728" y="1288"/>
                </a:cxn>
                <a:cxn ang="0">
                  <a:pos x="1764" y="1085"/>
                </a:cxn>
                <a:cxn ang="0">
                  <a:pos x="1770" y="875"/>
                </a:cxn>
                <a:cxn ang="0">
                  <a:pos x="1268" y="1007"/>
                </a:cxn>
                <a:cxn ang="0">
                  <a:pos x="825" y="1132"/>
                </a:cxn>
                <a:cxn ang="0">
                  <a:pos x="323" y="1312"/>
                </a:cxn>
                <a:cxn ang="0">
                  <a:pos x="18" y="1420"/>
                </a:cxn>
                <a:cxn ang="0">
                  <a:pos x="311" y="1282"/>
                </a:cxn>
                <a:cxn ang="0">
                  <a:pos x="682" y="1144"/>
                </a:cxn>
                <a:cxn ang="0">
                  <a:pos x="1022" y="1037"/>
                </a:cxn>
                <a:cxn ang="0">
                  <a:pos x="1411" y="929"/>
                </a:cxn>
                <a:cxn ang="0">
                  <a:pos x="1692" y="815"/>
                </a:cxn>
                <a:cxn ang="0">
                  <a:pos x="1333" y="623"/>
                </a:cxn>
                <a:cxn ang="0">
                  <a:pos x="861" y="515"/>
                </a:cxn>
                <a:cxn ang="0">
                  <a:pos x="227" y="161"/>
                </a:cxn>
                <a:cxn ang="0">
                  <a:pos x="0" y="83"/>
                </a:cxn>
                <a:cxn ang="0">
                  <a:pos x="329" y="179"/>
                </a:cxn>
                <a:cxn ang="0">
                  <a:pos x="712" y="383"/>
                </a:cxn>
                <a:cxn ang="0">
                  <a:pos x="933" y="491"/>
                </a:cxn>
                <a:cxn ang="0">
                  <a:pos x="1351" y="593"/>
                </a:cxn>
                <a:cxn ang="0">
                  <a:pos x="1650" y="743"/>
                </a:cxn>
                <a:cxn ang="0">
                  <a:pos x="1423" y="461"/>
                </a:cxn>
                <a:cxn ang="0">
                  <a:pos x="1286" y="191"/>
                </a:cxn>
                <a:cxn ang="0">
                  <a:pos x="1154" y="0"/>
                </a:cxn>
                <a:cxn ang="0">
                  <a:pos x="1339" y="215"/>
                </a:cxn>
                <a:cxn ang="0">
                  <a:pos x="1489" y="485"/>
                </a:cxn>
                <a:cxn ang="0">
                  <a:pos x="1746" y="803"/>
                </a:cxn>
                <a:cxn ang="0">
                  <a:pos x="1842" y="851"/>
                </a:cxn>
                <a:cxn ang="0">
                  <a:pos x="1842" y="851"/>
                </a:cxn>
              </a:cxnLst>
              <a:rect l="0" t="0" r="r" b="b"/>
              <a:pathLst>
                <a:path w="2153" h="1930">
                  <a:moveTo>
                    <a:pt x="1842" y="851"/>
                  </a:moveTo>
                  <a:lnTo>
                    <a:pt x="1937" y="1019"/>
                  </a:lnTo>
                  <a:lnTo>
                    <a:pt x="2051" y="1168"/>
                  </a:lnTo>
                  <a:lnTo>
                    <a:pt x="2117" y="1246"/>
                  </a:lnTo>
                  <a:lnTo>
                    <a:pt x="2153" y="1294"/>
                  </a:lnTo>
                  <a:lnTo>
                    <a:pt x="1889" y="977"/>
                  </a:lnTo>
                  <a:lnTo>
                    <a:pt x="1860" y="929"/>
                  </a:lnTo>
                  <a:lnTo>
                    <a:pt x="1782" y="1240"/>
                  </a:lnTo>
                  <a:lnTo>
                    <a:pt x="1770" y="1486"/>
                  </a:lnTo>
                  <a:lnTo>
                    <a:pt x="1818" y="1906"/>
                  </a:lnTo>
                  <a:lnTo>
                    <a:pt x="1788" y="1930"/>
                  </a:lnTo>
                  <a:lnTo>
                    <a:pt x="1746" y="1534"/>
                  </a:lnTo>
                  <a:lnTo>
                    <a:pt x="1728" y="1288"/>
                  </a:lnTo>
                  <a:lnTo>
                    <a:pt x="1764" y="1085"/>
                  </a:lnTo>
                  <a:lnTo>
                    <a:pt x="1770" y="875"/>
                  </a:lnTo>
                  <a:lnTo>
                    <a:pt x="1268" y="1007"/>
                  </a:lnTo>
                  <a:lnTo>
                    <a:pt x="825" y="1132"/>
                  </a:lnTo>
                  <a:lnTo>
                    <a:pt x="323" y="1312"/>
                  </a:lnTo>
                  <a:lnTo>
                    <a:pt x="18" y="1420"/>
                  </a:lnTo>
                  <a:lnTo>
                    <a:pt x="311" y="1282"/>
                  </a:lnTo>
                  <a:lnTo>
                    <a:pt x="682" y="1144"/>
                  </a:lnTo>
                  <a:lnTo>
                    <a:pt x="1022" y="1037"/>
                  </a:lnTo>
                  <a:lnTo>
                    <a:pt x="1411" y="929"/>
                  </a:lnTo>
                  <a:lnTo>
                    <a:pt x="1692" y="815"/>
                  </a:lnTo>
                  <a:lnTo>
                    <a:pt x="1333" y="623"/>
                  </a:lnTo>
                  <a:lnTo>
                    <a:pt x="861" y="515"/>
                  </a:lnTo>
                  <a:lnTo>
                    <a:pt x="227" y="161"/>
                  </a:lnTo>
                  <a:lnTo>
                    <a:pt x="0" y="83"/>
                  </a:lnTo>
                  <a:lnTo>
                    <a:pt x="329" y="179"/>
                  </a:lnTo>
                  <a:lnTo>
                    <a:pt x="712" y="383"/>
                  </a:lnTo>
                  <a:lnTo>
                    <a:pt x="933" y="491"/>
                  </a:lnTo>
                  <a:lnTo>
                    <a:pt x="1351" y="593"/>
                  </a:lnTo>
                  <a:lnTo>
                    <a:pt x="1650" y="743"/>
                  </a:lnTo>
                  <a:lnTo>
                    <a:pt x="1423" y="461"/>
                  </a:lnTo>
                  <a:lnTo>
                    <a:pt x="1286" y="191"/>
                  </a:lnTo>
                  <a:lnTo>
                    <a:pt x="1154" y="0"/>
                  </a:lnTo>
                  <a:lnTo>
                    <a:pt x="1339" y="215"/>
                  </a:lnTo>
                  <a:lnTo>
                    <a:pt x="1489" y="485"/>
                  </a:lnTo>
                  <a:lnTo>
                    <a:pt x="1746" y="803"/>
                  </a:lnTo>
                  <a:lnTo>
                    <a:pt x="1842" y="851"/>
                  </a:lnTo>
                  <a:lnTo>
                    <a:pt x="1842" y="851"/>
                  </a:lnTo>
                  <a:close/>
                </a:path>
              </a:pathLst>
            </a:custGeom>
            <a:gradFill rotWithShape="0">
              <a:gsLst>
                <a:gs pos="0">
                  <a:schemeClr val="accent2"/>
                </a:gs>
                <a:gs pos="100000">
                  <a:schemeClr val="bg1"/>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grpSp>
      <p:sp>
        <p:nvSpPr>
          <p:cNvPr id="21" name="Дата 1"/>
          <p:cNvSpPr>
            <a:spLocks noGrp="1"/>
          </p:cNvSpPr>
          <p:nvPr>
            <p:ph type="dt" sz="half" idx="10"/>
          </p:nvPr>
        </p:nvSpPr>
        <p:spPr/>
        <p:txBody>
          <a:bodyPr/>
          <a:lstStyle>
            <a:lvl1pPr>
              <a:defRPr/>
            </a:lvl1pPr>
          </a:lstStyle>
          <a:p>
            <a:pPr>
              <a:defRPr/>
            </a:pPr>
            <a:fld id="{B8D0E655-0145-450B-94DA-3D36F3DD4220}" type="datetimeFigureOut">
              <a:rPr lang="ru-RU"/>
              <a:pPr>
                <a:defRPr/>
              </a:pPr>
              <a:t>23.02.2015</a:t>
            </a:fld>
            <a:endParaRPr lang="ru-RU"/>
          </a:p>
        </p:txBody>
      </p:sp>
      <p:sp>
        <p:nvSpPr>
          <p:cNvPr id="22" name="Нижний колонтитул 2"/>
          <p:cNvSpPr>
            <a:spLocks noGrp="1"/>
          </p:cNvSpPr>
          <p:nvPr>
            <p:ph type="ftr" sz="quarter" idx="11"/>
          </p:nvPr>
        </p:nvSpPr>
        <p:spPr/>
        <p:txBody>
          <a:bodyPr/>
          <a:lstStyle>
            <a:lvl1pPr>
              <a:defRPr/>
            </a:lvl1pPr>
          </a:lstStyle>
          <a:p>
            <a:pPr>
              <a:defRPr/>
            </a:pPr>
            <a:endParaRPr lang="ru-RU"/>
          </a:p>
        </p:txBody>
      </p:sp>
      <p:sp>
        <p:nvSpPr>
          <p:cNvPr id="23" name="Номер слайда 3"/>
          <p:cNvSpPr>
            <a:spLocks noGrp="1"/>
          </p:cNvSpPr>
          <p:nvPr>
            <p:ph type="sldNum" sz="quarter" idx="12"/>
          </p:nvPr>
        </p:nvSpPr>
        <p:spPr/>
        <p:txBody>
          <a:bodyPr/>
          <a:lstStyle>
            <a:lvl1pPr>
              <a:defRPr/>
            </a:lvl1pPr>
          </a:lstStyle>
          <a:p>
            <a:pPr>
              <a:defRPr/>
            </a:pPr>
            <a:fld id="{71391614-A2ED-41A1-AD0E-FF261A3DC3A2}" type="slidenum">
              <a:rPr lang="ru-RU"/>
              <a:pPr>
                <a:defRPr/>
              </a:pPr>
              <a:t>‹#›</a:t>
            </a:fld>
            <a:endParaRPr lang="ru-RU"/>
          </a:p>
        </p:txBody>
      </p:sp>
    </p:spTree>
  </p:cSld>
  <p:clrMapOvr>
    <a:masterClrMapping/>
  </p:clrMapOvr>
  <p:transition>
    <p:push/>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23"/>
          <p:cNvSpPr>
            <a:spLocks noGrp="1" noChangeArrowheads="1"/>
          </p:cNvSpPr>
          <p:nvPr>
            <p:ph type="dt" sz="half" idx="10"/>
          </p:nvPr>
        </p:nvSpPr>
        <p:spPr>
          <a:ln/>
        </p:spPr>
        <p:txBody>
          <a:bodyPr/>
          <a:lstStyle>
            <a:lvl1pPr>
              <a:defRPr/>
            </a:lvl1pPr>
          </a:lstStyle>
          <a:p>
            <a:pPr>
              <a:defRPr/>
            </a:pPr>
            <a:fld id="{95A8FE08-6A0C-46CB-ADCC-2CB93150B3CD}" type="datetimeFigureOut">
              <a:rPr lang="ru-RU"/>
              <a:pPr>
                <a:defRPr/>
              </a:pPr>
              <a:t>23.02.2015</a:t>
            </a:fld>
            <a:endParaRPr lang="ru-RU"/>
          </a:p>
        </p:txBody>
      </p:sp>
      <p:sp>
        <p:nvSpPr>
          <p:cNvPr id="6" name="Rectangle 24"/>
          <p:cNvSpPr>
            <a:spLocks noGrp="1" noChangeArrowheads="1"/>
          </p:cNvSpPr>
          <p:nvPr>
            <p:ph type="ftr" sz="quarter" idx="11"/>
          </p:nvPr>
        </p:nvSpPr>
        <p:spPr>
          <a:ln/>
        </p:spPr>
        <p:txBody>
          <a:bodyPr/>
          <a:lstStyle>
            <a:lvl1pPr>
              <a:defRPr/>
            </a:lvl1pPr>
          </a:lstStyle>
          <a:p>
            <a:pPr>
              <a:defRPr/>
            </a:pPr>
            <a:endParaRPr lang="ru-RU"/>
          </a:p>
        </p:txBody>
      </p:sp>
      <p:sp>
        <p:nvSpPr>
          <p:cNvPr id="7" name="Rectangle 25"/>
          <p:cNvSpPr>
            <a:spLocks noGrp="1" noChangeArrowheads="1"/>
          </p:cNvSpPr>
          <p:nvPr>
            <p:ph type="sldNum" sz="quarter" idx="12"/>
          </p:nvPr>
        </p:nvSpPr>
        <p:spPr>
          <a:ln/>
        </p:spPr>
        <p:txBody>
          <a:bodyPr/>
          <a:lstStyle>
            <a:lvl1pPr>
              <a:defRPr/>
            </a:lvl1pPr>
          </a:lstStyle>
          <a:p>
            <a:pPr>
              <a:defRPr/>
            </a:pPr>
            <a:fld id="{C033278F-40AE-4125-81D4-86FA968735AC}" type="slidenum">
              <a:rPr lang="ru-RU"/>
              <a:pPr>
                <a:defRPr/>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ru-RU" noProof="0" smtClean="0"/>
              <a:t>Вставка рисунка</a:t>
            </a:r>
            <a:endParaRPr lang="ru-RU" noProof="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23"/>
          <p:cNvSpPr>
            <a:spLocks noGrp="1" noChangeArrowheads="1"/>
          </p:cNvSpPr>
          <p:nvPr>
            <p:ph type="dt" sz="half" idx="10"/>
          </p:nvPr>
        </p:nvSpPr>
        <p:spPr>
          <a:ln/>
        </p:spPr>
        <p:txBody>
          <a:bodyPr/>
          <a:lstStyle>
            <a:lvl1pPr>
              <a:defRPr/>
            </a:lvl1pPr>
          </a:lstStyle>
          <a:p>
            <a:pPr>
              <a:defRPr/>
            </a:pPr>
            <a:fld id="{45C59869-0194-4B25-81DB-E674DC79920F}" type="datetimeFigureOut">
              <a:rPr lang="ru-RU"/>
              <a:pPr>
                <a:defRPr/>
              </a:pPr>
              <a:t>23.02.2015</a:t>
            </a:fld>
            <a:endParaRPr lang="ru-RU"/>
          </a:p>
        </p:txBody>
      </p:sp>
      <p:sp>
        <p:nvSpPr>
          <p:cNvPr id="6" name="Rectangle 24"/>
          <p:cNvSpPr>
            <a:spLocks noGrp="1" noChangeArrowheads="1"/>
          </p:cNvSpPr>
          <p:nvPr>
            <p:ph type="ftr" sz="quarter" idx="11"/>
          </p:nvPr>
        </p:nvSpPr>
        <p:spPr>
          <a:ln/>
        </p:spPr>
        <p:txBody>
          <a:bodyPr/>
          <a:lstStyle>
            <a:lvl1pPr>
              <a:defRPr/>
            </a:lvl1pPr>
          </a:lstStyle>
          <a:p>
            <a:pPr>
              <a:defRPr/>
            </a:pPr>
            <a:endParaRPr lang="ru-RU"/>
          </a:p>
        </p:txBody>
      </p:sp>
      <p:sp>
        <p:nvSpPr>
          <p:cNvPr id="7" name="Rectangle 25"/>
          <p:cNvSpPr>
            <a:spLocks noGrp="1" noChangeArrowheads="1"/>
          </p:cNvSpPr>
          <p:nvPr>
            <p:ph type="sldNum" sz="quarter" idx="12"/>
          </p:nvPr>
        </p:nvSpPr>
        <p:spPr>
          <a:ln/>
        </p:spPr>
        <p:txBody>
          <a:bodyPr/>
          <a:lstStyle>
            <a:lvl1pPr>
              <a:defRPr/>
            </a:lvl1pPr>
          </a:lstStyle>
          <a:p>
            <a:pPr>
              <a:defRPr/>
            </a:pPr>
            <a:fld id="{4960B019-AC35-479D-8C23-8360ADD19EAF}" type="slidenum">
              <a:rPr lang="ru-RU"/>
              <a:pPr>
                <a:defRPr/>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23"/>
          <p:cNvSpPr>
            <a:spLocks noGrp="1" noChangeArrowheads="1"/>
          </p:cNvSpPr>
          <p:nvPr>
            <p:ph type="dt" sz="half" idx="10"/>
          </p:nvPr>
        </p:nvSpPr>
        <p:spPr>
          <a:ln/>
        </p:spPr>
        <p:txBody>
          <a:bodyPr/>
          <a:lstStyle>
            <a:lvl1pPr>
              <a:defRPr/>
            </a:lvl1pPr>
          </a:lstStyle>
          <a:p>
            <a:pPr>
              <a:defRPr/>
            </a:pPr>
            <a:fld id="{F7FF83F8-6B43-4BAC-902E-F72AB50EFECC}" type="datetimeFigureOut">
              <a:rPr lang="ru-RU"/>
              <a:pPr>
                <a:defRPr/>
              </a:pPr>
              <a:t>23.02.2015</a:t>
            </a:fld>
            <a:endParaRPr lang="ru-RU"/>
          </a:p>
        </p:txBody>
      </p:sp>
      <p:sp>
        <p:nvSpPr>
          <p:cNvPr id="5" name="Rectangle 24"/>
          <p:cNvSpPr>
            <a:spLocks noGrp="1" noChangeArrowheads="1"/>
          </p:cNvSpPr>
          <p:nvPr>
            <p:ph type="ftr" sz="quarter" idx="11"/>
          </p:nvPr>
        </p:nvSpPr>
        <p:spPr>
          <a:ln/>
        </p:spPr>
        <p:txBody>
          <a:bodyPr/>
          <a:lstStyle>
            <a:lvl1pPr>
              <a:defRPr/>
            </a:lvl1pPr>
          </a:lstStyle>
          <a:p>
            <a:pPr>
              <a:defRPr/>
            </a:pPr>
            <a:endParaRPr lang="ru-RU"/>
          </a:p>
        </p:txBody>
      </p:sp>
      <p:sp>
        <p:nvSpPr>
          <p:cNvPr id="6" name="Rectangle 25"/>
          <p:cNvSpPr>
            <a:spLocks noGrp="1" noChangeArrowheads="1"/>
          </p:cNvSpPr>
          <p:nvPr>
            <p:ph type="sldNum" sz="quarter" idx="12"/>
          </p:nvPr>
        </p:nvSpPr>
        <p:spPr>
          <a:ln/>
        </p:spPr>
        <p:txBody>
          <a:bodyPr/>
          <a:lstStyle>
            <a:lvl1pPr>
              <a:defRPr/>
            </a:lvl1pPr>
          </a:lstStyle>
          <a:p>
            <a:pPr>
              <a:defRPr/>
            </a:pPr>
            <a:fld id="{A00E820A-D371-471A-8518-C7EF0666A0E2}" type="slidenum">
              <a:rPr lang="ru-RU"/>
              <a:pPr>
                <a:defRPr/>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7813"/>
            <a:ext cx="2057400" cy="5853112"/>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7813"/>
            <a:ext cx="6019800" cy="5853112"/>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23"/>
          <p:cNvSpPr>
            <a:spLocks noGrp="1" noChangeArrowheads="1"/>
          </p:cNvSpPr>
          <p:nvPr>
            <p:ph type="dt" sz="half" idx="10"/>
          </p:nvPr>
        </p:nvSpPr>
        <p:spPr>
          <a:ln/>
        </p:spPr>
        <p:txBody>
          <a:bodyPr/>
          <a:lstStyle>
            <a:lvl1pPr>
              <a:defRPr/>
            </a:lvl1pPr>
          </a:lstStyle>
          <a:p>
            <a:pPr>
              <a:defRPr/>
            </a:pPr>
            <a:fld id="{0877CD32-438C-410B-B1A0-6842E8959718}" type="datetimeFigureOut">
              <a:rPr lang="ru-RU"/>
              <a:pPr>
                <a:defRPr/>
              </a:pPr>
              <a:t>23.02.2015</a:t>
            </a:fld>
            <a:endParaRPr lang="ru-RU"/>
          </a:p>
        </p:txBody>
      </p:sp>
      <p:sp>
        <p:nvSpPr>
          <p:cNvPr id="5" name="Rectangle 24"/>
          <p:cNvSpPr>
            <a:spLocks noGrp="1" noChangeArrowheads="1"/>
          </p:cNvSpPr>
          <p:nvPr>
            <p:ph type="ftr" sz="quarter" idx="11"/>
          </p:nvPr>
        </p:nvSpPr>
        <p:spPr>
          <a:ln/>
        </p:spPr>
        <p:txBody>
          <a:bodyPr/>
          <a:lstStyle>
            <a:lvl1pPr>
              <a:defRPr/>
            </a:lvl1pPr>
          </a:lstStyle>
          <a:p>
            <a:pPr>
              <a:defRPr/>
            </a:pPr>
            <a:endParaRPr lang="ru-RU"/>
          </a:p>
        </p:txBody>
      </p:sp>
      <p:sp>
        <p:nvSpPr>
          <p:cNvPr id="6" name="Rectangle 25"/>
          <p:cNvSpPr>
            <a:spLocks noGrp="1" noChangeArrowheads="1"/>
          </p:cNvSpPr>
          <p:nvPr>
            <p:ph type="sldNum" sz="quarter" idx="12"/>
          </p:nvPr>
        </p:nvSpPr>
        <p:spPr>
          <a:ln/>
        </p:spPr>
        <p:txBody>
          <a:bodyPr/>
          <a:lstStyle>
            <a:lvl1pPr>
              <a:defRPr/>
            </a:lvl1pPr>
          </a:lstStyle>
          <a:p>
            <a:pPr>
              <a:defRPr/>
            </a:pPr>
            <a:fld id="{E160B951-7884-4680-A80B-CE58CC6C88E0}" type="slidenum">
              <a:rPr lang="ru-RU"/>
              <a:pPr>
                <a:defRPr/>
              </a:pPr>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showMasterPhAnim="0" type="title">
  <p:cSld name="1_Титульный слайд">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3" name="Group 2"/>
          <p:cNvGrpSpPr>
            <a:grpSpLocks/>
          </p:cNvGrpSpPr>
          <p:nvPr/>
        </p:nvGrpSpPr>
        <p:grpSpPr bwMode="auto">
          <a:xfrm>
            <a:off x="0" y="0"/>
            <a:ext cx="9144000" cy="6934200"/>
            <a:chOff x="0" y="0"/>
            <a:chExt cx="5760" cy="4368"/>
          </a:xfrm>
        </p:grpSpPr>
        <p:sp>
          <p:nvSpPr>
            <p:cNvPr id="4" name="Freeform 3"/>
            <p:cNvSpPr>
              <a:spLocks/>
            </p:cNvSpPr>
            <p:nvPr/>
          </p:nvSpPr>
          <p:spPr bwMode="hidden">
            <a:xfrm>
              <a:off x="0" y="2208"/>
              <a:ext cx="2515" cy="1970"/>
            </a:xfrm>
            <a:custGeom>
              <a:avLst/>
              <a:gdLst/>
              <a:ahLst/>
              <a:cxnLst>
                <a:cxn ang="0">
                  <a:pos x="744" y="1669"/>
                </a:cxn>
                <a:cxn ang="0">
                  <a:pos x="852" y="1400"/>
                </a:cxn>
                <a:cxn ang="0">
                  <a:pos x="876" y="1171"/>
                </a:cxn>
                <a:cxn ang="0">
                  <a:pos x="979" y="1370"/>
                </a:cxn>
                <a:cxn ang="0">
                  <a:pos x="1231" y="1621"/>
                </a:cxn>
                <a:cxn ang="0">
                  <a:pos x="1471" y="1693"/>
                </a:cxn>
                <a:cxn ang="0">
                  <a:pos x="1819" y="1678"/>
                </a:cxn>
                <a:cxn ang="0">
                  <a:pos x="1893" y="1513"/>
                </a:cxn>
                <a:cxn ang="0">
                  <a:pos x="1874" y="1285"/>
                </a:cxn>
                <a:cxn ang="0">
                  <a:pos x="1783" y="967"/>
                </a:cxn>
                <a:cxn ang="0">
                  <a:pos x="1289" y="873"/>
                </a:cxn>
                <a:cxn ang="0">
                  <a:pos x="1549" y="745"/>
                </a:cxn>
                <a:cxn ang="0">
                  <a:pos x="1753" y="732"/>
                </a:cxn>
                <a:cxn ang="0">
                  <a:pos x="2107" y="618"/>
                </a:cxn>
                <a:cxn ang="0">
                  <a:pos x="2377" y="438"/>
                </a:cxn>
                <a:cxn ang="0">
                  <a:pos x="2420" y="343"/>
                </a:cxn>
                <a:cxn ang="0">
                  <a:pos x="2077" y="331"/>
                </a:cxn>
                <a:cxn ang="0">
                  <a:pos x="1951" y="301"/>
                </a:cxn>
                <a:cxn ang="0">
                  <a:pos x="1645" y="289"/>
                </a:cxn>
                <a:cxn ang="0">
                  <a:pos x="1297" y="408"/>
                </a:cxn>
                <a:cxn ang="0">
                  <a:pos x="1308" y="337"/>
                </a:cxn>
                <a:cxn ang="0">
                  <a:pos x="1453" y="168"/>
                </a:cxn>
                <a:cxn ang="0">
                  <a:pos x="1477" y="36"/>
                </a:cxn>
                <a:cxn ang="0">
                  <a:pos x="1417" y="24"/>
                </a:cxn>
                <a:cxn ang="0">
                  <a:pos x="1189" y="102"/>
                </a:cxn>
                <a:cxn ang="0">
                  <a:pos x="1026" y="144"/>
                </a:cxn>
                <a:cxn ang="0">
                  <a:pos x="889" y="331"/>
                </a:cxn>
                <a:cxn ang="0">
                  <a:pos x="726" y="480"/>
                </a:cxn>
                <a:cxn ang="0">
                  <a:pos x="643" y="540"/>
                </a:cxn>
                <a:cxn ang="0">
                  <a:pos x="600" y="516"/>
                </a:cxn>
                <a:cxn ang="0">
                  <a:pos x="552" y="486"/>
                </a:cxn>
                <a:cxn ang="0">
                  <a:pos x="528" y="462"/>
                </a:cxn>
                <a:cxn ang="0">
                  <a:pos x="474" y="426"/>
                </a:cxn>
                <a:cxn ang="0">
                  <a:pos x="415" y="390"/>
                </a:cxn>
                <a:cxn ang="0">
                  <a:pos x="366" y="366"/>
                </a:cxn>
                <a:cxn ang="0">
                  <a:pos x="192" y="234"/>
                </a:cxn>
                <a:cxn ang="0">
                  <a:pos x="570" y="564"/>
                </a:cxn>
                <a:cxn ang="0">
                  <a:pos x="444" y="732"/>
                </a:cxn>
                <a:cxn ang="0">
                  <a:pos x="318" y="787"/>
                </a:cxn>
                <a:cxn ang="0">
                  <a:pos x="127" y="853"/>
                </a:cxn>
                <a:cxn ang="0">
                  <a:pos x="0" y="1165"/>
                </a:cxn>
                <a:cxn ang="0">
                  <a:pos x="372" y="1015"/>
                </a:cxn>
                <a:cxn ang="0">
                  <a:pos x="222" y="1262"/>
                </a:cxn>
                <a:cxn ang="0">
                  <a:pos x="139" y="1459"/>
                </a:cxn>
                <a:cxn ang="0">
                  <a:pos x="102" y="1495"/>
                </a:cxn>
                <a:cxn ang="0">
                  <a:pos x="84" y="1519"/>
                </a:cxn>
                <a:cxn ang="0">
                  <a:pos x="96" y="1537"/>
                </a:cxn>
                <a:cxn ang="0">
                  <a:pos x="127" y="1567"/>
                </a:cxn>
                <a:cxn ang="0">
                  <a:pos x="145" y="1633"/>
                </a:cxn>
                <a:cxn ang="0">
                  <a:pos x="156" y="1693"/>
                </a:cxn>
                <a:cxn ang="0">
                  <a:pos x="162" y="1723"/>
                </a:cxn>
                <a:cxn ang="0">
                  <a:pos x="216" y="1802"/>
                </a:cxn>
                <a:cxn ang="0">
                  <a:pos x="228" y="1850"/>
                </a:cxn>
                <a:cxn ang="0">
                  <a:pos x="240" y="1904"/>
                </a:cxn>
                <a:cxn ang="0">
                  <a:pos x="246" y="1922"/>
                </a:cxn>
                <a:cxn ang="0">
                  <a:pos x="258" y="1970"/>
                </a:cxn>
                <a:cxn ang="0">
                  <a:pos x="462" y="1922"/>
                </a:cxn>
                <a:cxn ang="0">
                  <a:pos x="624" y="1778"/>
                </a:cxn>
              </a:cxnLst>
              <a:rect l="0" t="0" r="r" b="b"/>
              <a:pathLst>
                <a:path w="2515" h="1970">
                  <a:moveTo>
                    <a:pt x="624" y="1778"/>
                  </a:moveTo>
                  <a:lnTo>
                    <a:pt x="744" y="1669"/>
                  </a:lnTo>
                  <a:lnTo>
                    <a:pt x="834" y="1627"/>
                  </a:lnTo>
                  <a:lnTo>
                    <a:pt x="852" y="1400"/>
                  </a:lnTo>
                  <a:lnTo>
                    <a:pt x="834" y="1225"/>
                  </a:lnTo>
                  <a:lnTo>
                    <a:pt x="876" y="1171"/>
                  </a:lnTo>
                  <a:lnTo>
                    <a:pt x="901" y="1268"/>
                  </a:lnTo>
                  <a:lnTo>
                    <a:pt x="979" y="1370"/>
                  </a:lnTo>
                  <a:lnTo>
                    <a:pt x="1116" y="1519"/>
                  </a:lnTo>
                  <a:lnTo>
                    <a:pt x="1231" y="1621"/>
                  </a:lnTo>
                  <a:lnTo>
                    <a:pt x="1353" y="1632"/>
                  </a:lnTo>
                  <a:lnTo>
                    <a:pt x="1471" y="1693"/>
                  </a:lnTo>
                  <a:lnTo>
                    <a:pt x="1664" y="1659"/>
                  </a:lnTo>
                  <a:lnTo>
                    <a:pt x="1819" y="1678"/>
                  </a:lnTo>
                  <a:lnTo>
                    <a:pt x="1975" y="1632"/>
                  </a:lnTo>
                  <a:lnTo>
                    <a:pt x="1893" y="1513"/>
                  </a:lnTo>
                  <a:lnTo>
                    <a:pt x="1920" y="1385"/>
                  </a:lnTo>
                  <a:lnTo>
                    <a:pt x="1874" y="1285"/>
                  </a:lnTo>
                  <a:lnTo>
                    <a:pt x="1865" y="1129"/>
                  </a:lnTo>
                  <a:lnTo>
                    <a:pt x="1783" y="967"/>
                  </a:lnTo>
                  <a:lnTo>
                    <a:pt x="1527" y="891"/>
                  </a:lnTo>
                  <a:lnTo>
                    <a:pt x="1289" y="873"/>
                  </a:lnTo>
                  <a:lnTo>
                    <a:pt x="1393" y="781"/>
                  </a:lnTo>
                  <a:lnTo>
                    <a:pt x="1549" y="745"/>
                  </a:lnTo>
                  <a:lnTo>
                    <a:pt x="1620" y="738"/>
                  </a:lnTo>
                  <a:lnTo>
                    <a:pt x="1753" y="732"/>
                  </a:lnTo>
                  <a:lnTo>
                    <a:pt x="1933" y="720"/>
                  </a:lnTo>
                  <a:lnTo>
                    <a:pt x="2107" y="618"/>
                  </a:lnTo>
                  <a:lnTo>
                    <a:pt x="2227" y="516"/>
                  </a:lnTo>
                  <a:lnTo>
                    <a:pt x="2377" y="438"/>
                  </a:lnTo>
                  <a:lnTo>
                    <a:pt x="2515" y="337"/>
                  </a:lnTo>
                  <a:lnTo>
                    <a:pt x="2420" y="343"/>
                  </a:lnTo>
                  <a:lnTo>
                    <a:pt x="2191" y="343"/>
                  </a:lnTo>
                  <a:lnTo>
                    <a:pt x="2077" y="331"/>
                  </a:lnTo>
                  <a:lnTo>
                    <a:pt x="2053" y="301"/>
                  </a:lnTo>
                  <a:lnTo>
                    <a:pt x="1951" y="301"/>
                  </a:lnTo>
                  <a:lnTo>
                    <a:pt x="1795" y="259"/>
                  </a:lnTo>
                  <a:lnTo>
                    <a:pt x="1645" y="289"/>
                  </a:lnTo>
                  <a:lnTo>
                    <a:pt x="1447" y="372"/>
                  </a:lnTo>
                  <a:lnTo>
                    <a:pt x="1297" y="408"/>
                  </a:lnTo>
                  <a:lnTo>
                    <a:pt x="1153" y="414"/>
                  </a:lnTo>
                  <a:lnTo>
                    <a:pt x="1308" y="337"/>
                  </a:lnTo>
                  <a:lnTo>
                    <a:pt x="1465" y="198"/>
                  </a:lnTo>
                  <a:lnTo>
                    <a:pt x="1453" y="168"/>
                  </a:lnTo>
                  <a:lnTo>
                    <a:pt x="1465" y="102"/>
                  </a:lnTo>
                  <a:lnTo>
                    <a:pt x="1477" y="36"/>
                  </a:lnTo>
                  <a:lnTo>
                    <a:pt x="1453" y="0"/>
                  </a:lnTo>
                  <a:lnTo>
                    <a:pt x="1417" y="24"/>
                  </a:lnTo>
                  <a:lnTo>
                    <a:pt x="1356" y="42"/>
                  </a:lnTo>
                  <a:lnTo>
                    <a:pt x="1189" y="102"/>
                  </a:lnTo>
                  <a:lnTo>
                    <a:pt x="1098" y="144"/>
                  </a:lnTo>
                  <a:lnTo>
                    <a:pt x="1026" y="144"/>
                  </a:lnTo>
                  <a:lnTo>
                    <a:pt x="991" y="168"/>
                  </a:lnTo>
                  <a:lnTo>
                    <a:pt x="889" y="331"/>
                  </a:lnTo>
                  <a:lnTo>
                    <a:pt x="852" y="408"/>
                  </a:lnTo>
                  <a:lnTo>
                    <a:pt x="726" y="480"/>
                  </a:lnTo>
                  <a:lnTo>
                    <a:pt x="649" y="540"/>
                  </a:lnTo>
                  <a:lnTo>
                    <a:pt x="643" y="540"/>
                  </a:lnTo>
                  <a:lnTo>
                    <a:pt x="637" y="534"/>
                  </a:lnTo>
                  <a:lnTo>
                    <a:pt x="600" y="516"/>
                  </a:lnTo>
                  <a:lnTo>
                    <a:pt x="564" y="492"/>
                  </a:lnTo>
                  <a:lnTo>
                    <a:pt x="552" y="486"/>
                  </a:lnTo>
                  <a:lnTo>
                    <a:pt x="540" y="474"/>
                  </a:lnTo>
                  <a:lnTo>
                    <a:pt x="528" y="462"/>
                  </a:lnTo>
                  <a:lnTo>
                    <a:pt x="504" y="444"/>
                  </a:lnTo>
                  <a:lnTo>
                    <a:pt x="474" y="426"/>
                  </a:lnTo>
                  <a:lnTo>
                    <a:pt x="444" y="408"/>
                  </a:lnTo>
                  <a:lnTo>
                    <a:pt x="415" y="390"/>
                  </a:lnTo>
                  <a:lnTo>
                    <a:pt x="385" y="372"/>
                  </a:lnTo>
                  <a:lnTo>
                    <a:pt x="366" y="366"/>
                  </a:lnTo>
                  <a:lnTo>
                    <a:pt x="360" y="360"/>
                  </a:lnTo>
                  <a:lnTo>
                    <a:pt x="192" y="234"/>
                  </a:lnTo>
                  <a:lnTo>
                    <a:pt x="210" y="307"/>
                  </a:lnTo>
                  <a:lnTo>
                    <a:pt x="570" y="564"/>
                  </a:lnTo>
                  <a:lnTo>
                    <a:pt x="558" y="618"/>
                  </a:lnTo>
                  <a:lnTo>
                    <a:pt x="444" y="732"/>
                  </a:lnTo>
                  <a:lnTo>
                    <a:pt x="324" y="787"/>
                  </a:lnTo>
                  <a:lnTo>
                    <a:pt x="318" y="787"/>
                  </a:lnTo>
                  <a:lnTo>
                    <a:pt x="258" y="811"/>
                  </a:lnTo>
                  <a:lnTo>
                    <a:pt x="127" y="853"/>
                  </a:lnTo>
                  <a:lnTo>
                    <a:pt x="0" y="901"/>
                  </a:lnTo>
                  <a:lnTo>
                    <a:pt x="0" y="1165"/>
                  </a:lnTo>
                  <a:lnTo>
                    <a:pt x="78" y="1147"/>
                  </a:lnTo>
                  <a:lnTo>
                    <a:pt x="372" y="1015"/>
                  </a:lnTo>
                  <a:lnTo>
                    <a:pt x="336" y="1117"/>
                  </a:lnTo>
                  <a:lnTo>
                    <a:pt x="222" y="1262"/>
                  </a:lnTo>
                  <a:lnTo>
                    <a:pt x="145" y="1453"/>
                  </a:lnTo>
                  <a:lnTo>
                    <a:pt x="139" y="1459"/>
                  </a:lnTo>
                  <a:lnTo>
                    <a:pt x="133" y="1465"/>
                  </a:lnTo>
                  <a:lnTo>
                    <a:pt x="102" y="1495"/>
                  </a:lnTo>
                  <a:lnTo>
                    <a:pt x="90" y="1507"/>
                  </a:lnTo>
                  <a:lnTo>
                    <a:pt x="84" y="1519"/>
                  </a:lnTo>
                  <a:lnTo>
                    <a:pt x="84" y="1531"/>
                  </a:lnTo>
                  <a:lnTo>
                    <a:pt x="96" y="1537"/>
                  </a:lnTo>
                  <a:lnTo>
                    <a:pt x="114" y="1549"/>
                  </a:lnTo>
                  <a:lnTo>
                    <a:pt x="127" y="1567"/>
                  </a:lnTo>
                  <a:lnTo>
                    <a:pt x="139" y="1597"/>
                  </a:lnTo>
                  <a:lnTo>
                    <a:pt x="145" y="1633"/>
                  </a:lnTo>
                  <a:lnTo>
                    <a:pt x="150" y="1663"/>
                  </a:lnTo>
                  <a:lnTo>
                    <a:pt x="156" y="1693"/>
                  </a:lnTo>
                  <a:lnTo>
                    <a:pt x="162" y="1717"/>
                  </a:lnTo>
                  <a:lnTo>
                    <a:pt x="162" y="1723"/>
                  </a:lnTo>
                  <a:lnTo>
                    <a:pt x="216" y="1796"/>
                  </a:lnTo>
                  <a:lnTo>
                    <a:pt x="216" y="1802"/>
                  </a:lnTo>
                  <a:lnTo>
                    <a:pt x="222" y="1814"/>
                  </a:lnTo>
                  <a:lnTo>
                    <a:pt x="228" y="1850"/>
                  </a:lnTo>
                  <a:lnTo>
                    <a:pt x="234" y="1886"/>
                  </a:lnTo>
                  <a:lnTo>
                    <a:pt x="240" y="1904"/>
                  </a:lnTo>
                  <a:lnTo>
                    <a:pt x="240" y="1916"/>
                  </a:lnTo>
                  <a:lnTo>
                    <a:pt x="246" y="1922"/>
                  </a:lnTo>
                  <a:lnTo>
                    <a:pt x="252" y="1934"/>
                  </a:lnTo>
                  <a:lnTo>
                    <a:pt x="258" y="1970"/>
                  </a:lnTo>
                  <a:lnTo>
                    <a:pt x="438" y="1970"/>
                  </a:lnTo>
                  <a:lnTo>
                    <a:pt x="462" y="1922"/>
                  </a:lnTo>
                  <a:lnTo>
                    <a:pt x="624" y="1778"/>
                  </a:lnTo>
                  <a:lnTo>
                    <a:pt x="624" y="1778"/>
                  </a:lnTo>
                  <a:close/>
                </a:path>
              </a:pathLst>
            </a:custGeom>
            <a:gradFill rotWithShape="0">
              <a:gsLst>
                <a:gs pos="0">
                  <a:schemeClr val="bg2"/>
                </a:gs>
                <a:gs pos="50000">
                  <a:schemeClr val="bg1"/>
                </a:gs>
                <a:gs pos="100000">
                  <a:schemeClr val="bg2"/>
                </a:gs>
              </a:gsLst>
              <a:lin ang="27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5" name="Freeform 4"/>
            <p:cNvSpPr>
              <a:spLocks/>
            </p:cNvSpPr>
            <p:nvPr/>
          </p:nvSpPr>
          <p:spPr bwMode="hidden">
            <a:xfrm>
              <a:off x="0" y="2496"/>
              <a:ext cx="2112" cy="1604"/>
            </a:xfrm>
            <a:custGeom>
              <a:avLst/>
              <a:gdLst/>
              <a:ahLst/>
              <a:cxnLst>
                <a:cxn ang="0">
                  <a:pos x="580" y="1043"/>
                </a:cxn>
                <a:cxn ang="0">
                  <a:pos x="544" y="683"/>
                </a:cxn>
                <a:cxn ang="0">
                  <a:pos x="670" y="395"/>
                </a:cxn>
                <a:cxn ang="0">
                  <a:pos x="927" y="587"/>
                </a:cxn>
                <a:cxn ang="0">
                  <a:pos x="1214" y="869"/>
                </a:cxn>
                <a:cxn ang="0">
                  <a:pos x="1483" y="1109"/>
                </a:cxn>
                <a:cxn ang="0">
                  <a:pos x="1800" y="1360"/>
                </a:cxn>
                <a:cxn ang="0">
                  <a:pos x="1883" y="1414"/>
                </a:cxn>
                <a:cxn ang="0">
                  <a:pos x="1836" y="1354"/>
                </a:cxn>
                <a:cxn ang="0">
                  <a:pos x="1411" y="1001"/>
                </a:cxn>
                <a:cxn ang="0">
                  <a:pos x="1088" y="683"/>
                </a:cxn>
                <a:cxn ang="0">
                  <a:pos x="723" y="329"/>
                </a:cxn>
                <a:cxn ang="0">
                  <a:pos x="999" y="311"/>
                </a:cxn>
                <a:cxn ang="0">
                  <a:pos x="1286" y="317"/>
                </a:cxn>
                <a:cxn ang="0">
                  <a:pos x="1614" y="269"/>
                </a:cxn>
                <a:cxn ang="0">
                  <a:pos x="2123" y="197"/>
                </a:cxn>
                <a:cxn ang="0">
                  <a:pos x="2075" y="173"/>
                </a:cxn>
                <a:cxn ang="0">
                  <a:pos x="1543" y="257"/>
                </a:cxn>
                <a:cxn ang="0">
                  <a:pos x="1208" y="275"/>
                </a:cxn>
                <a:cxn ang="0">
                  <a:pos x="759" y="257"/>
                </a:cxn>
                <a:cxn ang="0">
                  <a:pos x="819" y="227"/>
                </a:cxn>
                <a:cxn ang="0">
                  <a:pos x="1142" y="0"/>
                </a:cxn>
                <a:cxn ang="0">
                  <a:pos x="1088" y="30"/>
                </a:cxn>
                <a:cxn ang="0">
                  <a:pos x="1010" y="84"/>
                </a:cxn>
                <a:cxn ang="0">
                  <a:pos x="855" y="191"/>
                </a:cxn>
                <a:cxn ang="0">
                  <a:pos x="670" y="281"/>
                </a:cxn>
                <a:cxn ang="0">
                  <a:pos x="634" y="359"/>
                </a:cxn>
                <a:cxn ang="0">
                  <a:pos x="305" y="587"/>
                </a:cxn>
                <a:cxn ang="0">
                  <a:pos x="0" y="725"/>
                </a:cxn>
                <a:cxn ang="0">
                  <a:pos x="0" y="731"/>
                </a:cxn>
                <a:cxn ang="0">
                  <a:pos x="0" y="767"/>
                </a:cxn>
                <a:cxn ang="0">
                  <a:pos x="299" y="635"/>
                </a:cxn>
                <a:cxn ang="0">
                  <a:pos x="592" y="431"/>
                </a:cxn>
                <a:cxn ang="0">
                  <a:pos x="508" y="671"/>
                </a:cxn>
                <a:cxn ang="0">
                  <a:pos x="526" y="995"/>
                </a:cxn>
                <a:cxn ang="0">
                  <a:pos x="460" y="1168"/>
                </a:cxn>
                <a:cxn ang="0">
                  <a:pos x="329" y="1480"/>
                </a:cxn>
                <a:cxn ang="0">
                  <a:pos x="323" y="1696"/>
                </a:cxn>
                <a:cxn ang="0">
                  <a:pos x="329" y="1696"/>
                </a:cxn>
                <a:cxn ang="0">
                  <a:pos x="347" y="1552"/>
                </a:cxn>
                <a:cxn ang="0">
                  <a:pos x="580" y="1043"/>
                </a:cxn>
                <a:cxn ang="0">
                  <a:pos x="580" y="1043"/>
                </a:cxn>
              </a:cxnLst>
              <a:rect l="0" t="0" r="r" b="b"/>
              <a:pathLst>
                <a:path w="2123" h="1696">
                  <a:moveTo>
                    <a:pt x="580" y="1043"/>
                  </a:moveTo>
                  <a:lnTo>
                    <a:pt x="544" y="683"/>
                  </a:lnTo>
                  <a:lnTo>
                    <a:pt x="670" y="395"/>
                  </a:lnTo>
                  <a:lnTo>
                    <a:pt x="927" y="587"/>
                  </a:lnTo>
                  <a:lnTo>
                    <a:pt x="1214" y="869"/>
                  </a:lnTo>
                  <a:lnTo>
                    <a:pt x="1483" y="1109"/>
                  </a:lnTo>
                  <a:lnTo>
                    <a:pt x="1800" y="1360"/>
                  </a:lnTo>
                  <a:lnTo>
                    <a:pt x="1883" y="1414"/>
                  </a:lnTo>
                  <a:lnTo>
                    <a:pt x="1836" y="1354"/>
                  </a:lnTo>
                  <a:lnTo>
                    <a:pt x="1411" y="1001"/>
                  </a:lnTo>
                  <a:lnTo>
                    <a:pt x="1088" y="683"/>
                  </a:lnTo>
                  <a:lnTo>
                    <a:pt x="723" y="329"/>
                  </a:lnTo>
                  <a:lnTo>
                    <a:pt x="999" y="311"/>
                  </a:lnTo>
                  <a:lnTo>
                    <a:pt x="1286" y="317"/>
                  </a:lnTo>
                  <a:lnTo>
                    <a:pt x="1614" y="269"/>
                  </a:lnTo>
                  <a:lnTo>
                    <a:pt x="2123" y="197"/>
                  </a:lnTo>
                  <a:lnTo>
                    <a:pt x="2075" y="173"/>
                  </a:lnTo>
                  <a:lnTo>
                    <a:pt x="1543" y="257"/>
                  </a:lnTo>
                  <a:lnTo>
                    <a:pt x="1208" y="275"/>
                  </a:lnTo>
                  <a:lnTo>
                    <a:pt x="759" y="257"/>
                  </a:lnTo>
                  <a:lnTo>
                    <a:pt x="819" y="227"/>
                  </a:lnTo>
                  <a:lnTo>
                    <a:pt x="1142" y="0"/>
                  </a:lnTo>
                  <a:lnTo>
                    <a:pt x="1088" y="30"/>
                  </a:lnTo>
                  <a:lnTo>
                    <a:pt x="1010" y="84"/>
                  </a:lnTo>
                  <a:lnTo>
                    <a:pt x="855" y="191"/>
                  </a:lnTo>
                  <a:lnTo>
                    <a:pt x="670" y="281"/>
                  </a:lnTo>
                  <a:lnTo>
                    <a:pt x="634" y="359"/>
                  </a:lnTo>
                  <a:lnTo>
                    <a:pt x="305" y="587"/>
                  </a:lnTo>
                  <a:lnTo>
                    <a:pt x="0" y="725"/>
                  </a:lnTo>
                  <a:lnTo>
                    <a:pt x="0" y="731"/>
                  </a:lnTo>
                  <a:lnTo>
                    <a:pt x="0" y="767"/>
                  </a:lnTo>
                  <a:lnTo>
                    <a:pt x="299" y="635"/>
                  </a:lnTo>
                  <a:lnTo>
                    <a:pt x="592" y="431"/>
                  </a:lnTo>
                  <a:lnTo>
                    <a:pt x="508" y="671"/>
                  </a:lnTo>
                  <a:lnTo>
                    <a:pt x="526" y="995"/>
                  </a:lnTo>
                  <a:lnTo>
                    <a:pt x="460" y="1168"/>
                  </a:lnTo>
                  <a:lnTo>
                    <a:pt x="329" y="1480"/>
                  </a:lnTo>
                  <a:lnTo>
                    <a:pt x="323" y="1696"/>
                  </a:lnTo>
                  <a:lnTo>
                    <a:pt x="329" y="1696"/>
                  </a:lnTo>
                  <a:lnTo>
                    <a:pt x="347" y="1552"/>
                  </a:lnTo>
                  <a:lnTo>
                    <a:pt x="580" y="1043"/>
                  </a:lnTo>
                  <a:lnTo>
                    <a:pt x="580" y="1043"/>
                  </a:lnTo>
                  <a:close/>
                </a:path>
              </a:pathLst>
            </a:custGeom>
            <a:gradFill rotWithShape="0">
              <a:gsLst>
                <a:gs pos="0">
                  <a:schemeClr val="accent2"/>
                </a:gs>
                <a:gs pos="100000">
                  <a:schemeClr val="bg1"/>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6" name="Freeform 5"/>
            <p:cNvSpPr>
              <a:spLocks/>
            </p:cNvSpPr>
            <p:nvPr/>
          </p:nvSpPr>
          <p:spPr bwMode="hidden">
            <a:xfrm>
              <a:off x="2092" y="3233"/>
              <a:ext cx="3668" cy="943"/>
            </a:xfrm>
            <a:custGeom>
              <a:avLst/>
              <a:gdLst/>
              <a:ahLst/>
              <a:cxnLst>
                <a:cxn ang="0">
                  <a:pos x="3338" y="288"/>
                </a:cxn>
                <a:cxn ang="0">
                  <a:pos x="3194" y="258"/>
                </a:cxn>
                <a:cxn ang="0">
                  <a:pos x="2816" y="234"/>
                </a:cxn>
                <a:cxn ang="0">
                  <a:pos x="2330" y="306"/>
                </a:cxn>
                <a:cxn ang="0">
                  <a:pos x="2372" y="258"/>
                </a:cxn>
                <a:cxn ang="0">
                  <a:pos x="2624" y="132"/>
                </a:cxn>
                <a:cxn ang="0">
                  <a:pos x="2707" y="24"/>
                </a:cxn>
                <a:cxn ang="0">
                  <a:pos x="2642" y="12"/>
                </a:cxn>
                <a:cxn ang="0">
                  <a:pos x="2515" y="54"/>
                </a:cxn>
                <a:cxn ang="0">
                  <a:pos x="2324" y="66"/>
                </a:cxn>
                <a:cxn ang="0">
                  <a:pos x="2101" y="90"/>
                </a:cxn>
                <a:cxn ang="0">
                  <a:pos x="1855" y="228"/>
                </a:cxn>
                <a:cxn ang="0">
                  <a:pos x="1591" y="337"/>
                </a:cxn>
                <a:cxn ang="0">
                  <a:pos x="1459" y="379"/>
                </a:cxn>
                <a:cxn ang="0">
                  <a:pos x="1417" y="361"/>
                </a:cxn>
                <a:cxn ang="0">
                  <a:pos x="1363" y="331"/>
                </a:cxn>
                <a:cxn ang="0">
                  <a:pos x="1344" y="312"/>
                </a:cxn>
                <a:cxn ang="0">
                  <a:pos x="1290" y="288"/>
                </a:cxn>
                <a:cxn ang="0">
                  <a:pos x="1230" y="252"/>
                </a:cxn>
                <a:cxn ang="0">
                  <a:pos x="1119" y="227"/>
                </a:cxn>
                <a:cxn ang="0">
                  <a:pos x="1320" y="438"/>
                </a:cxn>
                <a:cxn ang="0">
                  <a:pos x="960" y="558"/>
                </a:cxn>
                <a:cxn ang="0">
                  <a:pos x="474" y="630"/>
                </a:cxn>
                <a:cxn ang="0">
                  <a:pos x="132" y="781"/>
                </a:cxn>
                <a:cxn ang="0">
                  <a:pos x="234" y="847"/>
                </a:cxn>
                <a:cxn ang="0">
                  <a:pos x="925" y="739"/>
                </a:cxn>
                <a:cxn ang="0">
                  <a:pos x="637" y="925"/>
                </a:cxn>
                <a:cxn ang="0">
                  <a:pos x="1405" y="943"/>
                </a:cxn>
                <a:cxn ang="0">
                  <a:pos x="1447" y="943"/>
                </a:cxn>
                <a:cxn ang="0">
                  <a:pos x="2888" y="859"/>
                </a:cxn>
                <a:cxn ang="0">
                  <a:pos x="2582" y="708"/>
                </a:cxn>
                <a:cxn ang="0">
                  <a:pos x="2299" y="606"/>
                </a:cxn>
                <a:cxn ang="0">
                  <a:pos x="2606" y="588"/>
                </a:cxn>
                <a:cxn ang="0">
                  <a:pos x="3001" y="582"/>
                </a:cxn>
                <a:cxn ang="0">
                  <a:pos x="3452" y="438"/>
                </a:cxn>
                <a:cxn ang="0">
                  <a:pos x="3668" y="312"/>
                </a:cxn>
                <a:cxn ang="0">
                  <a:pos x="3482" y="300"/>
                </a:cxn>
              </a:cxnLst>
              <a:rect l="0" t="0" r="r" b="b"/>
              <a:pathLst>
                <a:path w="3668" h="943">
                  <a:moveTo>
                    <a:pt x="3482" y="300"/>
                  </a:moveTo>
                  <a:lnTo>
                    <a:pt x="3338" y="288"/>
                  </a:lnTo>
                  <a:lnTo>
                    <a:pt x="3320" y="264"/>
                  </a:lnTo>
                  <a:lnTo>
                    <a:pt x="3194" y="258"/>
                  </a:lnTo>
                  <a:lnTo>
                    <a:pt x="3019" y="216"/>
                  </a:lnTo>
                  <a:lnTo>
                    <a:pt x="2816" y="234"/>
                  </a:lnTo>
                  <a:lnTo>
                    <a:pt x="2533" y="288"/>
                  </a:lnTo>
                  <a:lnTo>
                    <a:pt x="2330" y="306"/>
                  </a:lnTo>
                  <a:lnTo>
                    <a:pt x="2149" y="312"/>
                  </a:lnTo>
                  <a:lnTo>
                    <a:pt x="2372" y="258"/>
                  </a:lnTo>
                  <a:lnTo>
                    <a:pt x="2624" y="156"/>
                  </a:lnTo>
                  <a:lnTo>
                    <a:pt x="2624" y="132"/>
                  </a:lnTo>
                  <a:lnTo>
                    <a:pt x="2666" y="78"/>
                  </a:lnTo>
                  <a:lnTo>
                    <a:pt x="2707" y="24"/>
                  </a:lnTo>
                  <a:lnTo>
                    <a:pt x="2695" y="0"/>
                  </a:lnTo>
                  <a:lnTo>
                    <a:pt x="2642" y="12"/>
                  </a:lnTo>
                  <a:lnTo>
                    <a:pt x="2557" y="30"/>
                  </a:lnTo>
                  <a:lnTo>
                    <a:pt x="2515" y="54"/>
                  </a:lnTo>
                  <a:lnTo>
                    <a:pt x="2425" y="84"/>
                  </a:lnTo>
                  <a:lnTo>
                    <a:pt x="2324" y="66"/>
                  </a:lnTo>
                  <a:lnTo>
                    <a:pt x="2191" y="90"/>
                  </a:lnTo>
                  <a:lnTo>
                    <a:pt x="2101" y="90"/>
                  </a:lnTo>
                  <a:lnTo>
                    <a:pt x="2047" y="108"/>
                  </a:lnTo>
                  <a:lnTo>
                    <a:pt x="1855" y="228"/>
                  </a:lnTo>
                  <a:lnTo>
                    <a:pt x="1771" y="288"/>
                  </a:lnTo>
                  <a:lnTo>
                    <a:pt x="1591" y="337"/>
                  </a:lnTo>
                  <a:lnTo>
                    <a:pt x="1465" y="379"/>
                  </a:lnTo>
                  <a:lnTo>
                    <a:pt x="1459" y="379"/>
                  </a:lnTo>
                  <a:lnTo>
                    <a:pt x="1453" y="373"/>
                  </a:lnTo>
                  <a:lnTo>
                    <a:pt x="1417" y="361"/>
                  </a:lnTo>
                  <a:lnTo>
                    <a:pt x="1381" y="343"/>
                  </a:lnTo>
                  <a:lnTo>
                    <a:pt x="1363" y="331"/>
                  </a:lnTo>
                  <a:lnTo>
                    <a:pt x="1357" y="324"/>
                  </a:lnTo>
                  <a:lnTo>
                    <a:pt x="1344" y="312"/>
                  </a:lnTo>
                  <a:lnTo>
                    <a:pt x="1320" y="300"/>
                  </a:lnTo>
                  <a:lnTo>
                    <a:pt x="1290" y="288"/>
                  </a:lnTo>
                  <a:lnTo>
                    <a:pt x="1260" y="270"/>
                  </a:lnTo>
                  <a:lnTo>
                    <a:pt x="1230" y="252"/>
                  </a:lnTo>
                  <a:lnTo>
                    <a:pt x="1187" y="227"/>
                  </a:lnTo>
                  <a:lnTo>
                    <a:pt x="1119" y="227"/>
                  </a:lnTo>
                  <a:lnTo>
                    <a:pt x="1357" y="397"/>
                  </a:lnTo>
                  <a:lnTo>
                    <a:pt x="1320" y="438"/>
                  </a:lnTo>
                  <a:lnTo>
                    <a:pt x="1135" y="522"/>
                  </a:lnTo>
                  <a:lnTo>
                    <a:pt x="960" y="558"/>
                  </a:lnTo>
                  <a:lnTo>
                    <a:pt x="684" y="600"/>
                  </a:lnTo>
                  <a:lnTo>
                    <a:pt x="474" y="630"/>
                  </a:lnTo>
                  <a:lnTo>
                    <a:pt x="390" y="684"/>
                  </a:lnTo>
                  <a:lnTo>
                    <a:pt x="132" y="781"/>
                  </a:lnTo>
                  <a:lnTo>
                    <a:pt x="0" y="829"/>
                  </a:lnTo>
                  <a:lnTo>
                    <a:pt x="234" y="847"/>
                  </a:lnTo>
                  <a:lnTo>
                    <a:pt x="498" y="829"/>
                  </a:lnTo>
                  <a:lnTo>
                    <a:pt x="925" y="739"/>
                  </a:lnTo>
                  <a:lnTo>
                    <a:pt x="840" y="817"/>
                  </a:lnTo>
                  <a:lnTo>
                    <a:pt x="637" y="925"/>
                  </a:lnTo>
                  <a:lnTo>
                    <a:pt x="613" y="943"/>
                  </a:lnTo>
                  <a:lnTo>
                    <a:pt x="1405" y="943"/>
                  </a:lnTo>
                  <a:lnTo>
                    <a:pt x="1411" y="925"/>
                  </a:lnTo>
                  <a:lnTo>
                    <a:pt x="1447" y="943"/>
                  </a:lnTo>
                  <a:lnTo>
                    <a:pt x="2924" y="943"/>
                  </a:lnTo>
                  <a:lnTo>
                    <a:pt x="2888" y="859"/>
                  </a:lnTo>
                  <a:lnTo>
                    <a:pt x="2713" y="775"/>
                  </a:lnTo>
                  <a:lnTo>
                    <a:pt x="2582" y="708"/>
                  </a:lnTo>
                  <a:lnTo>
                    <a:pt x="2336" y="636"/>
                  </a:lnTo>
                  <a:lnTo>
                    <a:pt x="2299" y="606"/>
                  </a:lnTo>
                  <a:lnTo>
                    <a:pt x="2509" y="582"/>
                  </a:lnTo>
                  <a:lnTo>
                    <a:pt x="2606" y="588"/>
                  </a:lnTo>
                  <a:lnTo>
                    <a:pt x="2773" y="588"/>
                  </a:lnTo>
                  <a:lnTo>
                    <a:pt x="3001" y="582"/>
                  </a:lnTo>
                  <a:lnTo>
                    <a:pt x="3259" y="516"/>
                  </a:lnTo>
                  <a:lnTo>
                    <a:pt x="3452" y="438"/>
                  </a:lnTo>
                  <a:lnTo>
                    <a:pt x="3668" y="391"/>
                  </a:lnTo>
                  <a:lnTo>
                    <a:pt x="3668" y="312"/>
                  </a:lnTo>
                  <a:lnTo>
                    <a:pt x="3482" y="300"/>
                  </a:lnTo>
                  <a:lnTo>
                    <a:pt x="3482" y="300"/>
                  </a:lnTo>
                  <a:close/>
                </a:path>
              </a:pathLst>
            </a:custGeom>
            <a:gradFill rotWithShape="0">
              <a:gsLst>
                <a:gs pos="0">
                  <a:schemeClr val="bg2"/>
                </a:gs>
                <a:gs pos="100000">
                  <a:schemeClr val="bg1"/>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7" name="Freeform 6"/>
            <p:cNvSpPr>
              <a:spLocks/>
            </p:cNvSpPr>
            <p:nvPr/>
          </p:nvSpPr>
          <p:spPr bwMode="hidden">
            <a:xfrm>
              <a:off x="0" y="524"/>
              <a:ext cx="973" cy="1195"/>
            </a:xfrm>
            <a:custGeom>
              <a:avLst/>
              <a:gdLst/>
              <a:ahLst/>
              <a:cxnLst>
                <a:cxn ang="0">
                  <a:pos x="323" y="1186"/>
                </a:cxn>
                <a:cxn ang="0">
                  <a:pos x="490" y="1192"/>
                </a:cxn>
                <a:cxn ang="0">
                  <a:pos x="580" y="1150"/>
                </a:cxn>
                <a:cxn ang="0">
                  <a:pos x="813" y="1085"/>
                </a:cxn>
                <a:cxn ang="0">
                  <a:pos x="933" y="1055"/>
                </a:cxn>
                <a:cxn ang="0">
                  <a:pos x="759" y="989"/>
                </a:cxn>
                <a:cxn ang="0">
                  <a:pos x="556" y="953"/>
                </a:cxn>
                <a:cxn ang="0">
                  <a:pos x="197" y="971"/>
                </a:cxn>
                <a:cxn ang="0">
                  <a:pos x="299" y="893"/>
                </a:cxn>
                <a:cxn ang="0">
                  <a:pos x="496" y="803"/>
                </a:cxn>
                <a:cxn ang="0">
                  <a:pos x="694" y="671"/>
                </a:cxn>
                <a:cxn ang="0">
                  <a:pos x="700" y="671"/>
                </a:cxn>
                <a:cxn ang="0">
                  <a:pos x="712" y="665"/>
                </a:cxn>
                <a:cxn ang="0">
                  <a:pos x="753" y="647"/>
                </a:cxn>
                <a:cxn ang="0">
                  <a:pos x="777" y="641"/>
                </a:cxn>
                <a:cxn ang="0">
                  <a:pos x="789" y="629"/>
                </a:cxn>
                <a:cxn ang="0">
                  <a:pos x="795" y="617"/>
                </a:cxn>
                <a:cxn ang="0">
                  <a:pos x="789" y="611"/>
                </a:cxn>
                <a:cxn ang="0">
                  <a:pos x="783" y="599"/>
                </a:cxn>
                <a:cxn ang="0">
                  <a:pos x="783" y="575"/>
                </a:cxn>
                <a:cxn ang="0">
                  <a:pos x="795" y="545"/>
                </a:cxn>
                <a:cxn ang="0">
                  <a:pos x="807" y="515"/>
                </a:cxn>
                <a:cxn ang="0">
                  <a:pos x="825" y="485"/>
                </a:cxn>
                <a:cxn ang="0">
                  <a:pos x="837" y="455"/>
                </a:cxn>
                <a:cxn ang="0">
                  <a:pos x="843" y="437"/>
                </a:cxn>
                <a:cxn ang="0">
                  <a:pos x="849" y="431"/>
                </a:cxn>
                <a:cxn ang="0">
                  <a:pos x="849" y="347"/>
                </a:cxn>
                <a:cxn ang="0">
                  <a:pos x="849" y="341"/>
                </a:cxn>
                <a:cxn ang="0">
                  <a:pos x="855" y="335"/>
                </a:cxn>
                <a:cxn ang="0">
                  <a:pos x="873" y="305"/>
                </a:cxn>
                <a:cxn ang="0">
                  <a:pos x="885" y="269"/>
                </a:cxn>
                <a:cxn ang="0">
                  <a:pos x="897" y="239"/>
                </a:cxn>
                <a:cxn ang="0">
                  <a:pos x="903" y="227"/>
                </a:cxn>
                <a:cxn ang="0">
                  <a:pos x="909" y="215"/>
                </a:cxn>
                <a:cxn ang="0">
                  <a:pos x="927" y="173"/>
                </a:cxn>
                <a:cxn ang="0">
                  <a:pos x="945" y="137"/>
                </a:cxn>
                <a:cxn ang="0">
                  <a:pos x="951" y="125"/>
                </a:cxn>
                <a:cxn ang="0">
                  <a:pos x="951" y="119"/>
                </a:cxn>
                <a:cxn ang="0">
                  <a:pos x="969" y="0"/>
                </a:cxn>
                <a:cxn ang="0">
                  <a:pos x="945" y="47"/>
                </a:cxn>
                <a:cxn ang="0">
                  <a:pos x="783" y="113"/>
                </a:cxn>
                <a:cxn ang="0">
                  <a:pos x="706" y="161"/>
                </a:cxn>
                <a:cxn ang="0">
                  <a:pos x="460" y="233"/>
                </a:cxn>
                <a:cxn ang="0">
                  <a:pos x="281" y="287"/>
                </a:cxn>
                <a:cxn ang="0">
                  <a:pos x="173" y="293"/>
                </a:cxn>
                <a:cxn ang="0">
                  <a:pos x="12" y="485"/>
                </a:cxn>
                <a:cxn ang="0">
                  <a:pos x="0" y="509"/>
                </a:cxn>
                <a:cxn ang="0">
                  <a:pos x="0" y="1186"/>
                </a:cxn>
                <a:cxn ang="0">
                  <a:pos x="96" y="1180"/>
                </a:cxn>
                <a:cxn ang="0">
                  <a:pos x="323" y="1186"/>
                </a:cxn>
                <a:cxn ang="0">
                  <a:pos x="323" y="1186"/>
                </a:cxn>
              </a:cxnLst>
              <a:rect l="0" t="0" r="r" b="b"/>
              <a:pathLst>
                <a:path w="969" h="1192">
                  <a:moveTo>
                    <a:pt x="323" y="1186"/>
                  </a:moveTo>
                  <a:lnTo>
                    <a:pt x="490" y="1192"/>
                  </a:lnTo>
                  <a:lnTo>
                    <a:pt x="580" y="1150"/>
                  </a:lnTo>
                  <a:lnTo>
                    <a:pt x="813" y="1085"/>
                  </a:lnTo>
                  <a:lnTo>
                    <a:pt x="933" y="1055"/>
                  </a:lnTo>
                  <a:lnTo>
                    <a:pt x="759" y="989"/>
                  </a:lnTo>
                  <a:lnTo>
                    <a:pt x="556" y="953"/>
                  </a:lnTo>
                  <a:lnTo>
                    <a:pt x="197" y="971"/>
                  </a:lnTo>
                  <a:lnTo>
                    <a:pt x="299" y="893"/>
                  </a:lnTo>
                  <a:lnTo>
                    <a:pt x="496" y="803"/>
                  </a:lnTo>
                  <a:lnTo>
                    <a:pt x="694" y="671"/>
                  </a:lnTo>
                  <a:lnTo>
                    <a:pt x="700" y="671"/>
                  </a:lnTo>
                  <a:lnTo>
                    <a:pt x="712" y="665"/>
                  </a:lnTo>
                  <a:lnTo>
                    <a:pt x="753" y="647"/>
                  </a:lnTo>
                  <a:lnTo>
                    <a:pt x="777" y="641"/>
                  </a:lnTo>
                  <a:lnTo>
                    <a:pt x="789" y="629"/>
                  </a:lnTo>
                  <a:lnTo>
                    <a:pt x="795" y="617"/>
                  </a:lnTo>
                  <a:lnTo>
                    <a:pt x="789" y="611"/>
                  </a:lnTo>
                  <a:lnTo>
                    <a:pt x="783" y="599"/>
                  </a:lnTo>
                  <a:lnTo>
                    <a:pt x="783" y="575"/>
                  </a:lnTo>
                  <a:lnTo>
                    <a:pt x="795" y="545"/>
                  </a:lnTo>
                  <a:lnTo>
                    <a:pt x="807" y="515"/>
                  </a:lnTo>
                  <a:lnTo>
                    <a:pt x="825" y="485"/>
                  </a:lnTo>
                  <a:lnTo>
                    <a:pt x="837" y="455"/>
                  </a:lnTo>
                  <a:lnTo>
                    <a:pt x="843" y="437"/>
                  </a:lnTo>
                  <a:lnTo>
                    <a:pt x="849" y="431"/>
                  </a:lnTo>
                  <a:lnTo>
                    <a:pt x="849" y="347"/>
                  </a:lnTo>
                  <a:lnTo>
                    <a:pt x="849" y="341"/>
                  </a:lnTo>
                  <a:lnTo>
                    <a:pt x="855" y="335"/>
                  </a:lnTo>
                  <a:lnTo>
                    <a:pt x="873" y="305"/>
                  </a:lnTo>
                  <a:lnTo>
                    <a:pt x="885" y="269"/>
                  </a:lnTo>
                  <a:lnTo>
                    <a:pt x="897" y="239"/>
                  </a:lnTo>
                  <a:lnTo>
                    <a:pt x="903" y="227"/>
                  </a:lnTo>
                  <a:lnTo>
                    <a:pt x="909" y="215"/>
                  </a:lnTo>
                  <a:lnTo>
                    <a:pt x="927" y="173"/>
                  </a:lnTo>
                  <a:lnTo>
                    <a:pt x="945" y="137"/>
                  </a:lnTo>
                  <a:lnTo>
                    <a:pt x="951" y="125"/>
                  </a:lnTo>
                  <a:lnTo>
                    <a:pt x="951" y="119"/>
                  </a:lnTo>
                  <a:lnTo>
                    <a:pt x="969" y="0"/>
                  </a:lnTo>
                  <a:lnTo>
                    <a:pt x="945" y="47"/>
                  </a:lnTo>
                  <a:lnTo>
                    <a:pt x="783" y="113"/>
                  </a:lnTo>
                  <a:lnTo>
                    <a:pt x="706" y="161"/>
                  </a:lnTo>
                  <a:lnTo>
                    <a:pt x="460" y="233"/>
                  </a:lnTo>
                  <a:lnTo>
                    <a:pt x="281" y="287"/>
                  </a:lnTo>
                  <a:lnTo>
                    <a:pt x="173" y="293"/>
                  </a:lnTo>
                  <a:lnTo>
                    <a:pt x="12" y="485"/>
                  </a:lnTo>
                  <a:lnTo>
                    <a:pt x="0" y="509"/>
                  </a:lnTo>
                  <a:lnTo>
                    <a:pt x="0" y="1186"/>
                  </a:lnTo>
                  <a:lnTo>
                    <a:pt x="96" y="1180"/>
                  </a:lnTo>
                  <a:lnTo>
                    <a:pt x="323" y="1186"/>
                  </a:lnTo>
                  <a:lnTo>
                    <a:pt x="323" y="1186"/>
                  </a:lnTo>
                  <a:close/>
                </a:path>
              </a:pathLst>
            </a:custGeom>
            <a:gradFill rotWithShape="0">
              <a:gsLst>
                <a:gs pos="0">
                  <a:schemeClr val="bg2"/>
                </a:gs>
                <a:gs pos="100000">
                  <a:schemeClr val="bg1"/>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8" name="Freeform 7"/>
            <p:cNvSpPr>
              <a:spLocks/>
            </p:cNvSpPr>
            <p:nvPr/>
          </p:nvSpPr>
          <p:spPr bwMode="hidden">
            <a:xfrm>
              <a:off x="3188" y="1"/>
              <a:ext cx="2570" cy="2266"/>
            </a:xfrm>
            <a:custGeom>
              <a:avLst/>
              <a:gdLst/>
              <a:ahLst/>
              <a:cxnLst>
                <a:cxn ang="0">
                  <a:pos x="859" y="612"/>
                </a:cxn>
                <a:cxn ang="0">
                  <a:pos x="1087" y="853"/>
                </a:cxn>
                <a:cxn ang="0">
                  <a:pos x="961" y="913"/>
                </a:cxn>
                <a:cxn ang="0">
                  <a:pos x="786" y="883"/>
                </a:cxn>
                <a:cxn ang="0">
                  <a:pos x="450" y="931"/>
                </a:cxn>
                <a:cxn ang="0">
                  <a:pos x="150" y="1075"/>
                </a:cxn>
                <a:cxn ang="0">
                  <a:pos x="78" y="1165"/>
                </a:cxn>
                <a:cxn ang="0">
                  <a:pos x="361" y="1256"/>
                </a:cxn>
                <a:cxn ang="0">
                  <a:pos x="444" y="1316"/>
                </a:cxn>
                <a:cxn ang="0">
                  <a:pos x="697" y="1400"/>
                </a:cxn>
                <a:cxn ang="0">
                  <a:pos x="1026" y="1346"/>
                </a:cxn>
                <a:cxn ang="0">
                  <a:pos x="991" y="1412"/>
                </a:cxn>
                <a:cxn ang="0">
                  <a:pos x="804" y="1574"/>
                </a:cxn>
                <a:cxn ang="0">
                  <a:pos x="726" y="1718"/>
                </a:cxn>
                <a:cxn ang="0">
                  <a:pos x="768" y="1742"/>
                </a:cxn>
                <a:cxn ang="0">
                  <a:pos x="865" y="1693"/>
                </a:cxn>
                <a:cxn ang="0">
                  <a:pos x="991" y="1699"/>
                </a:cxn>
                <a:cxn ang="0">
                  <a:pos x="1135" y="1627"/>
                </a:cxn>
                <a:cxn ang="0">
                  <a:pos x="1183" y="1669"/>
                </a:cxn>
                <a:cxn ang="0">
                  <a:pos x="1399" y="1436"/>
                </a:cxn>
                <a:cxn ang="0">
                  <a:pos x="1615" y="1334"/>
                </a:cxn>
                <a:cxn ang="0">
                  <a:pos x="1645" y="1370"/>
                </a:cxn>
                <a:cxn ang="0">
                  <a:pos x="1681" y="1430"/>
                </a:cxn>
                <a:cxn ang="0">
                  <a:pos x="1699" y="1466"/>
                </a:cxn>
                <a:cxn ang="0">
                  <a:pos x="1747" y="1550"/>
                </a:cxn>
                <a:cxn ang="0">
                  <a:pos x="1772" y="1586"/>
                </a:cxn>
                <a:cxn ang="0">
                  <a:pos x="2124" y="2248"/>
                </a:cxn>
                <a:cxn ang="0">
                  <a:pos x="1693" y="1322"/>
                </a:cxn>
                <a:cxn ang="0">
                  <a:pos x="1861" y="1165"/>
                </a:cxn>
                <a:cxn ang="0">
                  <a:pos x="2173" y="1099"/>
                </a:cxn>
                <a:cxn ang="0">
                  <a:pos x="2390" y="1009"/>
                </a:cxn>
                <a:cxn ang="0">
                  <a:pos x="2570" y="805"/>
                </a:cxn>
                <a:cxn ang="0">
                  <a:pos x="2342" y="781"/>
                </a:cxn>
                <a:cxn ang="0">
                  <a:pos x="2114" y="763"/>
                </a:cxn>
                <a:cxn ang="0">
                  <a:pos x="2408" y="433"/>
                </a:cxn>
                <a:cxn ang="0">
                  <a:pos x="2426" y="421"/>
                </a:cxn>
                <a:cxn ang="0">
                  <a:pos x="2474" y="379"/>
                </a:cxn>
                <a:cxn ang="0">
                  <a:pos x="2492" y="355"/>
                </a:cxn>
                <a:cxn ang="0">
                  <a:pos x="2474" y="337"/>
                </a:cxn>
                <a:cxn ang="0">
                  <a:pos x="2474" y="271"/>
                </a:cxn>
                <a:cxn ang="0">
                  <a:pos x="2492" y="192"/>
                </a:cxn>
                <a:cxn ang="0">
                  <a:pos x="2504" y="132"/>
                </a:cxn>
                <a:cxn ang="0">
                  <a:pos x="2492" y="36"/>
                </a:cxn>
                <a:cxn ang="0">
                  <a:pos x="2492" y="24"/>
                </a:cxn>
                <a:cxn ang="0">
                  <a:pos x="2102" y="0"/>
                </a:cxn>
                <a:cxn ang="0">
                  <a:pos x="1909" y="90"/>
                </a:cxn>
                <a:cxn ang="0">
                  <a:pos x="1747" y="535"/>
                </a:cxn>
                <a:cxn ang="0">
                  <a:pos x="1711" y="469"/>
                </a:cxn>
                <a:cxn ang="0">
                  <a:pos x="1633" y="144"/>
                </a:cxn>
                <a:cxn ang="0">
                  <a:pos x="1579" y="0"/>
                </a:cxn>
                <a:cxn ang="0">
                  <a:pos x="738" y="186"/>
                </a:cxn>
                <a:cxn ang="0">
                  <a:pos x="756" y="463"/>
                </a:cxn>
              </a:cxnLst>
              <a:rect l="0" t="0" r="r" b="b"/>
              <a:pathLst>
                <a:path w="2570" h="2266">
                  <a:moveTo>
                    <a:pt x="756" y="463"/>
                  </a:moveTo>
                  <a:lnTo>
                    <a:pt x="859" y="612"/>
                  </a:lnTo>
                  <a:lnTo>
                    <a:pt x="937" y="720"/>
                  </a:lnTo>
                  <a:lnTo>
                    <a:pt x="1087" y="853"/>
                  </a:lnTo>
                  <a:lnTo>
                    <a:pt x="1105" y="907"/>
                  </a:lnTo>
                  <a:lnTo>
                    <a:pt x="961" y="913"/>
                  </a:lnTo>
                  <a:lnTo>
                    <a:pt x="895" y="901"/>
                  </a:lnTo>
                  <a:lnTo>
                    <a:pt x="786" y="883"/>
                  </a:lnTo>
                  <a:lnTo>
                    <a:pt x="637" y="859"/>
                  </a:lnTo>
                  <a:lnTo>
                    <a:pt x="450" y="931"/>
                  </a:lnTo>
                  <a:lnTo>
                    <a:pt x="306" y="1021"/>
                  </a:lnTo>
                  <a:lnTo>
                    <a:pt x="150" y="1075"/>
                  </a:lnTo>
                  <a:lnTo>
                    <a:pt x="0" y="1153"/>
                  </a:lnTo>
                  <a:lnTo>
                    <a:pt x="78" y="1165"/>
                  </a:lnTo>
                  <a:lnTo>
                    <a:pt x="264" y="1220"/>
                  </a:lnTo>
                  <a:lnTo>
                    <a:pt x="361" y="1256"/>
                  </a:lnTo>
                  <a:lnTo>
                    <a:pt x="367" y="1298"/>
                  </a:lnTo>
                  <a:lnTo>
                    <a:pt x="444" y="1316"/>
                  </a:lnTo>
                  <a:lnTo>
                    <a:pt x="558" y="1400"/>
                  </a:lnTo>
                  <a:lnTo>
                    <a:pt x="697" y="1400"/>
                  </a:lnTo>
                  <a:lnTo>
                    <a:pt x="895" y="1346"/>
                  </a:lnTo>
                  <a:lnTo>
                    <a:pt x="1026" y="1346"/>
                  </a:lnTo>
                  <a:lnTo>
                    <a:pt x="1147" y="1358"/>
                  </a:lnTo>
                  <a:lnTo>
                    <a:pt x="991" y="1412"/>
                  </a:lnTo>
                  <a:lnTo>
                    <a:pt x="804" y="1538"/>
                  </a:lnTo>
                  <a:lnTo>
                    <a:pt x="804" y="1574"/>
                  </a:lnTo>
                  <a:lnTo>
                    <a:pt x="762" y="1645"/>
                  </a:lnTo>
                  <a:lnTo>
                    <a:pt x="726" y="1718"/>
                  </a:lnTo>
                  <a:lnTo>
                    <a:pt x="732" y="1754"/>
                  </a:lnTo>
                  <a:lnTo>
                    <a:pt x="768" y="1742"/>
                  </a:lnTo>
                  <a:lnTo>
                    <a:pt x="829" y="1730"/>
                  </a:lnTo>
                  <a:lnTo>
                    <a:pt x="865" y="1693"/>
                  </a:lnTo>
                  <a:lnTo>
                    <a:pt x="925" y="1663"/>
                  </a:lnTo>
                  <a:lnTo>
                    <a:pt x="991" y="1699"/>
                  </a:lnTo>
                  <a:lnTo>
                    <a:pt x="1087" y="1675"/>
                  </a:lnTo>
                  <a:lnTo>
                    <a:pt x="1135" y="1627"/>
                  </a:lnTo>
                  <a:lnTo>
                    <a:pt x="1147" y="1687"/>
                  </a:lnTo>
                  <a:lnTo>
                    <a:pt x="1183" y="1669"/>
                  </a:lnTo>
                  <a:lnTo>
                    <a:pt x="1333" y="1514"/>
                  </a:lnTo>
                  <a:lnTo>
                    <a:pt x="1399" y="1436"/>
                  </a:lnTo>
                  <a:lnTo>
                    <a:pt x="1526" y="1382"/>
                  </a:lnTo>
                  <a:lnTo>
                    <a:pt x="1615" y="1334"/>
                  </a:lnTo>
                  <a:lnTo>
                    <a:pt x="1627" y="1346"/>
                  </a:lnTo>
                  <a:lnTo>
                    <a:pt x="1645" y="1370"/>
                  </a:lnTo>
                  <a:lnTo>
                    <a:pt x="1669" y="1400"/>
                  </a:lnTo>
                  <a:lnTo>
                    <a:pt x="1681" y="1430"/>
                  </a:lnTo>
                  <a:lnTo>
                    <a:pt x="1687" y="1448"/>
                  </a:lnTo>
                  <a:lnTo>
                    <a:pt x="1699" y="1466"/>
                  </a:lnTo>
                  <a:lnTo>
                    <a:pt x="1729" y="1520"/>
                  </a:lnTo>
                  <a:lnTo>
                    <a:pt x="1747" y="1550"/>
                  </a:lnTo>
                  <a:lnTo>
                    <a:pt x="1766" y="1574"/>
                  </a:lnTo>
                  <a:lnTo>
                    <a:pt x="1772" y="1586"/>
                  </a:lnTo>
                  <a:lnTo>
                    <a:pt x="1778" y="1592"/>
                  </a:lnTo>
                  <a:lnTo>
                    <a:pt x="2124" y="2248"/>
                  </a:lnTo>
                  <a:lnTo>
                    <a:pt x="2215" y="2266"/>
                  </a:lnTo>
                  <a:lnTo>
                    <a:pt x="1693" y="1322"/>
                  </a:lnTo>
                  <a:lnTo>
                    <a:pt x="1723" y="1262"/>
                  </a:lnTo>
                  <a:lnTo>
                    <a:pt x="1861" y="1165"/>
                  </a:lnTo>
                  <a:lnTo>
                    <a:pt x="1988" y="1129"/>
                  </a:lnTo>
                  <a:lnTo>
                    <a:pt x="2173" y="1099"/>
                  </a:lnTo>
                  <a:lnTo>
                    <a:pt x="2318" y="1075"/>
                  </a:lnTo>
                  <a:lnTo>
                    <a:pt x="2390" y="1009"/>
                  </a:lnTo>
                  <a:lnTo>
                    <a:pt x="2570" y="895"/>
                  </a:lnTo>
                  <a:lnTo>
                    <a:pt x="2570" y="805"/>
                  </a:lnTo>
                  <a:lnTo>
                    <a:pt x="2516" y="787"/>
                  </a:lnTo>
                  <a:lnTo>
                    <a:pt x="2342" y="781"/>
                  </a:lnTo>
                  <a:lnTo>
                    <a:pt x="2042" y="871"/>
                  </a:lnTo>
                  <a:lnTo>
                    <a:pt x="2114" y="763"/>
                  </a:lnTo>
                  <a:lnTo>
                    <a:pt x="2264" y="624"/>
                  </a:lnTo>
                  <a:lnTo>
                    <a:pt x="2408" y="433"/>
                  </a:lnTo>
                  <a:lnTo>
                    <a:pt x="2414" y="433"/>
                  </a:lnTo>
                  <a:lnTo>
                    <a:pt x="2426" y="421"/>
                  </a:lnTo>
                  <a:lnTo>
                    <a:pt x="2456" y="397"/>
                  </a:lnTo>
                  <a:lnTo>
                    <a:pt x="2474" y="379"/>
                  </a:lnTo>
                  <a:lnTo>
                    <a:pt x="2486" y="367"/>
                  </a:lnTo>
                  <a:lnTo>
                    <a:pt x="2492" y="355"/>
                  </a:lnTo>
                  <a:lnTo>
                    <a:pt x="2486" y="349"/>
                  </a:lnTo>
                  <a:lnTo>
                    <a:pt x="2474" y="337"/>
                  </a:lnTo>
                  <a:lnTo>
                    <a:pt x="2474" y="307"/>
                  </a:lnTo>
                  <a:lnTo>
                    <a:pt x="2474" y="271"/>
                  </a:lnTo>
                  <a:lnTo>
                    <a:pt x="2480" y="228"/>
                  </a:lnTo>
                  <a:lnTo>
                    <a:pt x="2492" y="192"/>
                  </a:lnTo>
                  <a:lnTo>
                    <a:pt x="2498" y="156"/>
                  </a:lnTo>
                  <a:lnTo>
                    <a:pt x="2504" y="132"/>
                  </a:lnTo>
                  <a:lnTo>
                    <a:pt x="2504" y="126"/>
                  </a:lnTo>
                  <a:lnTo>
                    <a:pt x="2492" y="36"/>
                  </a:lnTo>
                  <a:lnTo>
                    <a:pt x="2492" y="36"/>
                  </a:lnTo>
                  <a:lnTo>
                    <a:pt x="2492" y="24"/>
                  </a:lnTo>
                  <a:lnTo>
                    <a:pt x="2498" y="0"/>
                  </a:lnTo>
                  <a:lnTo>
                    <a:pt x="2102" y="0"/>
                  </a:lnTo>
                  <a:lnTo>
                    <a:pt x="2006" y="60"/>
                  </a:lnTo>
                  <a:lnTo>
                    <a:pt x="1909" y="90"/>
                  </a:lnTo>
                  <a:lnTo>
                    <a:pt x="1808" y="337"/>
                  </a:lnTo>
                  <a:lnTo>
                    <a:pt x="1747" y="535"/>
                  </a:lnTo>
                  <a:lnTo>
                    <a:pt x="1687" y="588"/>
                  </a:lnTo>
                  <a:lnTo>
                    <a:pt x="1711" y="469"/>
                  </a:lnTo>
                  <a:lnTo>
                    <a:pt x="1687" y="343"/>
                  </a:lnTo>
                  <a:lnTo>
                    <a:pt x="1633" y="144"/>
                  </a:lnTo>
                  <a:lnTo>
                    <a:pt x="1585" y="12"/>
                  </a:lnTo>
                  <a:lnTo>
                    <a:pt x="1579" y="0"/>
                  </a:lnTo>
                  <a:lnTo>
                    <a:pt x="786" y="0"/>
                  </a:lnTo>
                  <a:lnTo>
                    <a:pt x="738" y="186"/>
                  </a:lnTo>
                  <a:lnTo>
                    <a:pt x="756" y="463"/>
                  </a:lnTo>
                  <a:lnTo>
                    <a:pt x="756" y="463"/>
                  </a:lnTo>
                  <a:close/>
                </a:path>
              </a:pathLst>
            </a:custGeom>
            <a:gradFill rotWithShape="0">
              <a:gsLst>
                <a:gs pos="0">
                  <a:schemeClr val="bg2"/>
                </a:gs>
                <a:gs pos="100000">
                  <a:schemeClr val="bg1"/>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9" name="Freeform 8"/>
            <p:cNvSpPr>
              <a:spLocks/>
            </p:cNvSpPr>
            <p:nvPr/>
          </p:nvSpPr>
          <p:spPr bwMode="hidden">
            <a:xfrm>
              <a:off x="3525" y="1"/>
              <a:ext cx="2185" cy="1508"/>
            </a:xfrm>
            <a:custGeom>
              <a:avLst/>
              <a:gdLst/>
              <a:ahLst/>
              <a:cxnLst>
                <a:cxn ang="0">
                  <a:pos x="1034" y="767"/>
                </a:cxn>
                <a:cxn ang="0">
                  <a:pos x="1190" y="1235"/>
                </a:cxn>
                <a:cxn ang="0">
                  <a:pos x="956" y="1193"/>
                </a:cxn>
                <a:cxn ang="0">
                  <a:pos x="723" y="1127"/>
                </a:cxn>
                <a:cxn ang="0">
                  <a:pos x="442" y="1109"/>
                </a:cxn>
                <a:cxn ang="0">
                  <a:pos x="0" y="1079"/>
                </a:cxn>
                <a:cxn ang="0">
                  <a:pos x="30" y="1115"/>
                </a:cxn>
                <a:cxn ang="0">
                  <a:pos x="496" y="1133"/>
                </a:cxn>
                <a:cxn ang="0">
                  <a:pos x="777" y="1187"/>
                </a:cxn>
                <a:cxn ang="0">
                  <a:pos x="1130" y="1301"/>
                </a:cxn>
                <a:cxn ang="0">
                  <a:pos x="1070" y="1319"/>
                </a:cxn>
                <a:cxn ang="0">
                  <a:pos x="711" y="1505"/>
                </a:cxn>
                <a:cxn ang="0">
                  <a:pos x="765" y="1481"/>
                </a:cxn>
                <a:cxn ang="0">
                  <a:pos x="861" y="1439"/>
                </a:cxn>
                <a:cxn ang="0">
                  <a:pos x="1022" y="1355"/>
                </a:cxn>
                <a:cxn ang="0">
                  <a:pos x="1214" y="1295"/>
                </a:cxn>
                <a:cxn ang="0">
                  <a:pos x="1267" y="1223"/>
                </a:cxn>
                <a:cxn ang="0">
                  <a:pos x="1632" y="1043"/>
                </a:cxn>
                <a:cxn ang="0">
                  <a:pos x="1931" y="953"/>
                </a:cxn>
                <a:cxn ang="0">
                  <a:pos x="2176" y="821"/>
                </a:cxn>
                <a:cxn ang="0">
                  <a:pos x="1961" y="911"/>
                </a:cxn>
                <a:cxn ang="0">
                  <a:pos x="1656" y="989"/>
                </a:cxn>
                <a:cxn ang="0">
                  <a:pos x="1339" y="1151"/>
                </a:cxn>
                <a:cxn ang="0">
                  <a:pos x="1501" y="905"/>
                </a:cxn>
                <a:cxn ang="0">
                  <a:pos x="1620" y="545"/>
                </a:cxn>
                <a:cxn ang="0">
                  <a:pos x="1740" y="372"/>
                </a:cxn>
                <a:cxn ang="0">
                  <a:pos x="1979" y="60"/>
                </a:cxn>
                <a:cxn ang="0">
                  <a:pos x="2003" y="0"/>
                </a:cxn>
                <a:cxn ang="0">
                  <a:pos x="1973" y="0"/>
                </a:cxn>
                <a:cxn ang="0">
                  <a:pos x="1596" y="480"/>
                </a:cxn>
                <a:cxn ang="0">
                  <a:pos x="1477" y="887"/>
                </a:cxn>
                <a:cxn ang="0">
                  <a:pos x="1255" y="1175"/>
                </a:cxn>
                <a:cxn ang="0">
                  <a:pos x="1130" y="905"/>
                </a:cxn>
                <a:cxn ang="0">
                  <a:pos x="1010" y="540"/>
                </a:cxn>
                <a:cxn ang="0">
                  <a:pos x="885" y="222"/>
                </a:cxn>
                <a:cxn ang="0">
                  <a:pos x="789" y="0"/>
                </a:cxn>
                <a:cxn ang="0">
                  <a:pos x="753" y="0"/>
                </a:cxn>
                <a:cxn ang="0">
                  <a:pos x="903" y="354"/>
                </a:cxn>
                <a:cxn ang="0">
                  <a:pos x="1034" y="767"/>
                </a:cxn>
                <a:cxn ang="0">
                  <a:pos x="1034" y="767"/>
                </a:cxn>
              </a:cxnLst>
              <a:rect l="0" t="0" r="r" b="b"/>
              <a:pathLst>
                <a:path w="2176" h="1505">
                  <a:moveTo>
                    <a:pt x="1034" y="767"/>
                  </a:moveTo>
                  <a:lnTo>
                    <a:pt x="1190" y="1235"/>
                  </a:lnTo>
                  <a:lnTo>
                    <a:pt x="956" y="1193"/>
                  </a:lnTo>
                  <a:lnTo>
                    <a:pt x="723" y="1127"/>
                  </a:lnTo>
                  <a:lnTo>
                    <a:pt x="442" y="1109"/>
                  </a:lnTo>
                  <a:lnTo>
                    <a:pt x="0" y="1079"/>
                  </a:lnTo>
                  <a:lnTo>
                    <a:pt x="30" y="1115"/>
                  </a:lnTo>
                  <a:lnTo>
                    <a:pt x="496" y="1133"/>
                  </a:lnTo>
                  <a:lnTo>
                    <a:pt x="777" y="1187"/>
                  </a:lnTo>
                  <a:lnTo>
                    <a:pt x="1130" y="1301"/>
                  </a:lnTo>
                  <a:lnTo>
                    <a:pt x="1070" y="1319"/>
                  </a:lnTo>
                  <a:lnTo>
                    <a:pt x="711" y="1505"/>
                  </a:lnTo>
                  <a:lnTo>
                    <a:pt x="765" y="1481"/>
                  </a:lnTo>
                  <a:lnTo>
                    <a:pt x="861" y="1439"/>
                  </a:lnTo>
                  <a:lnTo>
                    <a:pt x="1022" y="1355"/>
                  </a:lnTo>
                  <a:lnTo>
                    <a:pt x="1214" y="1295"/>
                  </a:lnTo>
                  <a:lnTo>
                    <a:pt x="1267" y="1223"/>
                  </a:lnTo>
                  <a:lnTo>
                    <a:pt x="1632" y="1043"/>
                  </a:lnTo>
                  <a:lnTo>
                    <a:pt x="1931" y="953"/>
                  </a:lnTo>
                  <a:lnTo>
                    <a:pt x="2176" y="821"/>
                  </a:lnTo>
                  <a:lnTo>
                    <a:pt x="1961" y="911"/>
                  </a:lnTo>
                  <a:lnTo>
                    <a:pt x="1656" y="989"/>
                  </a:lnTo>
                  <a:lnTo>
                    <a:pt x="1339" y="1151"/>
                  </a:lnTo>
                  <a:lnTo>
                    <a:pt x="1501" y="905"/>
                  </a:lnTo>
                  <a:lnTo>
                    <a:pt x="1620" y="545"/>
                  </a:lnTo>
                  <a:lnTo>
                    <a:pt x="1740" y="372"/>
                  </a:lnTo>
                  <a:lnTo>
                    <a:pt x="1979" y="60"/>
                  </a:lnTo>
                  <a:lnTo>
                    <a:pt x="2003" y="0"/>
                  </a:lnTo>
                  <a:lnTo>
                    <a:pt x="1973" y="0"/>
                  </a:lnTo>
                  <a:lnTo>
                    <a:pt x="1596" y="480"/>
                  </a:lnTo>
                  <a:lnTo>
                    <a:pt x="1477" y="887"/>
                  </a:lnTo>
                  <a:lnTo>
                    <a:pt x="1255" y="1175"/>
                  </a:lnTo>
                  <a:lnTo>
                    <a:pt x="1130" y="905"/>
                  </a:lnTo>
                  <a:lnTo>
                    <a:pt x="1010" y="540"/>
                  </a:lnTo>
                  <a:lnTo>
                    <a:pt x="885" y="222"/>
                  </a:lnTo>
                  <a:lnTo>
                    <a:pt x="789" y="0"/>
                  </a:lnTo>
                  <a:lnTo>
                    <a:pt x="753" y="0"/>
                  </a:lnTo>
                  <a:lnTo>
                    <a:pt x="903" y="354"/>
                  </a:lnTo>
                  <a:lnTo>
                    <a:pt x="1034" y="767"/>
                  </a:lnTo>
                  <a:lnTo>
                    <a:pt x="1034" y="767"/>
                  </a:lnTo>
                  <a:close/>
                </a:path>
              </a:pathLst>
            </a:custGeom>
            <a:gradFill rotWithShape="0">
              <a:gsLst>
                <a:gs pos="0">
                  <a:schemeClr val="accent2"/>
                </a:gs>
                <a:gs pos="100000">
                  <a:schemeClr val="bg1"/>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10" name="Freeform 9"/>
            <p:cNvSpPr>
              <a:spLocks/>
            </p:cNvSpPr>
            <p:nvPr/>
          </p:nvSpPr>
          <p:spPr bwMode="hidden">
            <a:xfrm>
              <a:off x="0" y="649"/>
              <a:ext cx="816" cy="806"/>
            </a:xfrm>
            <a:custGeom>
              <a:avLst/>
              <a:gdLst/>
              <a:ahLst/>
              <a:cxnLst>
                <a:cxn ang="0">
                  <a:pos x="161" y="564"/>
                </a:cxn>
                <a:cxn ang="0">
                  <a:pos x="329" y="438"/>
                </a:cxn>
                <a:cxn ang="0">
                  <a:pos x="646" y="216"/>
                </a:cxn>
                <a:cxn ang="0">
                  <a:pos x="813" y="0"/>
                </a:cxn>
                <a:cxn ang="0">
                  <a:pos x="676" y="150"/>
                </a:cxn>
                <a:cxn ang="0">
                  <a:pos x="144" y="504"/>
                </a:cxn>
                <a:cxn ang="0">
                  <a:pos x="0" y="732"/>
                </a:cxn>
                <a:cxn ang="0">
                  <a:pos x="0" y="804"/>
                </a:cxn>
                <a:cxn ang="0">
                  <a:pos x="161" y="564"/>
                </a:cxn>
                <a:cxn ang="0">
                  <a:pos x="161" y="564"/>
                </a:cxn>
              </a:cxnLst>
              <a:rect l="0" t="0" r="r" b="b"/>
              <a:pathLst>
                <a:path w="813" h="804">
                  <a:moveTo>
                    <a:pt x="161" y="564"/>
                  </a:moveTo>
                  <a:lnTo>
                    <a:pt x="329" y="438"/>
                  </a:lnTo>
                  <a:lnTo>
                    <a:pt x="646" y="216"/>
                  </a:lnTo>
                  <a:lnTo>
                    <a:pt x="813" y="0"/>
                  </a:lnTo>
                  <a:lnTo>
                    <a:pt x="676" y="150"/>
                  </a:lnTo>
                  <a:lnTo>
                    <a:pt x="144" y="504"/>
                  </a:lnTo>
                  <a:lnTo>
                    <a:pt x="0" y="732"/>
                  </a:lnTo>
                  <a:lnTo>
                    <a:pt x="0" y="804"/>
                  </a:lnTo>
                  <a:lnTo>
                    <a:pt x="161" y="564"/>
                  </a:lnTo>
                  <a:lnTo>
                    <a:pt x="161" y="564"/>
                  </a:lnTo>
                  <a:close/>
                </a:path>
              </a:pathLst>
            </a:custGeom>
            <a:gradFill rotWithShape="0">
              <a:gsLst>
                <a:gs pos="0">
                  <a:schemeClr val="accent2"/>
                </a:gs>
                <a:gs pos="100000">
                  <a:schemeClr val="bg1"/>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11" name="Freeform 10"/>
            <p:cNvSpPr>
              <a:spLocks/>
            </p:cNvSpPr>
            <p:nvPr/>
          </p:nvSpPr>
          <p:spPr bwMode="hidden">
            <a:xfrm>
              <a:off x="0" y="1545"/>
              <a:ext cx="762" cy="107"/>
            </a:xfrm>
            <a:custGeom>
              <a:avLst/>
              <a:gdLst/>
              <a:ahLst/>
              <a:cxnLst>
                <a:cxn ang="0">
                  <a:pos x="460" y="66"/>
                </a:cxn>
                <a:cxn ang="0">
                  <a:pos x="759" y="0"/>
                </a:cxn>
                <a:cxn ang="0">
                  <a:pos x="496" y="36"/>
                </a:cxn>
                <a:cxn ang="0">
                  <a:pos x="138" y="48"/>
                </a:cxn>
                <a:cxn ang="0">
                  <a:pos x="0" y="78"/>
                </a:cxn>
                <a:cxn ang="0">
                  <a:pos x="0" y="107"/>
                </a:cxn>
                <a:cxn ang="0">
                  <a:pos x="96" y="89"/>
                </a:cxn>
                <a:cxn ang="0">
                  <a:pos x="460" y="66"/>
                </a:cxn>
                <a:cxn ang="0">
                  <a:pos x="460" y="66"/>
                </a:cxn>
              </a:cxnLst>
              <a:rect l="0" t="0" r="r" b="b"/>
              <a:pathLst>
                <a:path w="759" h="107">
                  <a:moveTo>
                    <a:pt x="460" y="66"/>
                  </a:moveTo>
                  <a:lnTo>
                    <a:pt x="759" y="0"/>
                  </a:lnTo>
                  <a:lnTo>
                    <a:pt x="496" y="36"/>
                  </a:lnTo>
                  <a:lnTo>
                    <a:pt x="138" y="48"/>
                  </a:lnTo>
                  <a:lnTo>
                    <a:pt x="0" y="78"/>
                  </a:lnTo>
                  <a:lnTo>
                    <a:pt x="0" y="107"/>
                  </a:lnTo>
                  <a:lnTo>
                    <a:pt x="96" y="89"/>
                  </a:lnTo>
                  <a:lnTo>
                    <a:pt x="460" y="66"/>
                  </a:lnTo>
                  <a:lnTo>
                    <a:pt x="460" y="66"/>
                  </a:lnTo>
                  <a:close/>
                </a:path>
              </a:pathLst>
            </a:custGeom>
            <a:gradFill rotWithShape="0">
              <a:gsLst>
                <a:gs pos="0">
                  <a:schemeClr val="accent2"/>
                </a:gs>
                <a:gs pos="100000">
                  <a:schemeClr val="bg1"/>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12" name="Freeform 11"/>
            <p:cNvSpPr>
              <a:spLocks/>
            </p:cNvSpPr>
            <p:nvPr/>
          </p:nvSpPr>
          <p:spPr bwMode="hidden">
            <a:xfrm>
              <a:off x="2314" y="3431"/>
              <a:ext cx="3182" cy="745"/>
            </a:xfrm>
            <a:custGeom>
              <a:avLst/>
              <a:gdLst/>
              <a:ahLst/>
              <a:cxnLst>
                <a:cxn ang="0">
                  <a:pos x="1387" y="239"/>
                </a:cxn>
                <a:cxn ang="0">
                  <a:pos x="1734" y="233"/>
                </a:cxn>
                <a:cxn ang="0">
                  <a:pos x="2087" y="251"/>
                </a:cxn>
                <a:cxn ang="0">
                  <a:pos x="2505" y="233"/>
                </a:cxn>
                <a:cxn ang="0">
                  <a:pos x="3169" y="204"/>
                </a:cxn>
                <a:cxn ang="0">
                  <a:pos x="3115" y="186"/>
                </a:cxn>
                <a:cxn ang="0">
                  <a:pos x="2422" y="221"/>
                </a:cxn>
                <a:cxn ang="0">
                  <a:pos x="2003" y="221"/>
                </a:cxn>
                <a:cxn ang="0">
                  <a:pos x="1459" y="186"/>
                </a:cxn>
                <a:cxn ang="0">
                  <a:pos x="1543" y="168"/>
                </a:cxn>
                <a:cxn ang="0">
                  <a:pos x="2039" y="0"/>
                </a:cxn>
                <a:cxn ang="0">
                  <a:pos x="1961" y="24"/>
                </a:cxn>
                <a:cxn ang="0">
                  <a:pos x="1836" y="66"/>
                </a:cxn>
                <a:cxn ang="0">
                  <a:pos x="1602" y="138"/>
                </a:cxn>
                <a:cxn ang="0">
                  <a:pos x="1339" y="198"/>
                </a:cxn>
                <a:cxn ang="0">
                  <a:pos x="1268" y="251"/>
                </a:cxn>
                <a:cxn ang="0">
                  <a:pos x="765" y="413"/>
                </a:cxn>
                <a:cxn ang="0">
                  <a:pos x="335" y="503"/>
                </a:cxn>
                <a:cxn ang="0">
                  <a:pos x="0" y="617"/>
                </a:cxn>
                <a:cxn ang="0">
                  <a:pos x="299" y="539"/>
                </a:cxn>
                <a:cxn ang="0">
                  <a:pos x="735" y="449"/>
                </a:cxn>
                <a:cxn ang="0">
                  <a:pos x="1178" y="311"/>
                </a:cxn>
                <a:cxn ang="0">
                  <a:pos x="981" y="491"/>
                </a:cxn>
                <a:cxn ang="0">
                  <a:pos x="867" y="743"/>
                </a:cxn>
                <a:cxn ang="0">
                  <a:pos x="861" y="743"/>
                </a:cxn>
                <a:cxn ang="0">
                  <a:pos x="933" y="743"/>
                </a:cxn>
                <a:cxn ang="0">
                  <a:pos x="1022" y="497"/>
                </a:cxn>
                <a:cxn ang="0">
                  <a:pos x="1297" y="281"/>
                </a:cxn>
                <a:cxn ang="0">
                  <a:pos x="1531" y="449"/>
                </a:cxn>
                <a:cxn ang="0">
                  <a:pos x="1770" y="677"/>
                </a:cxn>
                <a:cxn ang="0">
                  <a:pos x="1854" y="743"/>
                </a:cxn>
                <a:cxn ang="0">
                  <a:pos x="1919" y="743"/>
                </a:cxn>
                <a:cxn ang="0">
                  <a:pos x="1692" y="527"/>
                </a:cxn>
                <a:cxn ang="0">
                  <a:pos x="1387" y="239"/>
                </a:cxn>
                <a:cxn ang="0">
                  <a:pos x="1387" y="239"/>
                </a:cxn>
              </a:cxnLst>
              <a:rect l="0" t="0" r="r" b="b"/>
              <a:pathLst>
                <a:path w="3169" h="743">
                  <a:moveTo>
                    <a:pt x="1387" y="239"/>
                  </a:moveTo>
                  <a:lnTo>
                    <a:pt x="1734" y="233"/>
                  </a:lnTo>
                  <a:lnTo>
                    <a:pt x="2087" y="251"/>
                  </a:lnTo>
                  <a:lnTo>
                    <a:pt x="2505" y="233"/>
                  </a:lnTo>
                  <a:lnTo>
                    <a:pt x="3169" y="204"/>
                  </a:lnTo>
                  <a:lnTo>
                    <a:pt x="3115" y="186"/>
                  </a:lnTo>
                  <a:lnTo>
                    <a:pt x="2422" y="221"/>
                  </a:lnTo>
                  <a:lnTo>
                    <a:pt x="2003" y="221"/>
                  </a:lnTo>
                  <a:lnTo>
                    <a:pt x="1459" y="186"/>
                  </a:lnTo>
                  <a:lnTo>
                    <a:pt x="1543" y="168"/>
                  </a:lnTo>
                  <a:lnTo>
                    <a:pt x="2039" y="0"/>
                  </a:lnTo>
                  <a:lnTo>
                    <a:pt x="1961" y="24"/>
                  </a:lnTo>
                  <a:lnTo>
                    <a:pt x="1836" y="66"/>
                  </a:lnTo>
                  <a:lnTo>
                    <a:pt x="1602" y="138"/>
                  </a:lnTo>
                  <a:lnTo>
                    <a:pt x="1339" y="198"/>
                  </a:lnTo>
                  <a:lnTo>
                    <a:pt x="1268" y="251"/>
                  </a:lnTo>
                  <a:lnTo>
                    <a:pt x="765" y="413"/>
                  </a:lnTo>
                  <a:lnTo>
                    <a:pt x="335" y="503"/>
                  </a:lnTo>
                  <a:lnTo>
                    <a:pt x="0" y="617"/>
                  </a:lnTo>
                  <a:lnTo>
                    <a:pt x="299" y="539"/>
                  </a:lnTo>
                  <a:lnTo>
                    <a:pt x="735" y="449"/>
                  </a:lnTo>
                  <a:lnTo>
                    <a:pt x="1178" y="311"/>
                  </a:lnTo>
                  <a:lnTo>
                    <a:pt x="981" y="491"/>
                  </a:lnTo>
                  <a:lnTo>
                    <a:pt x="867" y="743"/>
                  </a:lnTo>
                  <a:lnTo>
                    <a:pt x="861" y="743"/>
                  </a:lnTo>
                  <a:lnTo>
                    <a:pt x="933" y="743"/>
                  </a:lnTo>
                  <a:lnTo>
                    <a:pt x="1022" y="497"/>
                  </a:lnTo>
                  <a:lnTo>
                    <a:pt x="1297" y="281"/>
                  </a:lnTo>
                  <a:lnTo>
                    <a:pt x="1531" y="449"/>
                  </a:lnTo>
                  <a:lnTo>
                    <a:pt x="1770" y="677"/>
                  </a:lnTo>
                  <a:lnTo>
                    <a:pt x="1854" y="743"/>
                  </a:lnTo>
                  <a:lnTo>
                    <a:pt x="1919" y="743"/>
                  </a:lnTo>
                  <a:lnTo>
                    <a:pt x="1692" y="527"/>
                  </a:lnTo>
                  <a:lnTo>
                    <a:pt x="1387" y="239"/>
                  </a:lnTo>
                  <a:lnTo>
                    <a:pt x="1387" y="239"/>
                  </a:lnTo>
                  <a:close/>
                </a:path>
              </a:pathLst>
            </a:custGeom>
            <a:gradFill rotWithShape="0">
              <a:gsLst>
                <a:gs pos="0">
                  <a:schemeClr val="accent2"/>
                </a:gs>
                <a:gs pos="100000">
                  <a:schemeClr val="bg1"/>
                </a:gs>
              </a:gsLst>
              <a:lin ang="27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13" name="Rectangle 12"/>
            <p:cNvSpPr>
              <a:spLocks noChangeArrowheads="1"/>
            </p:cNvSpPr>
            <p:nvPr/>
          </p:nvSpPr>
          <p:spPr bwMode="hidden">
            <a:xfrm>
              <a:off x="192" y="127"/>
              <a:ext cx="1" cy="1"/>
            </a:xfrm>
            <a:prstGeom prst="rect">
              <a:avLst/>
            </a:prstGeom>
            <a:solidFill>
              <a:srgbClr val="9A1E8D"/>
            </a:solidFill>
            <a:ln w="9525">
              <a:noFill/>
              <a:miter lim="800000"/>
              <a:headEnd/>
              <a:tailEnd/>
            </a:ln>
          </p:spPr>
          <p:txBody>
            <a:bodyPr/>
            <a:lstStyle/>
            <a:p>
              <a:pPr fontAlgn="auto">
                <a:spcBef>
                  <a:spcPts val="0"/>
                </a:spcBef>
                <a:spcAft>
                  <a:spcPts val="0"/>
                </a:spcAft>
                <a:defRPr/>
              </a:pPr>
              <a:endParaRPr lang="ru-RU">
                <a:latin typeface="+mn-lt"/>
                <a:cs typeface="+mn-cs"/>
              </a:endParaRPr>
            </a:p>
          </p:txBody>
        </p:sp>
        <p:sp>
          <p:nvSpPr>
            <p:cNvPr id="14" name="Rectangle 13"/>
            <p:cNvSpPr>
              <a:spLocks noChangeArrowheads="1"/>
            </p:cNvSpPr>
            <p:nvPr/>
          </p:nvSpPr>
          <p:spPr bwMode="hidden">
            <a:xfrm>
              <a:off x="204" y="131"/>
              <a:ext cx="1" cy="1"/>
            </a:xfrm>
            <a:prstGeom prst="rect">
              <a:avLst/>
            </a:prstGeom>
            <a:solidFill>
              <a:srgbClr val="9A1E8D"/>
            </a:solidFill>
            <a:ln w="9525">
              <a:noFill/>
              <a:miter lim="800000"/>
              <a:headEnd/>
              <a:tailEnd/>
            </a:ln>
          </p:spPr>
          <p:txBody>
            <a:bodyPr/>
            <a:lstStyle/>
            <a:p>
              <a:pPr fontAlgn="auto">
                <a:spcBef>
                  <a:spcPts val="0"/>
                </a:spcBef>
                <a:spcAft>
                  <a:spcPts val="0"/>
                </a:spcAft>
                <a:defRPr/>
              </a:pPr>
              <a:endParaRPr lang="ru-RU">
                <a:latin typeface="+mn-lt"/>
                <a:cs typeface="+mn-cs"/>
              </a:endParaRPr>
            </a:p>
          </p:txBody>
        </p:sp>
        <p:sp>
          <p:nvSpPr>
            <p:cNvPr id="15" name="Freeform 14"/>
            <p:cNvSpPr>
              <a:spLocks/>
            </p:cNvSpPr>
            <p:nvPr/>
          </p:nvSpPr>
          <p:spPr bwMode="hidden">
            <a:xfrm>
              <a:off x="0" y="4032"/>
              <a:ext cx="5760" cy="288"/>
            </a:xfrm>
            <a:custGeom>
              <a:avLst/>
              <a:gdLst/>
              <a:ahLst/>
              <a:cxnLst>
                <a:cxn ang="0">
                  <a:pos x="5740" y="288"/>
                </a:cxn>
                <a:cxn ang="0">
                  <a:pos x="0" y="288"/>
                </a:cxn>
                <a:cxn ang="0">
                  <a:pos x="0" y="0"/>
                </a:cxn>
                <a:cxn ang="0">
                  <a:pos x="5740" y="0"/>
                </a:cxn>
                <a:cxn ang="0">
                  <a:pos x="5740" y="288"/>
                </a:cxn>
                <a:cxn ang="0">
                  <a:pos x="5740" y="288"/>
                </a:cxn>
              </a:cxnLst>
              <a:rect l="0" t="0" r="r" b="b"/>
              <a:pathLst>
                <a:path w="5740" h="288">
                  <a:moveTo>
                    <a:pt x="5740" y="288"/>
                  </a:moveTo>
                  <a:lnTo>
                    <a:pt x="0" y="288"/>
                  </a:lnTo>
                  <a:lnTo>
                    <a:pt x="0" y="0"/>
                  </a:lnTo>
                  <a:lnTo>
                    <a:pt x="5740" y="0"/>
                  </a:lnTo>
                  <a:lnTo>
                    <a:pt x="5740" y="288"/>
                  </a:lnTo>
                  <a:lnTo>
                    <a:pt x="5740" y="288"/>
                  </a:lnTo>
                  <a:close/>
                </a:path>
              </a:pathLst>
            </a:custGeom>
            <a:gradFill rotWithShape="0">
              <a:gsLst>
                <a:gs pos="0">
                  <a:schemeClr val="bg1"/>
                </a:gs>
                <a:gs pos="100000">
                  <a:schemeClr val="bg1">
                    <a:gamma/>
                    <a:shade val="46275"/>
                    <a:invGamma/>
                  </a:schemeClr>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16" name="Freeform 15"/>
            <p:cNvSpPr>
              <a:spLocks/>
            </p:cNvSpPr>
            <p:nvPr/>
          </p:nvSpPr>
          <p:spPr bwMode="hidden">
            <a:xfrm>
              <a:off x="0" y="4032"/>
              <a:ext cx="5760" cy="336"/>
            </a:xfrm>
            <a:custGeom>
              <a:avLst/>
              <a:gdLst/>
              <a:ahLst/>
              <a:cxnLst>
                <a:cxn ang="0">
                  <a:pos x="5740" y="288"/>
                </a:cxn>
                <a:cxn ang="0">
                  <a:pos x="0" y="288"/>
                </a:cxn>
                <a:cxn ang="0">
                  <a:pos x="0" y="0"/>
                </a:cxn>
                <a:cxn ang="0">
                  <a:pos x="5740" y="0"/>
                </a:cxn>
                <a:cxn ang="0">
                  <a:pos x="5740" y="288"/>
                </a:cxn>
                <a:cxn ang="0">
                  <a:pos x="5740" y="288"/>
                </a:cxn>
              </a:cxnLst>
              <a:rect l="0" t="0" r="r" b="b"/>
              <a:pathLst>
                <a:path w="5740" h="288">
                  <a:moveTo>
                    <a:pt x="5740" y="288"/>
                  </a:moveTo>
                  <a:lnTo>
                    <a:pt x="0" y="288"/>
                  </a:lnTo>
                  <a:lnTo>
                    <a:pt x="0" y="0"/>
                  </a:lnTo>
                  <a:lnTo>
                    <a:pt x="5740" y="0"/>
                  </a:lnTo>
                  <a:lnTo>
                    <a:pt x="5740" y="288"/>
                  </a:lnTo>
                  <a:lnTo>
                    <a:pt x="5740" y="288"/>
                  </a:lnTo>
                  <a:close/>
                </a:path>
              </a:pathLst>
            </a:custGeom>
            <a:gradFill rotWithShape="0">
              <a:gsLst>
                <a:gs pos="0">
                  <a:schemeClr val="bg1"/>
                </a:gs>
                <a:gs pos="100000">
                  <a:schemeClr val="bg1">
                    <a:gamma/>
                    <a:shade val="46275"/>
                    <a:invGamma/>
                  </a:schemeClr>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17" name="Freeform 16"/>
            <p:cNvSpPr>
              <a:spLocks/>
            </p:cNvSpPr>
            <p:nvPr/>
          </p:nvSpPr>
          <p:spPr bwMode="hidden">
            <a:xfrm>
              <a:off x="0" y="0"/>
              <a:ext cx="5760" cy="288"/>
            </a:xfrm>
            <a:custGeom>
              <a:avLst/>
              <a:gdLst/>
              <a:ahLst/>
              <a:cxnLst>
                <a:cxn ang="0">
                  <a:pos x="5740" y="288"/>
                </a:cxn>
                <a:cxn ang="0">
                  <a:pos x="0" y="288"/>
                </a:cxn>
                <a:cxn ang="0">
                  <a:pos x="0" y="0"/>
                </a:cxn>
                <a:cxn ang="0">
                  <a:pos x="5740" y="0"/>
                </a:cxn>
                <a:cxn ang="0">
                  <a:pos x="5740" y="288"/>
                </a:cxn>
                <a:cxn ang="0">
                  <a:pos x="5740" y="288"/>
                </a:cxn>
              </a:cxnLst>
              <a:rect l="0" t="0" r="r" b="b"/>
              <a:pathLst>
                <a:path w="5740" h="288">
                  <a:moveTo>
                    <a:pt x="5740" y="288"/>
                  </a:moveTo>
                  <a:lnTo>
                    <a:pt x="0" y="288"/>
                  </a:lnTo>
                  <a:lnTo>
                    <a:pt x="0" y="0"/>
                  </a:lnTo>
                  <a:lnTo>
                    <a:pt x="5740" y="0"/>
                  </a:lnTo>
                  <a:lnTo>
                    <a:pt x="5740" y="288"/>
                  </a:lnTo>
                  <a:lnTo>
                    <a:pt x="5740" y="288"/>
                  </a:lnTo>
                  <a:close/>
                </a:path>
              </a:pathLst>
            </a:custGeom>
            <a:gradFill rotWithShape="0">
              <a:gsLst>
                <a:gs pos="0">
                  <a:schemeClr val="bg2">
                    <a:gamma/>
                    <a:shade val="56078"/>
                    <a:invGamma/>
                  </a:schemeClr>
                </a:gs>
                <a:gs pos="100000">
                  <a:schemeClr val="bg2"/>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18" name="Freeform 17"/>
            <p:cNvSpPr>
              <a:spLocks/>
            </p:cNvSpPr>
            <p:nvPr/>
          </p:nvSpPr>
          <p:spPr bwMode="hidden">
            <a:xfrm>
              <a:off x="509" y="229"/>
              <a:ext cx="3188" cy="2024"/>
            </a:xfrm>
            <a:custGeom>
              <a:avLst/>
              <a:gdLst/>
              <a:ahLst/>
              <a:cxnLst>
                <a:cxn ang="0">
                  <a:pos x="871" y="1423"/>
                </a:cxn>
                <a:cxn ang="0">
                  <a:pos x="907" y="1393"/>
                </a:cxn>
                <a:cxn ang="0">
                  <a:pos x="991" y="1320"/>
                </a:cxn>
                <a:cxn ang="0">
                  <a:pos x="1033" y="1297"/>
                </a:cxn>
                <a:cxn ang="0">
                  <a:pos x="1086" y="1249"/>
                </a:cxn>
                <a:cxn ang="0">
                  <a:pos x="1123" y="1219"/>
                </a:cxn>
                <a:cxn ang="0">
                  <a:pos x="1057" y="1153"/>
                </a:cxn>
                <a:cxn ang="0">
                  <a:pos x="877" y="1021"/>
                </a:cxn>
                <a:cxn ang="0">
                  <a:pos x="655" y="907"/>
                </a:cxn>
                <a:cxn ang="0">
                  <a:pos x="655" y="846"/>
                </a:cxn>
                <a:cxn ang="0">
                  <a:pos x="643" y="708"/>
                </a:cxn>
                <a:cxn ang="0">
                  <a:pos x="552" y="642"/>
                </a:cxn>
                <a:cxn ang="0">
                  <a:pos x="510" y="570"/>
                </a:cxn>
                <a:cxn ang="0">
                  <a:pos x="637" y="564"/>
                </a:cxn>
                <a:cxn ang="0">
                  <a:pos x="763" y="570"/>
                </a:cxn>
                <a:cxn ang="0">
                  <a:pos x="1091" y="850"/>
                </a:cxn>
                <a:cxn ang="0">
                  <a:pos x="1009" y="566"/>
                </a:cxn>
                <a:cxn ang="0">
                  <a:pos x="1054" y="265"/>
                </a:cxn>
                <a:cxn ang="0">
                  <a:pos x="1249" y="0"/>
                </a:cxn>
                <a:cxn ang="0">
                  <a:pos x="1466" y="292"/>
                </a:cxn>
                <a:cxn ang="0">
                  <a:pos x="1475" y="548"/>
                </a:cxn>
                <a:cxn ang="0">
                  <a:pos x="1567" y="630"/>
                </a:cxn>
                <a:cxn ang="0">
                  <a:pos x="1795" y="365"/>
                </a:cxn>
                <a:cxn ang="0">
                  <a:pos x="2245" y="150"/>
                </a:cxn>
                <a:cxn ang="0">
                  <a:pos x="2618" y="180"/>
                </a:cxn>
                <a:cxn ang="0">
                  <a:pos x="3050" y="150"/>
                </a:cxn>
                <a:cxn ang="0">
                  <a:pos x="3140" y="210"/>
                </a:cxn>
                <a:cxn ang="0">
                  <a:pos x="2990" y="210"/>
                </a:cxn>
                <a:cxn ang="0">
                  <a:pos x="2834" y="377"/>
                </a:cxn>
                <a:cxn ang="0">
                  <a:pos x="2702" y="648"/>
                </a:cxn>
                <a:cxn ang="0">
                  <a:pos x="2582" y="828"/>
                </a:cxn>
                <a:cxn ang="0">
                  <a:pos x="2234" y="1009"/>
                </a:cxn>
                <a:cxn ang="0">
                  <a:pos x="1963" y="1075"/>
                </a:cxn>
                <a:cxn ang="0">
                  <a:pos x="2257" y="1111"/>
                </a:cxn>
                <a:cxn ang="0">
                  <a:pos x="2600" y="1207"/>
                </a:cxn>
                <a:cxn ang="0">
                  <a:pos x="2894" y="1441"/>
                </a:cxn>
                <a:cxn ang="0">
                  <a:pos x="3122" y="1555"/>
                </a:cxn>
                <a:cxn ang="0">
                  <a:pos x="3032" y="1585"/>
                </a:cxn>
                <a:cxn ang="0">
                  <a:pos x="3008" y="1591"/>
                </a:cxn>
                <a:cxn ang="0">
                  <a:pos x="2960" y="1597"/>
                </a:cxn>
                <a:cxn ang="0">
                  <a:pos x="2882" y="1609"/>
                </a:cxn>
                <a:cxn ang="0">
                  <a:pos x="2846" y="1609"/>
                </a:cxn>
                <a:cxn ang="0">
                  <a:pos x="2774" y="1615"/>
                </a:cxn>
                <a:cxn ang="0">
                  <a:pos x="2726" y="1621"/>
                </a:cxn>
                <a:cxn ang="0">
                  <a:pos x="2708" y="1621"/>
                </a:cxn>
                <a:cxn ang="0">
                  <a:pos x="2594" y="1657"/>
                </a:cxn>
                <a:cxn ang="0">
                  <a:pos x="2533" y="1663"/>
                </a:cxn>
                <a:cxn ang="0">
                  <a:pos x="2444" y="1675"/>
                </a:cxn>
                <a:cxn ang="0">
                  <a:pos x="2378" y="1687"/>
                </a:cxn>
                <a:cxn ang="0">
                  <a:pos x="2360" y="1705"/>
                </a:cxn>
                <a:cxn ang="0">
                  <a:pos x="2305" y="1687"/>
                </a:cxn>
                <a:cxn ang="0">
                  <a:pos x="2263" y="1663"/>
                </a:cxn>
                <a:cxn ang="0">
                  <a:pos x="2017" y="1585"/>
                </a:cxn>
                <a:cxn ang="0">
                  <a:pos x="1711" y="1453"/>
                </a:cxn>
                <a:cxn ang="0">
                  <a:pos x="1880" y="1844"/>
                </a:cxn>
                <a:cxn ang="0">
                  <a:pos x="1771" y="1922"/>
                </a:cxn>
                <a:cxn ang="0">
                  <a:pos x="1531" y="1753"/>
                </a:cxn>
                <a:cxn ang="0">
                  <a:pos x="1411" y="1477"/>
                </a:cxn>
                <a:cxn ang="0">
                  <a:pos x="1219" y="1291"/>
                </a:cxn>
                <a:cxn ang="0">
                  <a:pos x="127" y="2006"/>
                </a:cxn>
                <a:cxn ang="0">
                  <a:pos x="865" y="1429"/>
                </a:cxn>
              </a:cxnLst>
              <a:rect l="0" t="0" r="r" b="b"/>
              <a:pathLst>
                <a:path w="3188" h="2024">
                  <a:moveTo>
                    <a:pt x="865" y="1429"/>
                  </a:moveTo>
                  <a:lnTo>
                    <a:pt x="871" y="1423"/>
                  </a:lnTo>
                  <a:lnTo>
                    <a:pt x="889" y="1411"/>
                  </a:lnTo>
                  <a:lnTo>
                    <a:pt x="907" y="1393"/>
                  </a:lnTo>
                  <a:lnTo>
                    <a:pt x="937" y="1369"/>
                  </a:lnTo>
                  <a:lnTo>
                    <a:pt x="991" y="1320"/>
                  </a:lnTo>
                  <a:lnTo>
                    <a:pt x="1015" y="1309"/>
                  </a:lnTo>
                  <a:lnTo>
                    <a:pt x="1033" y="1297"/>
                  </a:lnTo>
                  <a:lnTo>
                    <a:pt x="1057" y="1279"/>
                  </a:lnTo>
                  <a:lnTo>
                    <a:pt x="1086" y="1249"/>
                  </a:lnTo>
                  <a:lnTo>
                    <a:pt x="1111" y="1225"/>
                  </a:lnTo>
                  <a:lnTo>
                    <a:pt x="1123" y="1219"/>
                  </a:lnTo>
                  <a:lnTo>
                    <a:pt x="1123" y="1213"/>
                  </a:lnTo>
                  <a:lnTo>
                    <a:pt x="1057" y="1153"/>
                  </a:lnTo>
                  <a:lnTo>
                    <a:pt x="979" y="1051"/>
                  </a:lnTo>
                  <a:lnTo>
                    <a:pt x="877" y="1021"/>
                  </a:lnTo>
                  <a:lnTo>
                    <a:pt x="685" y="931"/>
                  </a:lnTo>
                  <a:lnTo>
                    <a:pt x="655" y="907"/>
                  </a:lnTo>
                  <a:lnTo>
                    <a:pt x="721" y="876"/>
                  </a:lnTo>
                  <a:lnTo>
                    <a:pt x="655" y="846"/>
                  </a:lnTo>
                  <a:lnTo>
                    <a:pt x="612" y="774"/>
                  </a:lnTo>
                  <a:lnTo>
                    <a:pt x="643" y="708"/>
                  </a:lnTo>
                  <a:lnTo>
                    <a:pt x="600" y="660"/>
                  </a:lnTo>
                  <a:lnTo>
                    <a:pt x="552" y="642"/>
                  </a:lnTo>
                  <a:lnTo>
                    <a:pt x="528" y="594"/>
                  </a:lnTo>
                  <a:lnTo>
                    <a:pt x="510" y="570"/>
                  </a:lnTo>
                  <a:lnTo>
                    <a:pt x="552" y="552"/>
                  </a:lnTo>
                  <a:lnTo>
                    <a:pt x="637" y="564"/>
                  </a:lnTo>
                  <a:lnTo>
                    <a:pt x="721" y="576"/>
                  </a:lnTo>
                  <a:lnTo>
                    <a:pt x="763" y="570"/>
                  </a:lnTo>
                  <a:lnTo>
                    <a:pt x="931" y="696"/>
                  </a:lnTo>
                  <a:lnTo>
                    <a:pt x="1091" y="850"/>
                  </a:lnTo>
                  <a:lnTo>
                    <a:pt x="1073" y="685"/>
                  </a:lnTo>
                  <a:lnTo>
                    <a:pt x="1009" y="566"/>
                  </a:lnTo>
                  <a:lnTo>
                    <a:pt x="945" y="393"/>
                  </a:lnTo>
                  <a:lnTo>
                    <a:pt x="1054" y="265"/>
                  </a:lnTo>
                  <a:lnTo>
                    <a:pt x="1137" y="45"/>
                  </a:lnTo>
                  <a:lnTo>
                    <a:pt x="1249" y="0"/>
                  </a:lnTo>
                  <a:lnTo>
                    <a:pt x="1338" y="137"/>
                  </a:lnTo>
                  <a:lnTo>
                    <a:pt x="1466" y="292"/>
                  </a:lnTo>
                  <a:lnTo>
                    <a:pt x="1502" y="411"/>
                  </a:lnTo>
                  <a:lnTo>
                    <a:pt x="1475" y="548"/>
                  </a:lnTo>
                  <a:lnTo>
                    <a:pt x="1347" y="768"/>
                  </a:lnTo>
                  <a:lnTo>
                    <a:pt x="1567" y="630"/>
                  </a:lnTo>
                  <a:lnTo>
                    <a:pt x="1687" y="462"/>
                  </a:lnTo>
                  <a:lnTo>
                    <a:pt x="1795" y="365"/>
                  </a:lnTo>
                  <a:lnTo>
                    <a:pt x="1940" y="239"/>
                  </a:lnTo>
                  <a:lnTo>
                    <a:pt x="2245" y="150"/>
                  </a:lnTo>
                  <a:lnTo>
                    <a:pt x="2498" y="138"/>
                  </a:lnTo>
                  <a:lnTo>
                    <a:pt x="2618" y="180"/>
                  </a:lnTo>
                  <a:lnTo>
                    <a:pt x="2815" y="138"/>
                  </a:lnTo>
                  <a:lnTo>
                    <a:pt x="3050" y="150"/>
                  </a:lnTo>
                  <a:lnTo>
                    <a:pt x="3176" y="168"/>
                  </a:lnTo>
                  <a:lnTo>
                    <a:pt x="3140" y="210"/>
                  </a:lnTo>
                  <a:lnTo>
                    <a:pt x="3116" y="192"/>
                  </a:lnTo>
                  <a:lnTo>
                    <a:pt x="2990" y="210"/>
                  </a:lnTo>
                  <a:lnTo>
                    <a:pt x="2906" y="263"/>
                  </a:lnTo>
                  <a:lnTo>
                    <a:pt x="2834" y="377"/>
                  </a:lnTo>
                  <a:lnTo>
                    <a:pt x="2768" y="534"/>
                  </a:lnTo>
                  <a:lnTo>
                    <a:pt x="2702" y="648"/>
                  </a:lnTo>
                  <a:lnTo>
                    <a:pt x="2738" y="726"/>
                  </a:lnTo>
                  <a:lnTo>
                    <a:pt x="2582" y="828"/>
                  </a:lnTo>
                  <a:lnTo>
                    <a:pt x="2444" y="913"/>
                  </a:lnTo>
                  <a:lnTo>
                    <a:pt x="2234" y="1009"/>
                  </a:lnTo>
                  <a:lnTo>
                    <a:pt x="2096" y="1063"/>
                  </a:lnTo>
                  <a:lnTo>
                    <a:pt x="1963" y="1075"/>
                  </a:lnTo>
                  <a:lnTo>
                    <a:pt x="2035" y="1117"/>
                  </a:lnTo>
                  <a:lnTo>
                    <a:pt x="2257" y="1111"/>
                  </a:lnTo>
                  <a:lnTo>
                    <a:pt x="2545" y="1135"/>
                  </a:lnTo>
                  <a:lnTo>
                    <a:pt x="2600" y="1207"/>
                  </a:lnTo>
                  <a:lnTo>
                    <a:pt x="2726" y="1303"/>
                  </a:lnTo>
                  <a:lnTo>
                    <a:pt x="2894" y="1441"/>
                  </a:lnTo>
                  <a:lnTo>
                    <a:pt x="2984" y="1471"/>
                  </a:lnTo>
                  <a:lnTo>
                    <a:pt x="3122" y="1555"/>
                  </a:lnTo>
                  <a:lnTo>
                    <a:pt x="3188" y="1543"/>
                  </a:lnTo>
                  <a:lnTo>
                    <a:pt x="3032" y="1585"/>
                  </a:lnTo>
                  <a:lnTo>
                    <a:pt x="3026" y="1585"/>
                  </a:lnTo>
                  <a:lnTo>
                    <a:pt x="3008" y="1591"/>
                  </a:lnTo>
                  <a:lnTo>
                    <a:pt x="2984" y="1591"/>
                  </a:lnTo>
                  <a:lnTo>
                    <a:pt x="2960" y="1597"/>
                  </a:lnTo>
                  <a:lnTo>
                    <a:pt x="2906" y="1603"/>
                  </a:lnTo>
                  <a:lnTo>
                    <a:pt x="2882" y="1609"/>
                  </a:lnTo>
                  <a:lnTo>
                    <a:pt x="2864" y="1609"/>
                  </a:lnTo>
                  <a:lnTo>
                    <a:pt x="2846" y="1609"/>
                  </a:lnTo>
                  <a:lnTo>
                    <a:pt x="2828" y="1609"/>
                  </a:lnTo>
                  <a:lnTo>
                    <a:pt x="2774" y="1615"/>
                  </a:lnTo>
                  <a:lnTo>
                    <a:pt x="2750" y="1615"/>
                  </a:lnTo>
                  <a:lnTo>
                    <a:pt x="2726" y="1621"/>
                  </a:lnTo>
                  <a:lnTo>
                    <a:pt x="2714" y="1621"/>
                  </a:lnTo>
                  <a:lnTo>
                    <a:pt x="2708" y="1621"/>
                  </a:lnTo>
                  <a:lnTo>
                    <a:pt x="2606" y="1657"/>
                  </a:lnTo>
                  <a:lnTo>
                    <a:pt x="2594" y="1657"/>
                  </a:lnTo>
                  <a:lnTo>
                    <a:pt x="2569" y="1657"/>
                  </a:lnTo>
                  <a:lnTo>
                    <a:pt x="2533" y="1663"/>
                  </a:lnTo>
                  <a:lnTo>
                    <a:pt x="2486" y="1669"/>
                  </a:lnTo>
                  <a:lnTo>
                    <a:pt x="2444" y="1675"/>
                  </a:lnTo>
                  <a:lnTo>
                    <a:pt x="2408" y="1681"/>
                  </a:lnTo>
                  <a:lnTo>
                    <a:pt x="2378" y="1687"/>
                  </a:lnTo>
                  <a:lnTo>
                    <a:pt x="2366" y="1699"/>
                  </a:lnTo>
                  <a:lnTo>
                    <a:pt x="2360" y="1705"/>
                  </a:lnTo>
                  <a:lnTo>
                    <a:pt x="2342" y="1705"/>
                  </a:lnTo>
                  <a:lnTo>
                    <a:pt x="2305" y="1687"/>
                  </a:lnTo>
                  <a:lnTo>
                    <a:pt x="2275" y="1669"/>
                  </a:lnTo>
                  <a:lnTo>
                    <a:pt x="2263" y="1663"/>
                  </a:lnTo>
                  <a:lnTo>
                    <a:pt x="2257" y="1657"/>
                  </a:lnTo>
                  <a:lnTo>
                    <a:pt x="2017" y="1585"/>
                  </a:lnTo>
                  <a:lnTo>
                    <a:pt x="1844" y="1489"/>
                  </a:lnTo>
                  <a:lnTo>
                    <a:pt x="1711" y="1453"/>
                  </a:lnTo>
                  <a:lnTo>
                    <a:pt x="1856" y="1693"/>
                  </a:lnTo>
                  <a:lnTo>
                    <a:pt x="1880" y="1844"/>
                  </a:lnTo>
                  <a:lnTo>
                    <a:pt x="1856" y="1994"/>
                  </a:lnTo>
                  <a:lnTo>
                    <a:pt x="1771" y="1922"/>
                  </a:lnTo>
                  <a:lnTo>
                    <a:pt x="1616" y="1795"/>
                  </a:lnTo>
                  <a:lnTo>
                    <a:pt x="1531" y="1753"/>
                  </a:lnTo>
                  <a:lnTo>
                    <a:pt x="1483" y="1633"/>
                  </a:lnTo>
                  <a:lnTo>
                    <a:pt x="1411" y="1477"/>
                  </a:lnTo>
                  <a:lnTo>
                    <a:pt x="1358" y="1381"/>
                  </a:lnTo>
                  <a:lnTo>
                    <a:pt x="1219" y="1291"/>
                  </a:lnTo>
                  <a:lnTo>
                    <a:pt x="1147" y="1279"/>
                  </a:lnTo>
                  <a:lnTo>
                    <a:pt x="127" y="2006"/>
                  </a:lnTo>
                  <a:lnTo>
                    <a:pt x="0" y="2024"/>
                  </a:lnTo>
                  <a:lnTo>
                    <a:pt x="865" y="1429"/>
                  </a:lnTo>
                  <a:lnTo>
                    <a:pt x="865" y="1429"/>
                  </a:lnTo>
                  <a:close/>
                </a:path>
              </a:pathLst>
            </a:custGeom>
            <a:gradFill rotWithShape="0">
              <a:gsLst>
                <a:gs pos="0">
                  <a:schemeClr val="bg2"/>
                </a:gs>
                <a:gs pos="100000">
                  <a:schemeClr val="bg1"/>
                </a:gs>
              </a:gsLst>
              <a:lin ang="27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19" name="Freeform 18"/>
            <p:cNvSpPr>
              <a:spLocks/>
            </p:cNvSpPr>
            <p:nvPr/>
          </p:nvSpPr>
          <p:spPr bwMode="hidden">
            <a:xfrm>
              <a:off x="1344" y="293"/>
              <a:ext cx="2144" cy="1787"/>
            </a:xfrm>
            <a:custGeom>
              <a:avLst/>
              <a:gdLst/>
              <a:ahLst/>
              <a:cxnLst>
                <a:cxn ang="0">
                  <a:pos x="318" y="1078"/>
                </a:cxn>
                <a:cxn ang="0">
                  <a:pos x="217" y="928"/>
                </a:cxn>
                <a:cxn ang="0">
                  <a:pos x="102" y="808"/>
                </a:cxn>
                <a:cxn ang="0">
                  <a:pos x="36" y="742"/>
                </a:cxn>
                <a:cxn ang="0">
                  <a:pos x="0" y="700"/>
                </a:cxn>
                <a:cxn ang="0">
                  <a:pos x="270" y="958"/>
                </a:cxn>
                <a:cxn ang="0">
                  <a:pos x="294" y="1006"/>
                </a:cxn>
                <a:cxn ang="0">
                  <a:pos x="367" y="670"/>
                </a:cxn>
                <a:cxn ang="0">
                  <a:pos x="379" y="411"/>
                </a:cxn>
                <a:cxn ang="0">
                  <a:pos x="347" y="118"/>
                </a:cxn>
                <a:cxn ang="0">
                  <a:pos x="393" y="0"/>
                </a:cxn>
                <a:cxn ang="0">
                  <a:pos x="397" y="357"/>
                </a:cxn>
                <a:cxn ang="0">
                  <a:pos x="421" y="609"/>
                </a:cxn>
                <a:cxn ang="0">
                  <a:pos x="385" y="826"/>
                </a:cxn>
                <a:cxn ang="0">
                  <a:pos x="385" y="1036"/>
                </a:cxn>
                <a:cxn ang="0">
                  <a:pos x="877" y="784"/>
                </a:cxn>
                <a:cxn ang="0">
                  <a:pos x="1309" y="555"/>
                </a:cxn>
                <a:cxn ang="0">
                  <a:pos x="1802" y="249"/>
                </a:cxn>
                <a:cxn ang="0">
                  <a:pos x="2096" y="69"/>
                </a:cxn>
                <a:cxn ang="0">
                  <a:pos x="1814" y="279"/>
                </a:cxn>
                <a:cxn ang="0">
                  <a:pos x="1453" y="501"/>
                </a:cxn>
                <a:cxn ang="0">
                  <a:pos x="1123" y="700"/>
                </a:cxn>
                <a:cxn ang="0">
                  <a:pos x="739" y="898"/>
                </a:cxn>
                <a:cxn ang="0">
                  <a:pos x="463" y="1084"/>
                </a:cxn>
                <a:cxn ang="0">
                  <a:pos x="817" y="1193"/>
                </a:cxn>
                <a:cxn ang="0">
                  <a:pos x="1285" y="1187"/>
                </a:cxn>
                <a:cxn ang="0">
                  <a:pos x="1916" y="1396"/>
                </a:cxn>
                <a:cxn ang="0">
                  <a:pos x="2144" y="1420"/>
                </a:cxn>
                <a:cxn ang="0">
                  <a:pos x="1814" y="1408"/>
                </a:cxn>
                <a:cxn ang="0">
                  <a:pos x="1435" y="1288"/>
                </a:cxn>
                <a:cxn ang="0">
                  <a:pos x="1219" y="1229"/>
                </a:cxn>
                <a:cxn ang="0">
                  <a:pos x="799" y="1223"/>
                </a:cxn>
                <a:cxn ang="0">
                  <a:pos x="505" y="1145"/>
                </a:cxn>
                <a:cxn ang="0">
                  <a:pos x="733" y="1378"/>
                </a:cxn>
                <a:cxn ang="0">
                  <a:pos x="877" y="1619"/>
                </a:cxn>
                <a:cxn ang="0">
                  <a:pos x="1009" y="1787"/>
                </a:cxn>
                <a:cxn ang="0">
                  <a:pos x="817" y="1607"/>
                </a:cxn>
                <a:cxn ang="0">
                  <a:pos x="673" y="1372"/>
                </a:cxn>
                <a:cxn ang="0">
                  <a:pos x="415" y="1109"/>
                </a:cxn>
                <a:cxn ang="0">
                  <a:pos x="318" y="1078"/>
                </a:cxn>
                <a:cxn ang="0">
                  <a:pos x="318" y="1078"/>
                </a:cxn>
              </a:cxnLst>
              <a:rect l="0" t="0" r="r" b="b"/>
              <a:pathLst>
                <a:path w="2144" h="1787">
                  <a:moveTo>
                    <a:pt x="318" y="1078"/>
                  </a:moveTo>
                  <a:lnTo>
                    <a:pt x="217" y="928"/>
                  </a:lnTo>
                  <a:lnTo>
                    <a:pt x="102" y="808"/>
                  </a:lnTo>
                  <a:lnTo>
                    <a:pt x="36" y="742"/>
                  </a:lnTo>
                  <a:lnTo>
                    <a:pt x="0" y="700"/>
                  </a:lnTo>
                  <a:lnTo>
                    <a:pt x="270" y="958"/>
                  </a:lnTo>
                  <a:lnTo>
                    <a:pt x="294" y="1006"/>
                  </a:lnTo>
                  <a:lnTo>
                    <a:pt x="367" y="670"/>
                  </a:lnTo>
                  <a:lnTo>
                    <a:pt x="379" y="411"/>
                  </a:lnTo>
                  <a:lnTo>
                    <a:pt x="347" y="118"/>
                  </a:lnTo>
                  <a:lnTo>
                    <a:pt x="393" y="0"/>
                  </a:lnTo>
                  <a:lnTo>
                    <a:pt x="397" y="357"/>
                  </a:lnTo>
                  <a:lnTo>
                    <a:pt x="421" y="609"/>
                  </a:lnTo>
                  <a:lnTo>
                    <a:pt x="385" y="826"/>
                  </a:lnTo>
                  <a:lnTo>
                    <a:pt x="385" y="1036"/>
                  </a:lnTo>
                  <a:lnTo>
                    <a:pt x="877" y="784"/>
                  </a:lnTo>
                  <a:lnTo>
                    <a:pt x="1309" y="555"/>
                  </a:lnTo>
                  <a:lnTo>
                    <a:pt x="1802" y="249"/>
                  </a:lnTo>
                  <a:lnTo>
                    <a:pt x="2096" y="69"/>
                  </a:lnTo>
                  <a:lnTo>
                    <a:pt x="1814" y="279"/>
                  </a:lnTo>
                  <a:lnTo>
                    <a:pt x="1453" y="501"/>
                  </a:lnTo>
                  <a:lnTo>
                    <a:pt x="1123" y="700"/>
                  </a:lnTo>
                  <a:lnTo>
                    <a:pt x="739" y="898"/>
                  </a:lnTo>
                  <a:lnTo>
                    <a:pt x="463" y="1084"/>
                  </a:lnTo>
                  <a:lnTo>
                    <a:pt x="817" y="1193"/>
                  </a:lnTo>
                  <a:lnTo>
                    <a:pt x="1285" y="1187"/>
                  </a:lnTo>
                  <a:lnTo>
                    <a:pt x="1916" y="1396"/>
                  </a:lnTo>
                  <a:lnTo>
                    <a:pt x="2144" y="1420"/>
                  </a:lnTo>
                  <a:lnTo>
                    <a:pt x="1814" y="1408"/>
                  </a:lnTo>
                  <a:lnTo>
                    <a:pt x="1435" y="1288"/>
                  </a:lnTo>
                  <a:lnTo>
                    <a:pt x="1219" y="1229"/>
                  </a:lnTo>
                  <a:lnTo>
                    <a:pt x="799" y="1223"/>
                  </a:lnTo>
                  <a:lnTo>
                    <a:pt x="505" y="1145"/>
                  </a:lnTo>
                  <a:lnTo>
                    <a:pt x="733" y="1378"/>
                  </a:lnTo>
                  <a:lnTo>
                    <a:pt x="877" y="1619"/>
                  </a:lnTo>
                  <a:lnTo>
                    <a:pt x="1009" y="1787"/>
                  </a:lnTo>
                  <a:lnTo>
                    <a:pt x="817" y="1607"/>
                  </a:lnTo>
                  <a:lnTo>
                    <a:pt x="673" y="1372"/>
                  </a:lnTo>
                  <a:lnTo>
                    <a:pt x="415" y="1109"/>
                  </a:lnTo>
                  <a:lnTo>
                    <a:pt x="318" y="1078"/>
                  </a:lnTo>
                  <a:lnTo>
                    <a:pt x="318" y="1078"/>
                  </a:lnTo>
                  <a:close/>
                </a:path>
              </a:pathLst>
            </a:custGeom>
            <a:gradFill rotWithShape="0">
              <a:gsLst>
                <a:gs pos="0">
                  <a:schemeClr val="accent2"/>
                </a:gs>
                <a:gs pos="100000">
                  <a:schemeClr val="bg1"/>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20" name="Freeform 19"/>
            <p:cNvSpPr>
              <a:spLocks/>
            </p:cNvSpPr>
            <p:nvPr/>
          </p:nvSpPr>
          <p:spPr bwMode="hidden">
            <a:xfrm>
              <a:off x="2932" y="1728"/>
              <a:ext cx="2828" cy="2366"/>
            </a:xfrm>
            <a:custGeom>
              <a:avLst/>
              <a:gdLst/>
              <a:ahLst/>
              <a:cxnLst>
                <a:cxn ang="0">
                  <a:pos x="1814" y="606"/>
                </a:cxn>
                <a:cxn ang="0">
                  <a:pos x="1615" y="252"/>
                </a:cxn>
                <a:cxn ang="0">
                  <a:pos x="1345" y="132"/>
                </a:cxn>
                <a:cxn ang="0">
                  <a:pos x="1381" y="492"/>
                </a:cxn>
                <a:cxn ang="0">
                  <a:pos x="955" y="221"/>
                </a:cxn>
                <a:cxn ang="0">
                  <a:pos x="877" y="161"/>
                </a:cxn>
                <a:cxn ang="0">
                  <a:pos x="841" y="167"/>
                </a:cxn>
                <a:cxn ang="0">
                  <a:pos x="720" y="161"/>
                </a:cxn>
                <a:cxn ang="0">
                  <a:pos x="613" y="144"/>
                </a:cxn>
                <a:cxn ang="0">
                  <a:pos x="492" y="161"/>
                </a:cxn>
                <a:cxn ang="0">
                  <a:pos x="432" y="150"/>
                </a:cxn>
                <a:cxn ang="0">
                  <a:pos x="342" y="138"/>
                </a:cxn>
                <a:cxn ang="0">
                  <a:pos x="246" y="126"/>
                </a:cxn>
                <a:cxn ang="0">
                  <a:pos x="174" y="114"/>
                </a:cxn>
                <a:cxn ang="0">
                  <a:pos x="216" y="240"/>
                </a:cxn>
                <a:cxn ang="0">
                  <a:pos x="607" y="588"/>
                </a:cxn>
                <a:cxn ang="0">
                  <a:pos x="1177" y="817"/>
                </a:cxn>
                <a:cxn ang="0">
                  <a:pos x="972" y="871"/>
                </a:cxn>
                <a:cxn ang="0">
                  <a:pos x="492" y="1111"/>
                </a:cxn>
                <a:cxn ang="0">
                  <a:pos x="276" y="1441"/>
                </a:cxn>
                <a:cxn ang="0">
                  <a:pos x="42" y="1441"/>
                </a:cxn>
                <a:cxn ang="0">
                  <a:pos x="367" y="1585"/>
                </a:cxn>
                <a:cxn ang="0">
                  <a:pos x="949" y="1712"/>
                </a:cxn>
                <a:cxn ang="0">
                  <a:pos x="1519" y="1537"/>
                </a:cxn>
                <a:cxn ang="0">
                  <a:pos x="1735" y="1513"/>
                </a:cxn>
                <a:cxn ang="0">
                  <a:pos x="1723" y="1802"/>
                </a:cxn>
                <a:cxn ang="0">
                  <a:pos x="2042" y="2229"/>
                </a:cxn>
                <a:cxn ang="0">
                  <a:pos x="2191" y="2133"/>
                </a:cxn>
                <a:cxn ang="0">
                  <a:pos x="2270" y="1970"/>
                </a:cxn>
                <a:cxn ang="0">
                  <a:pos x="2233" y="1573"/>
                </a:cxn>
                <a:cxn ang="0">
                  <a:pos x="2294" y="1483"/>
                </a:cxn>
                <a:cxn ang="0">
                  <a:pos x="2588" y="1688"/>
                </a:cxn>
                <a:cxn ang="0">
                  <a:pos x="2695" y="1682"/>
                </a:cxn>
                <a:cxn ang="0">
                  <a:pos x="2588" y="1543"/>
                </a:cxn>
                <a:cxn ang="0">
                  <a:pos x="2510" y="1357"/>
                </a:cxn>
                <a:cxn ang="0">
                  <a:pos x="2354" y="1184"/>
                </a:cxn>
                <a:cxn ang="0">
                  <a:pos x="2102" y="931"/>
                </a:cxn>
                <a:cxn ang="0">
                  <a:pos x="2137" y="907"/>
                </a:cxn>
                <a:cxn ang="0">
                  <a:pos x="2215" y="871"/>
                </a:cxn>
                <a:cxn ang="0">
                  <a:pos x="2324" y="817"/>
                </a:cxn>
                <a:cxn ang="0">
                  <a:pos x="2372" y="787"/>
                </a:cxn>
                <a:cxn ang="0">
                  <a:pos x="2078" y="865"/>
                </a:cxn>
              </a:cxnLst>
              <a:rect l="0" t="0" r="r" b="b"/>
              <a:pathLst>
                <a:path w="2828" h="2366">
                  <a:moveTo>
                    <a:pt x="2006" y="835"/>
                  </a:moveTo>
                  <a:lnTo>
                    <a:pt x="1873" y="715"/>
                  </a:lnTo>
                  <a:lnTo>
                    <a:pt x="1814" y="606"/>
                  </a:lnTo>
                  <a:lnTo>
                    <a:pt x="1747" y="438"/>
                  </a:lnTo>
                  <a:lnTo>
                    <a:pt x="1699" y="312"/>
                  </a:lnTo>
                  <a:lnTo>
                    <a:pt x="1615" y="252"/>
                  </a:lnTo>
                  <a:lnTo>
                    <a:pt x="1453" y="84"/>
                  </a:lnTo>
                  <a:lnTo>
                    <a:pt x="1375" y="0"/>
                  </a:lnTo>
                  <a:lnTo>
                    <a:pt x="1345" y="132"/>
                  </a:lnTo>
                  <a:lnTo>
                    <a:pt x="1369" y="294"/>
                  </a:lnTo>
                  <a:lnTo>
                    <a:pt x="1513" y="558"/>
                  </a:lnTo>
                  <a:lnTo>
                    <a:pt x="1381" y="492"/>
                  </a:lnTo>
                  <a:lnTo>
                    <a:pt x="1201" y="360"/>
                  </a:lnTo>
                  <a:lnTo>
                    <a:pt x="961" y="227"/>
                  </a:lnTo>
                  <a:lnTo>
                    <a:pt x="955" y="221"/>
                  </a:lnTo>
                  <a:lnTo>
                    <a:pt x="949" y="215"/>
                  </a:lnTo>
                  <a:lnTo>
                    <a:pt x="913" y="185"/>
                  </a:lnTo>
                  <a:lnTo>
                    <a:pt x="877" y="161"/>
                  </a:lnTo>
                  <a:lnTo>
                    <a:pt x="859" y="156"/>
                  </a:lnTo>
                  <a:lnTo>
                    <a:pt x="853" y="161"/>
                  </a:lnTo>
                  <a:lnTo>
                    <a:pt x="841" y="167"/>
                  </a:lnTo>
                  <a:lnTo>
                    <a:pt x="810" y="173"/>
                  </a:lnTo>
                  <a:lnTo>
                    <a:pt x="768" y="167"/>
                  </a:lnTo>
                  <a:lnTo>
                    <a:pt x="720" y="161"/>
                  </a:lnTo>
                  <a:lnTo>
                    <a:pt x="678" y="156"/>
                  </a:lnTo>
                  <a:lnTo>
                    <a:pt x="637" y="150"/>
                  </a:lnTo>
                  <a:lnTo>
                    <a:pt x="613" y="144"/>
                  </a:lnTo>
                  <a:lnTo>
                    <a:pt x="601" y="144"/>
                  </a:lnTo>
                  <a:lnTo>
                    <a:pt x="498" y="161"/>
                  </a:lnTo>
                  <a:lnTo>
                    <a:pt x="492" y="161"/>
                  </a:lnTo>
                  <a:lnTo>
                    <a:pt x="480" y="156"/>
                  </a:lnTo>
                  <a:lnTo>
                    <a:pt x="456" y="156"/>
                  </a:lnTo>
                  <a:lnTo>
                    <a:pt x="432" y="150"/>
                  </a:lnTo>
                  <a:lnTo>
                    <a:pt x="379" y="144"/>
                  </a:lnTo>
                  <a:lnTo>
                    <a:pt x="361" y="138"/>
                  </a:lnTo>
                  <a:lnTo>
                    <a:pt x="342" y="138"/>
                  </a:lnTo>
                  <a:lnTo>
                    <a:pt x="324" y="138"/>
                  </a:lnTo>
                  <a:lnTo>
                    <a:pt x="300" y="132"/>
                  </a:lnTo>
                  <a:lnTo>
                    <a:pt x="246" y="126"/>
                  </a:lnTo>
                  <a:lnTo>
                    <a:pt x="216" y="120"/>
                  </a:lnTo>
                  <a:lnTo>
                    <a:pt x="192" y="120"/>
                  </a:lnTo>
                  <a:lnTo>
                    <a:pt x="174" y="114"/>
                  </a:lnTo>
                  <a:lnTo>
                    <a:pt x="168" y="114"/>
                  </a:lnTo>
                  <a:lnTo>
                    <a:pt x="6" y="120"/>
                  </a:lnTo>
                  <a:lnTo>
                    <a:pt x="216" y="240"/>
                  </a:lnTo>
                  <a:lnTo>
                    <a:pt x="306" y="294"/>
                  </a:lnTo>
                  <a:lnTo>
                    <a:pt x="480" y="462"/>
                  </a:lnTo>
                  <a:lnTo>
                    <a:pt x="607" y="588"/>
                  </a:lnTo>
                  <a:lnTo>
                    <a:pt x="655" y="672"/>
                  </a:lnTo>
                  <a:lnTo>
                    <a:pt x="949" y="769"/>
                  </a:lnTo>
                  <a:lnTo>
                    <a:pt x="1177" y="817"/>
                  </a:lnTo>
                  <a:lnTo>
                    <a:pt x="1249" y="871"/>
                  </a:lnTo>
                  <a:lnTo>
                    <a:pt x="1117" y="853"/>
                  </a:lnTo>
                  <a:lnTo>
                    <a:pt x="972" y="871"/>
                  </a:lnTo>
                  <a:lnTo>
                    <a:pt x="756" y="919"/>
                  </a:lnTo>
                  <a:lnTo>
                    <a:pt x="619" y="961"/>
                  </a:lnTo>
                  <a:lnTo>
                    <a:pt x="492" y="1111"/>
                  </a:lnTo>
                  <a:lnTo>
                    <a:pt x="420" y="1214"/>
                  </a:lnTo>
                  <a:lnTo>
                    <a:pt x="348" y="1345"/>
                  </a:lnTo>
                  <a:lnTo>
                    <a:pt x="276" y="1441"/>
                  </a:lnTo>
                  <a:lnTo>
                    <a:pt x="192" y="1471"/>
                  </a:lnTo>
                  <a:lnTo>
                    <a:pt x="66" y="1465"/>
                  </a:lnTo>
                  <a:lnTo>
                    <a:pt x="42" y="1441"/>
                  </a:lnTo>
                  <a:lnTo>
                    <a:pt x="0" y="1471"/>
                  </a:lnTo>
                  <a:lnTo>
                    <a:pt x="126" y="1519"/>
                  </a:lnTo>
                  <a:lnTo>
                    <a:pt x="367" y="1585"/>
                  </a:lnTo>
                  <a:lnTo>
                    <a:pt x="570" y="1591"/>
                  </a:lnTo>
                  <a:lnTo>
                    <a:pt x="690" y="1664"/>
                  </a:lnTo>
                  <a:lnTo>
                    <a:pt x="949" y="1712"/>
                  </a:lnTo>
                  <a:lnTo>
                    <a:pt x="1260" y="1694"/>
                  </a:lnTo>
                  <a:lnTo>
                    <a:pt x="1411" y="1603"/>
                  </a:lnTo>
                  <a:lnTo>
                    <a:pt x="1519" y="1537"/>
                  </a:lnTo>
                  <a:lnTo>
                    <a:pt x="1645" y="1399"/>
                  </a:lnTo>
                  <a:lnTo>
                    <a:pt x="1699" y="1387"/>
                  </a:lnTo>
                  <a:lnTo>
                    <a:pt x="1735" y="1513"/>
                  </a:lnTo>
                  <a:lnTo>
                    <a:pt x="1729" y="1567"/>
                  </a:lnTo>
                  <a:lnTo>
                    <a:pt x="1723" y="1670"/>
                  </a:lnTo>
                  <a:lnTo>
                    <a:pt x="1723" y="1802"/>
                  </a:lnTo>
                  <a:lnTo>
                    <a:pt x="1831" y="1964"/>
                  </a:lnTo>
                  <a:lnTo>
                    <a:pt x="1957" y="2090"/>
                  </a:lnTo>
                  <a:lnTo>
                    <a:pt x="2042" y="2229"/>
                  </a:lnTo>
                  <a:lnTo>
                    <a:pt x="2155" y="2366"/>
                  </a:lnTo>
                  <a:lnTo>
                    <a:pt x="2161" y="2295"/>
                  </a:lnTo>
                  <a:lnTo>
                    <a:pt x="2191" y="2133"/>
                  </a:lnTo>
                  <a:lnTo>
                    <a:pt x="2215" y="2048"/>
                  </a:lnTo>
                  <a:lnTo>
                    <a:pt x="2258" y="2042"/>
                  </a:lnTo>
                  <a:lnTo>
                    <a:pt x="2270" y="1970"/>
                  </a:lnTo>
                  <a:lnTo>
                    <a:pt x="2342" y="1868"/>
                  </a:lnTo>
                  <a:lnTo>
                    <a:pt x="2324" y="1748"/>
                  </a:lnTo>
                  <a:lnTo>
                    <a:pt x="2233" y="1573"/>
                  </a:lnTo>
                  <a:lnTo>
                    <a:pt x="2209" y="1453"/>
                  </a:lnTo>
                  <a:lnTo>
                    <a:pt x="2209" y="1345"/>
                  </a:lnTo>
                  <a:lnTo>
                    <a:pt x="2294" y="1483"/>
                  </a:lnTo>
                  <a:lnTo>
                    <a:pt x="2461" y="1651"/>
                  </a:lnTo>
                  <a:lnTo>
                    <a:pt x="2504" y="1651"/>
                  </a:lnTo>
                  <a:lnTo>
                    <a:pt x="2588" y="1688"/>
                  </a:lnTo>
                  <a:lnTo>
                    <a:pt x="2678" y="1718"/>
                  </a:lnTo>
                  <a:lnTo>
                    <a:pt x="2720" y="1712"/>
                  </a:lnTo>
                  <a:lnTo>
                    <a:pt x="2695" y="1682"/>
                  </a:lnTo>
                  <a:lnTo>
                    <a:pt x="2678" y="1627"/>
                  </a:lnTo>
                  <a:lnTo>
                    <a:pt x="2630" y="1597"/>
                  </a:lnTo>
                  <a:lnTo>
                    <a:pt x="2588" y="1543"/>
                  </a:lnTo>
                  <a:lnTo>
                    <a:pt x="2618" y="1483"/>
                  </a:lnTo>
                  <a:lnTo>
                    <a:pt x="2576" y="1399"/>
                  </a:lnTo>
                  <a:lnTo>
                    <a:pt x="2510" y="1357"/>
                  </a:lnTo>
                  <a:lnTo>
                    <a:pt x="2576" y="1351"/>
                  </a:lnTo>
                  <a:lnTo>
                    <a:pt x="2552" y="1315"/>
                  </a:lnTo>
                  <a:lnTo>
                    <a:pt x="2354" y="1184"/>
                  </a:lnTo>
                  <a:lnTo>
                    <a:pt x="2252" y="1123"/>
                  </a:lnTo>
                  <a:lnTo>
                    <a:pt x="2173" y="1009"/>
                  </a:lnTo>
                  <a:lnTo>
                    <a:pt x="2102" y="931"/>
                  </a:lnTo>
                  <a:lnTo>
                    <a:pt x="2108" y="931"/>
                  </a:lnTo>
                  <a:lnTo>
                    <a:pt x="2114" y="925"/>
                  </a:lnTo>
                  <a:lnTo>
                    <a:pt x="2137" y="907"/>
                  </a:lnTo>
                  <a:lnTo>
                    <a:pt x="2167" y="883"/>
                  </a:lnTo>
                  <a:lnTo>
                    <a:pt x="2197" y="877"/>
                  </a:lnTo>
                  <a:lnTo>
                    <a:pt x="2215" y="871"/>
                  </a:lnTo>
                  <a:lnTo>
                    <a:pt x="2240" y="859"/>
                  </a:lnTo>
                  <a:lnTo>
                    <a:pt x="2300" y="829"/>
                  </a:lnTo>
                  <a:lnTo>
                    <a:pt x="2324" y="817"/>
                  </a:lnTo>
                  <a:lnTo>
                    <a:pt x="2348" y="799"/>
                  </a:lnTo>
                  <a:lnTo>
                    <a:pt x="2366" y="793"/>
                  </a:lnTo>
                  <a:lnTo>
                    <a:pt x="2372" y="787"/>
                  </a:lnTo>
                  <a:lnTo>
                    <a:pt x="2828" y="588"/>
                  </a:lnTo>
                  <a:lnTo>
                    <a:pt x="2828" y="528"/>
                  </a:lnTo>
                  <a:lnTo>
                    <a:pt x="2078" y="865"/>
                  </a:lnTo>
                  <a:lnTo>
                    <a:pt x="2006" y="835"/>
                  </a:lnTo>
                  <a:lnTo>
                    <a:pt x="2006" y="835"/>
                  </a:lnTo>
                  <a:close/>
                </a:path>
              </a:pathLst>
            </a:custGeom>
            <a:gradFill rotWithShape="0">
              <a:gsLst>
                <a:gs pos="0">
                  <a:schemeClr val="bg2"/>
                </a:gs>
                <a:gs pos="50000">
                  <a:schemeClr val="bg1"/>
                </a:gs>
                <a:gs pos="100000">
                  <a:schemeClr val="bg2"/>
                </a:gs>
              </a:gsLst>
              <a:lin ang="27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21" name="Freeform 20"/>
            <p:cNvSpPr>
              <a:spLocks/>
            </p:cNvSpPr>
            <p:nvPr/>
          </p:nvSpPr>
          <p:spPr bwMode="hidden">
            <a:xfrm>
              <a:off x="3160" y="1860"/>
              <a:ext cx="2162" cy="1934"/>
            </a:xfrm>
            <a:custGeom>
              <a:avLst/>
              <a:gdLst/>
              <a:ahLst/>
              <a:cxnLst>
                <a:cxn ang="0">
                  <a:pos x="1842" y="851"/>
                </a:cxn>
                <a:cxn ang="0">
                  <a:pos x="1937" y="1019"/>
                </a:cxn>
                <a:cxn ang="0">
                  <a:pos x="2051" y="1168"/>
                </a:cxn>
                <a:cxn ang="0">
                  <a:pos x="2117" y="1246"/>
                </a:cxn>
                <a:cxn ang="0">
                  <a:pos x="2153" y="1294"/>
                </a:cxn>
                <a:cxn ang="0">
                  <a:pos x="1889" y="977"/>
                </a:cxn>
                <a:cxn ang="0">
                  <a:pos x="1860" y="929"/>
                </a:cxn>
                <a:cxn ang="0">
                  <a:pos x="1782" y="1240"/>
                </a:cxn>
                <a:cxn ang="0">
                  <a:pos x="1770" y="1486"/>
                </a:cxn>
                <a:cxn ang="0">
                  <a:pos x="1818" y="1906"/>
                </a:cxn>
                <a:cxn ang="0">
                  <a:pos x="1788" y="1930"/>
                </a:cxn>
                <a:cxn ang="0">
                  <a:pos x="1746" y="1534"/>
                </a:cxn>
                <a:cxn ang="0">
                  <a:pos x="1728" y="1288"/>
                </a:cxn>
                <a:cxn ang="0">
                  <a:pos x="1764" y="1085"/>
                </a:cxn>
                <a:cxn ang="0">
                  <a:pos x="1770" y="875"/>
                </a:cxn>
                <a:cxn ang="0">
                  <a:pos x="1268" y="1007"/>
                </a:cxn>
                <a:cxn ang="0">
                  <a:pos x="825" y="1132"/>
                </a:cxn>
                <a:cxn ang="0">
                  <a:pos x="323" y="1312"/>
                </a:cxn>
                <a:cxn ang="0">
                  <a:pos x="18" y="1420"/>
                </a:cxn>
                <a:cxn ang="0">
                  <a:pos x="311" y="1282"/>
                </a:cxn>
                <a:cxn ang="0">
                  <a:pos x="682" y="1144"/>
                </a:cxn>
                <a:cxn ang="0">
                  <a:pos x="1022" y="1037"/>
                </a:cxn>
                <a:cxn ang="0">
                  <a:pos x="1411" y="929"/>
                </a:cxn>
                <a:cxn ang="0">
                  <a:pos x="1692" y="815"/>
                </a:cxn>
                <a:cxn ang="0">
                  <a:pos x="1333" y="623"/>
                </a:cxn>
                <a:cxn ang="0">
                  <a:pos x="861" y="515"/>
                </a:cxn>
                <a:cxn ang="0">
                  <a:pos x="227" y="161"/>
                </a:cxn>
                <a:cxn ang="0">
                  <a:pos x="0" y="83"/>
                </a:cxn>
                <a:cxn ang="0">
                  <a:pos x="329" y="179"/>
                </a:cxn>
                <a:cxn ang="0">
                  <a:pos x="712" y="383"/>
                </a:cxn>
                <a:cxn ang="0">
                  <a:pos x="933" y="491"/>
                </a:cxn>
                <a:cxn ang="0">
                  <a:pos x="1351" y="593"/>
                </a:cxn>
                <a:cxn ang="0">
                  <a:pos x="1650" y="743"/>
                </a:cxn>
                <a:cxn ang="0">
                  <a:pos x="1423" y="461"/>
                </a:cxn>
                <a:cxn ang="0">
                  <a:pos x="1286" y="191"/>
                </a:cxn>
                <a:cxn ang="0">
                  <a:pos x="1154" y="0"/>
                </a:cxn>
                <a:cxn ang="0">
                  <a:pos x="1339" y="215"/>
                </a:cxn>
                <a:cxn ang="0">
                  <a:pos x="1489" y="485"/>
                </a:cxn>
                <a:cxn ang="0">
                  <a:pos x="1746" y="803"/>
                </a:cxn>
                <a:cxn ang="0">
                  <a:pos x="1842" y="851"/>
                </a:cxn>
                <a:cxn ang="0">
                  <a:pos x="1842" y="851"/>
                </a:cxn>
              </a:cxnLst>
              <a:rect l="0" t="0" r="r" b="b"/>
              <a:pathLst>
                <a:path w="2153" h="1930">
                  <a:moveTo>
                    <a:pt x="1842" y="851"/>
                  </a:moveTo>
                  <a:lnTo>
                    <a:pt x="1937" y="1019"/>
                  </a:lnTo>
                  <a:lnTo>
                    <a:pt x="2051" y="1168"/>
                  </a:lnTo>
                  <a:lnTo>
                    <a:pt x="2117" y="1246"/>
                  </a:lnTo>
                  <a:lnTo>
                    <a:pt x="2153" y="1294"/>
                  </a:lnTo>
                  <a:lnTo>
                    <a:pt x="1889" y="977"/>
                  </a:lnTo>
                  <a:lnTo>
                    <a:pt x="1860" y="929"/>
                  </a:lnTo>
                  <a:lnTo>
                    <a:pt x="1782" y="1240"/>
                  </a:lnTo>
                  <a:lnTo>
                    <a:pt x="1770" y="1486"/>
                  </a:lnTo>
                  <a:lnTo>
                    <a:pt x="1818" y="1906"/>
                  </a:lnTo>
                  <a:lnTo>
                    <a:pt x="1788" y="1930"/>
                  </a:lnTo>
                  <a:lnTo>
                    <a:pt x="1746" y="1534"/>
                  </a:lnTo>
                  <a:lnTo>
                    <a:pt x="1728" y="1288"/>
                  </a:lnTo>
                  <a:lnTo>
                    <a:pt x="1764" y="1085"/>
                  </a:lnTo>
                  <a:lnTo>
                    <a:pt x="1770" y="875"/>
                  </a:lnTo>
                  <a:lnTo>
                    <a:pt x="1268" y="1007"/>
                  </a:lnTo>
                  <a:lnTo>
                    <a:pt x="825" y="1132"/>
                  </a:lnTo>
                  <a:lnTo>
                    <a:pt x="323" y="1312"/>
                  </a:lnTo>
                  <a:lnTo>
                    <a:pt x="18" y="1420"/>
                  </a:lnTo>
                  <a:lnTo>
                    <a:pt x="311" y="1282"/>
                  </a:lnTo>
                  <a:lnTo>
                    <a:pt x="682" y="1144"/>
                  </a:lnTo>
                  <a:lnTo>
                    <a:pt x="1022" y="1037"/>
                  </a:lnTo>
                  <a:lnTo>
                    <a:pt x="1411" y="929"/>
                  </a:lnTo>
                  <a:lnTo>
                    <a:pt x="1692" y="815"/>
                  </a:lnTo>
                  <a:lnTo>
                    <a:pt x="1333" y="623"/>
                  </a:lnTo>
                  <a:lnTo>
                    <a:pt x="861" y="515"/>
                  </a:lnTo>
                  <a:lnTo>
                    <a:pt x="227" y="161"/>
                  </a:lnTo>
                  <a:lnTo>
                    <a:pt x="0" y="83"/>
                  </a:lnTo>
                  <a:lnTo>
                    <a:pt x="329" y="179"/>
                  </a:lnTo>
                  <a:lnTo>
                    <a:pt x="712" y="383"/>
                  </a:lnTo>
                  <a:lnTo>
                    <a:pt x="933" y="491"/>
                  </a:lnTo>
                  <a:lnTo>
                    <a:pt x="1351" y="593"/>
                  </a:lnTo>
                  <a:lnTo>
                    <a:pt x="1650" y="743"/>
                  </a:lnTo>
                  <a:lnTo>
                    <a:pt x="1423" y="461"/>
                  </a:lnTo>
                  <a:lnTo>
                    <a:pt x="1286" y="191"/>
                  </a:lnTo>
                  <a:lnTo>
                    <a:pt x="1154" y="0"/>
                  </a:lnTo>
                  <a:lnTo>
                    <a:pt x="1339" y="215"/>
                  </a:lnTo>
                  <a:lnTo>
                    <a:pt x="1489" y="485"/>
                  </a:lnTo>
                  <a:lnTo>
                    <a:pt x="1746" y="803"/>
                  </a:lnTo>
                  <a:lnTo>
                    <a:pt x="1842" y="851"/>
                  </a:lnTo>
                  <a:lnTo>
                    <a:pt x="1842" y="851"/>
                  </a:lnTo>
                  <a:close/>
                </a:path>
              </a:pathLst>
            </a:custGeom>
            <a:gradFill rotWithShape="0">
              <a:gsLst>
                <a:gs pos="0">
                  <a:schemeClr val="accent2"/>
                </a:gs>
                <a:gs pos="100000">
                  <a:schemeClr val="bg1"/>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grpSp>
      <p:sp>
        <p:nvSpPr>
          <p:cNvPr id="3074" name="Rectangle 2"/>
          <p:cNvSpPr>
            <a:spLocks noGrp="1" noChangeArrowheads="1"/>
          </p:cNvSpPr>
          <p:nvPr>
            <p:ph type="ctrTitle"/>
          </p:nvPr>
        </p:nvSpPr>
        <p:spPr>
          <a:xfrm>
            <a:off x="1479550" y="2967038"/>
            <a:ext cx="6296025" cy="1470025"/>
          </a:xfrm>
        </p:spPr>
        <p:txBody>
          <a:bodyPr/>
          <a:lstStyle>
            <a:lvl1pPr>
              <a:defRPr/>
            </a:lvl1pPr>
          </a:lstStyle>
          <a:p>
            <a:r>
              <a:rPr lang="ru-RU" smtClean="0"/>
              <a:t>Образец заголовка</a:t>
            </a:r>
            <a:endParaRPr lang="ru-RU"/>
          </a:p>
        </p:txBody>
      </p:sp>
      <p:sp>
        <p:nvSpPr>
          <p:cNvPr id="22" name="Rectangle 6"/>
          <p:cNvSpPr>
            <a:spLocks noGrp="1" noChangeArrowheads="1"/>
          </p:cNvSpPr>
          <p:nvPr>
            <p:ph type="sldNum" sz="quarter" idx="10"/>
          </p:nvPr>
        </p:nvSpPr>
        <p:spPr>
          <a:xfrm>
            <a:off x="6553200" y="6245225"/>
            <a:ext cx="2133600" cy="476250"/>
          </a:xfrm>
        </p:spPr>
        <p:txBody>
          <a:bodyPr/>
          <a:lstStyle>
            <a:lvl1pPr>
              <a:defRPr/>
            </a:lvl1pPr>
          </a:lstStyle>
          <a:p>
            <a:pPr>
              <a:defRPr/>
            </a:pPr>
            <a:fld id="{58ECB3AB-BE51-4D93-88A8-DC320E6201EE}" type="slidenum">
              <a:rPr lang="ru-RU"/>
              <a:pPr>
                <a:defRPr/>
              </a:pPr>
              <a:t>‹#›</a:t>
            </a:fld>
            <a:endParaRPr lang="ru-RU"/>
          </a:p>
        </p:txBody>
      </p:sp>
    </p:spTree>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showMasterPhAnim="0" type="title" preserve="1">
  <p:cSld name="Титульный слайд">
    <p:spTree>
      <p:nvGrpSpPr>
        <p:cNvPr id="1" name=""/>
        <p:cNvGrpSpPr/>
        <p:nvPr/>
      </p:nvGrpSpPr>
      <p:grpSpPr>
        <a:xfrm>
          <a:off x="0" y="0"/>
          <a:ext cx="0" cy="0"/>
          <a:chOff x="0" y="0"/>
          <a:chExt cx="0" cy="0"/>
        </a:xfrm>
      </p:grpSpPr>
      <p:grpSp>
        <p:nvGrpSpPr>
          <p:cNvPr id="4" name="Group 2"/>
          <p:cNvGrpSpPr>
            <a:grpSpLocks/>
          </p:cNvGrpSpPr>
          <p:nvPr/>
        </p:nvGrpSpPr>
        <p:grpSpPr bwMode="auto">
          <a:xfrm>
            <a:off x="0" y="1422400"/>
            <a:ext cx="9147175" cy="5435600"/>
            <a:chOff x="0" y="896"/>
            <a:chExt cx="5762" cy="3424"/>
          </a:xfrm>
        </p:grpSpPr>
        <p:grpSp>
          <p:nvGrpSpPr>
            <p:cNvPr id="5" name="Group 3"/>
            <p:cNvGrpSpPr>
              <a:grpSpLocks/>
            </p:cNvGrpSpPr>
            <p:nvPr userDrawn="1"/>
          </p:nvGrpSpPr>
          <p:grpSpPr bwMode="auto">
            <a:xfrm>
              <a:off x="20" y="896"/>
              <a:ext cx="5742" cy="3424"/>
              <a:chOff x="20" y="896"/>
              <a:chExt cx="5742" cy="3424"/>
            </a:xfrm>
          </p:grpSpPr>
          <p:sp>
            <p:nvSpPr>
              <p:cNvPr id="142" name="Freeform 4"/>
              <p:cNvSpPr>
                <a:spLocks/>
              </p:cNvSpPr>
              <p:nvPr userDrawn="1"/>
            </p:nvSpPr>
            <p:spPr bwMode="hidden">
              <a:xfrm>
                <a:off x="1399" y="1116"/>
                <a:ext cx="2815" cy="2110"/>
              </a:xfrm>
              <a:custGeom>
                <a:avLst/>
                <a:gdLst/>
                <a:ahLst/>
                <a:cxnLst>
                  <a:cxn ang="0">
                    <a:pos x="950" y="85"/>
                  </a:cxn>
                  <a:cxn ang="0">
                    <a:pos x="628" y="438"/>
                  </a:cxn>
                  <a:cxn ang="0">
                    <a:pos x="66" y="471"/>
                  </a:cxn>
                  <a:cxn ang="0">
                    <a:pos x="0" y="627"/>
                  </a:cxn>
                  <a:cxn ang="0">
                    <a:pos x="372" y="1026"/>
                  </a:cxn>
                  <a:cxn ang="0">
                    <a:pos x="611" y="902"/>
                  </a:cxn>
                  <a:cxn ang="0">
                    <a:pos x="992" y="1085"/>
                  </a:cxn>
                  <a:cxn ang="0">
                    <a:pos x="1116" y="1339"/>
                  </a:cxn>
                  <a:cxn ang="0">
                    <a:pos x="1083" y="1450"/>
                  </a:cxn>
                  <a:cxn ang="0">
                    <a:pos x="1124" y="1659"/>
                  </a:cxn>
                  <a:cxn ang="0">
                    <a:pos x="1149" y="1999"/>
                  </a:cxn>
                  <a:cxn ang="0">
                    <a:pos x="1463" y="2110"/>
                  </a:cxn>
                  <a:cxn ang="0">
                    <a:pos x="1686" y="2025"/>
                  </a:cxn>
                  <a:cxn ang="0">
                    <a:pos x="1603" y="1777"/>
                  </a:cxn>
                  <a:cxn ang="0">
                    <a:pos x="1991" y="1555"/>
                  </a:cxn>
                  <a:cxn ang="0">
                    <a:pos x="2281" y="1542"/>
                  </a:cxn>
                  <a:cxn ang="0">
                    <a:pos x="2446" y="1359"/>
                  </a:cxn>
                  <a:cxn ang="0">
                    <a:pos x="2361" y="1001"/>
                  </a:cxn>
                  <a:cxn ang="0">
                    <a:pos x="2606" y="893"/>
                  </a:cxn>
                  <a:cxn ang="0">
                    <a:pos x="2815" y="454"/>
                  </a:cxn>
                  <a:cxn ang="0">
                    <a:pos x="2518" y="0"/>
                  </a:cxn>
                </a:cxnLst>
                <a:rect l="0" t="0" r="r" b="b"/>
                <a:pathLst>
                  <a:path w="2815" h="2110">
                    <a:moveTo>
                      <a:pt x="950" y="85"/>
                    </a:moveTo>
                    <a:lnTo>
                      <a:pt x="628" y="438"/>
                    </a:lnTo>
                    <a:lnTo>
                      <a:pt x="66" y="471"/>
                    </a:lnTo>
                    <a:lnTo>
                      <a:pt x="0" y="627"/>
                    </a:lnTo>
                    <a:lnTo>
                      <a:pt x="372" y="1026"/>
                    </a:lnTo>
                    <a:lnTo>
                      <a:pt x="611" y="902"/>
                    </a:lnTo>
                    <a:lnTo>
                      <a:pt x="992" y="1085"/>
                    </a:lnTo>
                    <a:lnTo>
                      <a:pt x="1116" y="1339"/>
                    </a:lnTo>
                    <a:lnTo>
                      <a:pt x="1083" y="1450"/>
                    </a:lnTo>
                    <a:lnTo>
                      <a:pt x="1124" y="1659"/>
                    </a:lnTo>
                    <a:lnTo>
                      <a:pt x="1149" y="1999"/>
                    </a:lnTo>
                    <a:lnTo>
                      <a:pt x="1463" y="2110"/>
                    </a:lnTo>
                    <a:lnTo>
                      <a:pt x="1686" y="2025"/>
                    </a:lnTo>
                    <a:lnTo>
                      <a:pt x="1603" y="1777"/>
                    </a:lnTo>
                    <a:lnTo>
                      <a:pt x="1991" y="1555"/>
                    </a:lnTo>
                    <a:lnTo>
                      <a:pt x="2281" y="1542"/>
                    </a:lnTo>
                    <a:lnTo>
                      <a:pt x="2446" y="1359"/>
                    </a:lnTo>
                    <a:lnTo>
                      <a:pt x="2361" y="1001"/>
                    </a:lnTo>
                    <a:lnTo>
                      <a:pt x="2606" y="893"/>
                    </a:lnTo>
                    <a:lnTo>
                      <a:pt x="2815" y="454"/>
                    </a:lnTo>
                    <a:lnTo>
                      <a:pt x="2518" y="0"/>
                    </a:lnTo>
                  </a:path>
                </a:pathLst>
              </a:custGeom>
              <a:noFill/>
              <a:ln w="15240" cap="flat" cmpd="sng">
                <a:solidFill>
                  <a:schemeClr val="bg2"/>
                </a:solidFill>
                <a:prstDash val="solid"/>
                <a:round/>
                <a:headEnd type="none" w="med" len="med"/>
                <a:tailEnd type="none" w="med" len="med"/>
              </a:ln>
              <a:effectLst/>
            </p:spPr>
            <p:txBody>
              <a:bodyPr/>
              <a:lstStyle/>
              <a:p>
                <a:pPr fontAlgn="auto">
                  <a:spcBef>
                    <a:spcPts val="0"/>
                  </a:spcBef>
                  <a:spcAft>
                    <a:spcPts val="0"/>
                  </a:spcAft>
                  <a:defRPr/>
                </a:pPr>
                <a:endParaRPr lang="ru-RU">
                  <a:latin typeface="+mn-lt"/>
                  <a:cs typeface="+mn-cs"/>
                </a:endParaRPr>
              </a:p>
            </p:txBody>
          </p:sp>
          <p:sp>
            <p:nvSpPr>
              <p:cNvPr id="143" name="Freeform 5"/>
              <p:cNvSpPr>
                <a:spLocks/>
              </p:cNvSpPr>
              <p:nvPr userDrawn="1"/>
            </p:nvSpPr>
            <p:spPr bwMode="hidden">
              <a:xfrm>
                <a:off x="672" y="1116"/>
                <a:ext cx="3966" cy="2366"/>
              </a:xfrm>
              <a:custGeom>
                <a:avLst/>
                <a:gdLst/>
                <a:ahLst/>
                <a:cxnLst>
                  <a:cxn ang="0">
                    <a:pos x="1423" y="65"/>
                  </a:cxn>
                  <a:cxn ang="0">
                    <a:pos x="1148" y="262"/>
                  </a:cxn>
                  <a:cxn ang="0">
                    <a:pos x="934" y="216"/>
                  </a:cxn>
                  <a:cxn ang="0">
                    <a:pos x="529" y="314"/>
                  </a:cxn>
                  <a:cxn ang="0">
                    <a:pos x="174" y="327"/>
                  </a:cxn>
                  <a:cxn ang="0">
                    <a:pos x="0" y="628"/>
                  </a:cxn>
                  <a:cxn ang="0">
                    <a:pos x="91" y="726"/>
                  </a:cxn>
                  <a:cxn ang="0">
                    <a:pos x="231" y="654"/>
                  </a:cxn>
                  <a:cxn ang="0">
                    <a:pos x="430" y="687"/>
                  </a:cxn>
                  <a:cxn ang="0">
                    <a:pos x="504" y="850"/>
                  </a:cxn>
                  <a:cxn ang="0">
                    <a:pos x="347" y="1020"/>
                  </a:cxn>
                  <a:cxn ang="0">
                    <a:pos x="529" y="1144"/>
                  </a:cxn>
                  <a:cxn ang="0">
                    <a:pos x="727" y="1105"/>
                  </a:cxn>
                  <a:cxn ang="0">
                    <a:pos x="901" y="1216"/>
                  </a:cxn>
                  <a:cxn ang="0">
                    <a:pos x="1256" y="1229"/>
                  </a:cxn>
                  <a:cxn ang="0">
                    <a:pos x="1611" y="1425"/>
                  </a:cxn>
                  <a:cxn ang="0">
                    <a:pos x="1694" y="1673"/>
                  </a:cxn>
                  <a:cxn ang="0">
                    <a:pos x="1619" y="2118"/>
                  </a:cxn>
                  <a:cxn ang="0">
                    <a:pos x="1694" y="2268"/>
                  </a:cxn>
                  <a:cxn ang="0">
                    <a:pos x="2132" y="2242"/>
                  </a:cxn>
                  <a:cxn ang="0">
                    <a:pos x="2289" y="2366"/>
                  </a:cxn>
                  <a:cxn ang="0">
                    <a:pos x="2594" y="2046"/>
                  </a:cxn>
                  <a:cxn ang="0">
                    <a:pos x="2537" y="1817"/>
                  </a:cxn>
                  <a:cxn ang="0">
                    <a:pos x="2818" y="1673"/>
                  </a:cxn>
                  <a:cxn ang="0">
                    <a:pos x="3016" y="1719"/>
                  </a:cxn>
                  <a:cxn ang="0">
                    <a:pos x="3280" y="1615"/>
                  </a:cxn>
                  <a:cxn ang="0">
                    <a:pos x="3405" y="1174"/>
                  </a:cxn>
                  <a:cxn ang="0">
                    <a:pos x="3643" y="922"/>
                  </a:cxn>
                  <a:cxn ang="0">
                    <a:pos x="3966" y="896"/>
                  </a:cxn>
                  <a:cxn ang="0">
                    <a:pos x="3908" y="733"/>
                  </a:cxn>
                  <a:cxn ang="0">
                    <a:pos x="3669" y="563"/>
                  </a:cxn>
                  <a:cxn ang="0">
                    <a:pos x="3817" y="210"/>
                  </a:cxn>
                  <a:cxn ang="0">
                    <a:pos x="3590" y="0"/>
                  </a:cxn>
                </a:cxnLst>
                <a:rect l="0" t="0" r="r" b="b"/>
                <a:pathLst>
                  <a:path w="3966" h="2366">
                    <a:moveTo>
                      <a:pt x="1423" y="65"/>
                    </a:moveTo>
                    <a:lnTo>
                      <a:pt x="1148" y="262"/>
                    </a:lnTo>
                    <a:lnTo>
                      <a:pt x="934" y="216"/>
                    </a:lnTo>
                    <a:lnTo>
                      <a:pt x="529" y="314"/>
                    </a:lnTo>
                    <a:lnTo>
                      <a:pt x="174" y="327"/>
                    </a:lnTo>
                    <a:lnTo>
                      <a:pt x="0" y="628"/>
                    </a:lnTo>
                    <a:lnTo>
                      <a:pt x="91" y="726"/>
                    </a:lnTo>
                    <a:lnTo>
                      <a:pt x="231" y="654"/>
                    </a:lnTo>
                    <a:lnTo>
                      <a:pt x="430" y="687"/>
                    </a:lnTo>
                    <a:lnTo>
                      <a:pt x="504" y="850"/>
                    </a:lnTo>
                    <a:lnTo>
                      <a:pt x="347" y="1020"/>
                    </a:lnTo>
                    <a:lnTo>
                      <a:pt x="529" y="1144"/>
                    </a:lnTo>
                    <a:lnTo>
                      <a:pt x="727" y="1105"/>
                    </a:lnTo>
                    <a:lnTo>
                      <a:pt x="901" y="1216"/>
                    </a:lnTo>
                    <a:lnTo>
                      <a:pt x="1256" y="1229"/>
                    </a:lnTo>
                    <a:lnTo>
                      <a:pt x="1611" y="1425"/>
                    </a:lnTo>
                    <a:lnTo>
                      <a:pt x="1694" y="1673"/>
                    </a:lnTo>
                    <a:lnTo>
                      <a:pt x="1619" y="2118"/>
                    </a:lnTo>
                    <a:lnTo>
                      <a:pt x="1694" y="2268"/>
                    </a:lnTo>
                    <a:lnTo>
                      <a:pt x="2132" y="2242"/>
                    </a:lnTo>
                    <a:lnTo>
                      <a:pt x="2289" y="2366"/>
                    </a:lnTo>
                    <a:lnTo>
                      <a:pt x="2594" y="2046"/>
                    </a:lnTo>
                    <a:lnTo>
                      <a:pt x="2537" y="1817"/>
                    </a:lnTo>
                    <a:lnTo>
                      <a:pt x="2818" y="1673"/>
                    </a:lnTo>
                    <a:lnTo>
                      <a:pt x="3016" y="1719"/>
                    </a:lnTo>
                    <a:lnTo>
                      <a:pt x="3280" y="1615"/>
                    </a:lnTo>
                    <a:lnTo>
                      <a:pt x="3405" y="1174"/>
                    </a:lnTo>
                    <a:lnTo>
                      <a:pt x="3643" y="922"/>
                    </a:lnTo>
                    <a:lnTo>
                      <a:pt x="3966" y="896"/>
                    </a:lnTo>
                    <a:lnTo>
                      <a:pt x="3908" y="733"/>
                    </a:lnTo>
                    <a:lnTo>
                      <a:pt x="3669" y="563"/>
                    </a:lnTo>
                    <a:lnTo>
                      <a:pt x="3817" y="210"/>
                    </a:lnTo>
                    <a:lnTo>
                      <a:pt x="3590" y="0"/>
                    </a:lnTo>
                  </a:path>
                </a:pathLst>
              </a:custGeom>
              <a:noFill/>
              <a:ln w="16510" cap="flat" cmpd="sng">
                <a:solidFill>
                  <a:schemeClr val="bg2"/>
                </a:solidFill>
                <a:prstDash val="solid"/>
                <a:round/>
                <a:headEnd type="none" w="med" len="med"/>
                <a:tailEnd type="none" w="med" len="med"/>
              </a:ln>
              <a:effectLst/>
            </p:spPr>
            <p:txBody>
              <a:bodyPr/>
              <a:lstStyle/>
              <a:p>
                <a:pPr fontAlgn="auto">
                  <a:spcBef>
                    <a:spcPts val="0"/>
                  </a:spcBef>
                  <a:spcAft>
                    <a:spcPts val="0"/>
                  </a:spcAft>
                  <a:defRPr/>
                </a:pPr>
                <a:endParaRPr lang="ru-RU">
                  <a:latin typeface="+mn-lt"/>
                  <a:cs typeface="+mn-cs"/>
                </a:endParaRPr>
              </a:p>
            </p:txBody>
          </p:sp>
          <p:sp>
            <p:nvSpPr>
              <p:cNvPr id="144" name="Freeform 6"/>
              <p:cNvSpPr>
                <a:spLocks/>
              </p:cNvSpPr>
              <p:nvPr userDrawn="1"/>
            </p:nvSpPr>
            <p:spPr bwMode="hidden">
              <a:xfrm>
                <a:off x="20" y="1069"/>
                <a:ext cx="5732" cy="3107"/>
              </a:xfrm>
              <a:custGeom>
                <a:avLst/>
                <a:gdLst/>
                <a:ahLst/>
                <a:cxnLst>
                  <a:cxn ang="0">
                    <a:pos x="81" y="0"/>
                  </a:cxn>
                  <a:cxn ang="0">
                    <a:pos x="133" y="328"/>
                  </a:cxn>
                  <a:cxn ang="0">
                    <a:pos x="0" y="666"/>
                  </a:cxn>
                  <a:cxn ang="0">
                    <a:pos x="83" y="1221"/>
                  </a:cxn>
                  <a:cxn ang="0">
                    <a:pos x="413" y="1515"/>
                  </a:cxn>
                  <a:cxn ang="0">
                    <a:pos x="881" y="1700"/>
                  </a:cxn>
                  <a:cxn ang="0">
                    <a:pos x="1440" y="1651"/>
                  </a:cxn>
                  <a:cxn ang="0">
                    <a:pos x="1755" y="1940"/>
                  </a:cxn>
                  <a:cxn ang="0">
                    <a:pos x="1653" y="2126"/>
                  </a:cxn>
                  <a:cxn ang="0">
                    <a:pos x="1136" y="2142"/>
                  </a:cxn>
                  <a:cxn ang="0">
                    <a:pos x="911" y="2021"/>
                  </a:cxn>
                  <a:cxn ang="0">
                    <a:pos x="739" y="2142"/>
                  </a:cxn>
                  <a:cxn ang="0">
                    <a:pos x="954" y="2524"/>
                  </a:cxn>
                  <a:cxn ang="0">
                    <a:pos x="973" y="2905"/>
                  </a:cxn>
                  <a:cxn ang="0">
                    <a:pos x="1511" y="3107"/>
                  </a:cxn>
                  <a:cxn ang="0">
                    <a:pos x="1644" y="2922"/>
                  </a:cxn>
                  <a:cxn ang="0">
                    <a:pos x="2077" y="2797"/>
                  </a:cxn>
                  <a:cxn ang="0">
                    <a:pos x="2610" y="2962"/>
                  </a:cxn>
                  <a:cxn ang="0">
                    <a:pos x="3222" y="2812"/>
                  </a:cxn>
                  <a:cxn ang="0">
                    <a:pos x="3443" y="2922"/>
                  </a:cxn>
                  <a:cxn ang="0">
                    <a:pos x="3861" y="2648"/>
                  </a:cxn>
                  <a:cxn ang="0">
                    <a:pos x="4125" y="2311"/>
                  </a:cxn>
                  <a:cxn ang="0">
                    <a:pos x="4369" y="2318"/>
                  </a:cxn>
                  <a:cxn ang="0">
                    <a:pos x="4554" y="2445"/>
                  </a:cxn>
                  <a:cxn ang="0">
                    <a:pos x="5015" y="2142"/>
                  </a:cxn>
                  <a:cxn ang="0">
                    <a:pos x="5404" y="2185"/>
                  </a:cxn>
                  <a:cxn ang="0">
                    <a:pos x="5732" y="2069"/>
                  </a:cxn>
                </a:cxnLst>
                <a:rect l="0" t="0" r="r" b="b"/>
                <a:pathLst>
                  <a:path w="5732" h="3107">
                    <a:moveTo>
                      <a:pt x="81" y="0"/>
                    </a:moveTo>
                    <a:lnTo>
                      <a:pt x="133" y="328"/>
                    </a:lnTo>
                    <a:lnTo>
                      <a:pt x="0" y="666"/>
                    </a:lnTo>
                    <a:lnTo>
                      <a:pt x="83" y="1221"/>
                    </a:lnTo>
                    <a:lnTo>
                      <a:pt x="413" y="1515"/>
                    </a:lnTo>
                    <a:lnTo>
                      <a:pt x="881" y="1700"/>
                    </a:lnTo>
                    <a:lnTo>
                      <a:pt x="1440" y="1651"/>
                    </a:lnTo>
                    <a:lnTo>
                      <a:pt x="1755" y="1940"/>
                    </a:lnTo>
                    <a:lnTo>
                      <a:pt x="1653" y="2126"/>
                    </a:lnTo>
                    <a:lnTo>
                      <a:pt x="1136" y="2142"/>
                    </a:lnTo>
                    <a:lnTo>
                      <a:pt x="911" y="2021"/>
                    </a:lnTo>
                    <a:lnTo>
                      <a:pt x="739" y="2142"/>
                    </a:lnTo>
                    <a:lnTo>
                      <a:pt x="954" y="2524"/>
                    </a:lnTo>
                    <a:lnTo>
                      <a:pt x="973" y="2905"/>
                    </a:lnTo>
                    <a:lnTo>
                      <a:pt x="1511" y="3107"/>
                    </a:lnTo>
                    <a:lnTo>
                      <a:pt x="1644" y="2922"/>
                    </a:lnTo>
                    <a:lnTo>
                      <a:pt x="2077" y="2797"/>
                    </a:lnTo>
                    <a:lnTo>
                      <a:pt x="2610" y="2962"/>
                    </a:lnTo>
                    <a:lnTo>
                      <a:pt x="3222" y="2812"/>
                    </a:lnTo>
                    <a:lnTo>
                      <a:pt x="3443" y="2922"/>
                    </a:lnTo>
                    <a:lnTo>
                      <a:pt x="3861" y="2648"/>
                    </a:lnTo>
                    <a:lnTo>
                      <a:pt x="4125" y="2311"/>
                    </a:lnTo>
                    <a:lnTo>
                      <a:pt x="4369" y="2318"/>
                    </a:lnTo>
                    <a:lnTo>
                      <a:pt x="4554" y="2445"/>
                    </a:lnTo>
                    <a:lnTo>
                      <a:pt x="5015" y="2142"/>
                    </a:lnTo>
                    <a:lnTo>
                      <a:pt x="5404" y="2185"/>
                    </a:lnTo>
                    <a:lnTo>
                      <a:pt x="5732" y="2069"/>
                    </a:lnTo>
                  </a:path>
                </a:pathLst>
              </a:custGeom>
              <a:noFill/>
              <a:ln w="16510" cap="flat" cmpd="sng">
                <a:solidFill>
                  <a:schemeClr val="bg2"/>
                </a:solidFill>
                <a:prstDash val="solid"/>
                <a:round/>
                <a:headEnd type="none" w="med" len="med"/>
                <a:tailEnd type="none" w="med" len="med"/>
              </a:ln>
              <a:effectLst/>
            </p:spPr>
            <p:txBody>
              <a:bodyPr/>
              <a:lstStyle/>
              <a:p>
                <a:pPr fontAlgn="auto">
                  <a:spcBef>
                    <a:spcPts val="0"/>
                  </a:spcBef>
                  <a:spcAft>
                    <a:spcPts val="0"/>
                  </a:spcAft>
                  <a:defRPr/>
                </a:pPr>
                <a:endParaRPr lang="ru-RU">
                  <a:latin typeface="+mn-lt"/>
                  <a:cs typeface="+mn-cs"/>
                </a:endParaRPr>
              </a:p>
            </p:txBody>
          </p:sp>
          <p:sp>
            <p:nvSpPr>
              <p:cNvPr id="145" name="Freeform 7"/>
              <p:cNvSpPr>
                <a:spLocks/>
              </p:cNvSpPr>
              <p:nvPr userDrawn="1"/>
            </p:nvSpPr>
            <p:spPr bwMode="hidden">
              <a:xfrm>
                <a:off x="242" y="1145"/>
                <a:ext cx="5512" cy="2760"/>
              </a:xfrm>
              <a:custGeom>
                <a:avLst/>
                <a:gdLst/>
                <a:ahLst/>
                <a:cxnLst>
                  <a:cxn ang="0">
                    <a:pos x="240" y="0"/>
                  </a:cxn>
                  <a:cxn ang="0">
                    <a:pos x="0" y="336"/>
                  </a:cxn>
                  <a:cxn ang="0">
                    <a:pos x="82" y="821"/>
                  </a:cxn>
                  <a:cxn ang="0">
                    <a:pos x="243" y="873"/>
                  </a:cxn>
                  <a:cxn ang="0">
                    <a:pos x="473" y="1087"/>
                  </a:cxn>
                  <a:cxn ang="0">
                    <a:pos x="557" y="1441"/>
                  </a:cxn>
                  <a:cxn ang="0">
                    <a:pos x="839" y="1499"/>
                  </a:cxn>
                  <a:cxn ang="0">
                    <a:pos x="1258" y="1349"/>
                  </a:cxn>
                  <a:cxn ang="0">
                    <a:pos x="1307" y="1493"/>
                  </a:cxn>
                  <a:cxn ang="0">
                    <a:pos x="1621" y="1513"/>
                  </a:cxn>
                  <a:cxn ang="0">
                    <a:pos x="1862" y="1865"/>
                  </a:cxn>
                  <a:cxn ang="0">
                    <a:pos x="1668" y="2166"/>
                  </a:cxn>
                  <a:cxn ang="0">
                    <a:pos x="1308" y="2217"/>
                  </a:cxn>
                  <a:cxn ang="0">
                    <a:pos x="992" y="2172"/>
                  </a:cxn>
                  <a:cxn ang="0">
                    <a:pos x="903" y="2244"/>
                  </a:cxn>
                  <a:cxn ang="0">
                    <a:pos x="1008" y="2415"/>
                  </a:cxn>
                  <a:cxn ang="0">
                    <a:pos x="992" y="2538"/>
                  </a:cxn>
                  <a:cxn ang="0">
                    <a:pos x="1137" y="2760"/>
                  </a:cxn>
                  <a:cxn ang="0">
                    <a:pos x="1661" y="2623"/>
                  </a:cxn>
                  <a:cxn ang="0">
                    <a:pos x="1725" y="2492"/>
                  </a:cxn>
                  <a:cxn ang="0">
                    <a:pos x="1895" y="2551"/>
                  </a:cxn>
                  <a:cxn ang="0">
                    <a:pos x="2338" y="2448"/>
                  </a:cxn>
                  <a:cxn ang="0">
                    <a:pos x="2443" y="2714"/>
                  </a:cxn>
                  <a:cxn ang="0">
                    <a:pos x="2870" y="2541"/>
                  </a:cxn>
                  <a:cxn ang="0">
                    <a:pos x="3264" y="2591"/>
                  </a:cxn>
                  <a:cxn ang="0">
                    <a:pos x="3522" y="2427"/>
                  </a:cxn>
                  <a:cxn ang="0">
                    <a:pos x="3594" y="2081"/>
                  </a:cxn>
                  <a:cxn ang="0">
                    <a:pos x="4013" y="2087"/>
                  </a:cxn>
                  <a:cxn ang="0">
                    <a:pos x="4070" y="1924"/>
                  </a:cxn>
                  <a:cxn ang="0">
                    <a:pos x="4239" y="1931"/>
                  </a:cxn>
                  <a:cxn ang="0">
                    <a:pos x="4465" y="2094"/>
                  </a:cxn>
                  <a:cxn ang="0">
                    <a:pos x="4836" y="1814"/>
                  </a:cxn>
                  <a:cxn ang="0">
                    <a:pos x="5225" y="1785"/>
                  </a:cxn>
                  <a:cxn ang="0">
                    <a:pos x="5367" y="1571"/>
                  </a:cxn>
                  <a:cxn ang="0">
                    <a:pos x="5512" y="1585"/>
                  </a:cxn>
                </a:cxnLst>
                <a:rect l="0" t="0" r="r" b="b"/>
                <a:pathLst>
                  <a:path w="5512" h="2760">
                    <a:moveTo>
                      <a:pt x="240" y="0"/>
                    </a:moveTo>
                    <a:lnTo>
                      <a:pt x="0" y="336"/>
                    </a:lnTo>
                    <a:lnTo>
                      <a:pt x="82" y="821"/>
                    </a:lnTo>
                    <a:lnTo>
                      <a:pt x="243" y="873"/>
                    </a:lnTo>
                    <a:lnTo>
                      <a:pt x="473" y="1087"/>
                    </a:lnTo>
                    <a:lnTo>
                      <a:pt x="557" y="1441"/>
                    </a:lnTo>
                    <a:lnTo>
                      <a:pt x="839" y="1499"/>
                    </a:lnTo>
                    <a:lnTo>
                      <a:pt x="1258" y="1349"/>
                    </a:lnTo>
                    <a:lnTo>
                      <a:pt x="1307" y="1493"/>
                    </a:lnTo>
                    <a:lnTo>
                      <a:pt x="1621" y="1513"/>
                    </a:lnTo>
                    <a:lnTo>
                      <a:pt x="1862" y="1865"/>
                    </a:lnTo>
                    <a:lnTo>
                      <a:pt x="1668" y="2166"/>
                    </a:lnTo>
                    <a:lnTo>
                      <a:pt x="1308" y="2217"/>
                    </a:lnTo>
                    <a:lnTo>
                      <a:pt x="992" y="2172"/>
                    </a:lnTo>
                    <a:lnTo>
                      <a:pt x="903" y="2244"/>
                    </a:lnTo>
                    <a:lnTo>
                      <a:pt x="1008" y="2415"/>
                    </a:lnTo>
                    <a:lnTo>
                      <a:pt x="992" y="2538"/>
                    </a:lnTo>
                    <a:lnTo>
                      <a:pt x="1137" y="2760"/>
                    </a:lnTo>
                    <a:lnTo>
                      <a:pt x="1661" y="2623"/>
                    </a:lnTo>
                    <a:lnTo>
                      <a:pt x="1725" y="2492"/>
                    </a:lnTo>
                    <a:lnTo>
                      <a:pt x="1895" y="2551"/>
                    </a:lnTo>
                    <a:lnTo>
                      <a:pt x="2338" y="2448"/>
                    </a:lnTo>
                    <a:lnTo>
                      <a:pt x="2443" y="2714"/>
                    </a:lnTo>
                    <a:lnTo>
                      <a:pt x="2870" y="2541"/>
                    </a:lnTo>
                    <a:lnTo>
                      <a:pt x="3264" y="2591"/>
                    </a:lnTo>
                    <a:lnTo>
                      <a:pt x="3522" y="2427"/>
                    </a:lnTo>
                    <a:lnTo>
                      <a:pt x="3594" y="2081"/>
                    </a:lnTo>
                    <a:lnTo>
                      <a:pt x="4013" y="2087"/>
                    </a:lnTo>
                    <a:lnTo>
                      <a:pt x="4070" y="1924"/>
                    </a:lnTo>
                    <a:lnTo>
                      <a:pt x="4239" y="1931"/>
                    </a:lnTo>
                    <a:lnTo>
                      <a:pt x="4465" y="2094"/>
                    </a:lnTo>
                    <a:lnTo>
                      <a:pt x="4836" y="1814"/>
                    </a:lnTo>
                    <a:lnTo>
                      <a:pt x="5225" y="1785"/>
                    </a:lnTo>
                    <a:lnTo>
                      <a:pt x="5367" y="1571"/>
                    </a:lnTo>
                    <a:lnTo>
                      <a:pt x="5512" y="1585"/>
                    </a:lnTo>
                  </a:path>
                </a:pathLst>
              </a:custGeom>
              <a:noFill/>
              <a:ln w="15240" cap="flat" cmpd="sng">
                <a:solidFill>
                  <a:schemeClr val="bg2"/>
                </a:solidFill>
                <a:prstDash val="solid"/>
                <a:round/>
                <a:headEnd type="none" w="med" len="med"/>
                <a:tailEnd type="none" w="med" len="med"/>
              </a:ln>
              <a:effectLst/>
            </p:spPr>
            <p:txBody>
              <a:bodyPr/>
              <a:lstStyle/>
              <a:p>
                <a:pPr fontAlgn="auto">
                  <a:spcBef>
                    <a:spcPts val="0"/>
                  </a:spcBef>
                  <a:spcAft>
                    <a:spcPts val="0"/>
                  </a:spcAft>
                  <a:defRPr/>
                </a:pPr>
                <a:endParaRPr lang="ru-RU">
                  <a:latin typeface="+mn-lt"/>
                  <a:cs typeface="+mn-cs"/>
                </a:endParaRPr>
              </a:p>
            </p:txBody>
          </p:sp>
          <p:sp>
            <p:nvSpPr>
              <p:cNvPr id="146" name="Freeform 8"/>
              <p:cNvSpPr>
                <a:spLocks/>
              </p:cNvSpPr>
              <p:nvPr userDrawn="1"/>
            </p:nvSpPr>
            <p:spPr bwMode="hidden">
              <a:xfrm>
                <a:off x="4840" y="984"/>
                <a:ext cx="790" cy="1189"/>
              </a:xfrm>
              <a:custGeom>
                <a:avLst/>
                <a:gdLst/>
                <a:ahLst/>
                <a:cxnLst>
                  <a:cxn ang="0">
                    <a:pos x="139" y="0"/>
                  </a:cxn>
                  <a:cxn ang="0">
                    <a:pos x="210" y="233"/>
                  </a:cxn>
                  <a:cxn ang="0">
                    <a:pos x="159" y="643"/>
                  </a:cxn>
                  <a:cxn ang="0">
                    <a:pos x="454" y="771"/>
                  </a:cxn>
                  <a:cxn ang="0">
                    <a:pos x="605" y="1046"/>
                  </a:cxn>
                  <a:cxn ang="0">
                    <a:pos x="790" y="1189"/>
                  </a:cxn>
                  <a:cxn ang="0">
                    <a:pos x="540" y="1111"/>
                  </a:cxn>
                  <a:cxn ang="0">
                    <a:pos x="363" y="883"/>
                  </a:cxn>
                  <a:cxn ang="0">
                    <a:pos x="139" y="852"/>
                  </a:cxn>
                  <a:cxn ang="0">
                    <a:pos x="0" y="499"/>
                  </a:cxn>
                  <a:cxn ang="0">
                    <a:pos x="48" y="209"/>
                  </a:cxn>
                </a:cxnLst>
                <a:rect l="0" t="0" r="r" b="b"/>
                <a:pathLst>
                  <a:path w="790" h="1189">
                    <a:moveTo>
                      <a:pt x="139" y="0"/>
                    </a:moveTo>
                    <a:lnTo>
                      <a:pt x="210" y="233"/>
                    </a:lnTo>
                    <a:lnTo>
                      <a:pt x="159" y="643"/>
                    </a:lnTo>
                    <a:lnTo>
                      <a:pt x="454" y="771"/>
                    </a:lnTo>
                    <a:lnTo>
                      <a:pt x="605" y="1046"/>
                    </a:lnTo>
                    <a:lnTo>
                      <a:pt x="790" y="1189"/>
                    </a:lnTo>
                    <a:lnTo>
                      <a:pt x="540" y="1111"/>
                    </a:lnTo>
                    <a:lnTo>
                      <a:pt x="363" y="883"/>
                    </a:lnTo>
                    <a:lnTo>
                      <a:pt x="139" y="852"/>
                    </a:lnTo>
                    <a:lnTo>
                      <a:pt x="0" y="499"/>
                    </a:lnTo>
                    <a:lnTo>
                      <a:pt x="48" y="209"/>
                    </a:lnTo>
                  </a:path>
                </a:pathLst>
              </a:custGeom>
              <a:noFill/>
              <a:ln w="15240" cap="flat" cmpd="sng">
                <a:solidFill>
                  <a:schemeClr val="bg2"/>
                </a:solidFill>
                <a:prstDash val="solid"/>
                <a:round/>
                <a:headEnd type="none" w="med" len="med"/>
                <a:tailEnd type="none" w="med" len="med"/>
              </a:ln>
              <a:effectLst/>
            </p:spPr>
            <p:txBody>
              <a:bodyPr/>
              <a:lstStyle/>
              <a:p>
                <a:pPr fontAlgn="auto">
                  <a:spcBef>
                    <a:spcPts val="0"/>
                  </a:spcBef>
                  <a:spcAft>
                    <a:spcPts val="0"/>
                  </a:spcAft>
                  <a:defRPr/>
                </a:pPr>
                <a:endParaRPr lang="ru-RU">
                  <a:latin typeface="+mn-lt"/>
                  <a:cs typeface="+mn-cs"/>
                </a:endParaRPr>
              </a:p>
            </p:txBody>
          </p:sp>
          <p:sp>
            <p:nvSpPr>
              <p:cNvPr id="147" name="Freeform 9"/>
              <p:cNvSpPr>
                <a:spLocks/>
              </p:cNvSpPr>
              <p:nvPr userDrawn="1"/>
            </p:nvSpPr>
            <p:spPr bwMode="hidden">
              <a:xfrm>
                <a:off x="5173" y="896"/>
                <a:ext cx="579" cy="1117"/>
              </a:xfrm>
              <a:custGeom>
                <a:avLst/>
                <a:gdLst/>
                <a:ahLst/>
                <a:cxnLst>
                  <a:cxn ang="0">
                    <a:pos x="0" y="0"/>
                  </a:cxn>
                  <a:cxn ang="0">
                    <a:pos x="128" y="328"/>
                  </a:cxn>
                  <a:cxn ang="0">
                    <a:pos x="9" y="659"/>
                  </a:cxn>
                  <a:cxn ang="0">
                    <a:pos x="40" y="763"/>
                  </a:cxn>
                  <a:cxn ang="0">
                    <a:pos x="234" y="739"/>
                  </a:cxn>
                  <a:cxn ang="0">
                    <a:pos x="344" y="1055"/>
                  </a:cxn>
                  <a:cxn ang="0">
                    <a:pos x="579" y="1117"/>
                  </a:cxn>
                </a:cxnLst>
                <a:rect l="0" t="0" r="r" b="b"/>
                <a:pathLst>
                  <a:path w="579" h="1117">
                    <a:moveTo>
                      <a:pt x="0" y="0"/>
                    </a:moveTo>
                    <a:lnTo>
                      <a:pt x="128" y="328"/>
                    </a:lnTo>
                    <a:lnTo>
                      <a:pt x="9" y="659"/>
                    </a:lnTo>
                    <a:lnTo>
                      <a:pt x="40" y="763"/>
                    </a:lnTo>
                    <a:lnTo>
                      <a:pt x="234" y="739"/>
                    </a:lnTo>
                    <a:lnTo>
                      <a:pt x="344" y="1055"/>
                    </a:lnTo>
                    <a:lnTo>
                      <a:pt x="579" y="1117"/>
                    </a:lnTo>
                  </a:path>
                </a:pathLst>
              </a:custGeom>
              <a:noFill/>
              <a:ln w="16510" cap="flat" cmpd="sng">
                <a:solidFill>
                  <a:schemeClr val="bg2"/>
                </a:solidFill>
                <a:prstDash val="solid"/>
                <a:round/>
                <a:headEnd type="none" w="med" len="med"/>
                <a:tailEnd type="none" w="med" len="med"/>
              </a:ln>
              <a:effectLst/>
            </p:spPr>
            <p:txBody>
              <a:bodyPr/>
              <a:lstStyle/>
              <a:p>
                <a:pPr fontAlgn="auto">
                  <a:spcBef>
                    <a:spcPts val="0"/>
                  </a:spcBef>
                  <a:spcAft>
                    <a:spcPts val="0"/>
                  </a:spcAft>
                  <a:defRPr/>
                </a:pPr>
                <a:endParaRPr lang="ru-RU">
                  <a:latin typeface="+mn-lt"/>
                  <a:cs typeface="+mn-cs"/>
                </a:endParaRPr>
              </a:p>
            </p:txBody>
          </p:sp>
          <p:sp>
            <p:nvSpPr>
              <p:cNvPr id="148" name="Freeform 10"/>
              <p:cNvSpPr>
                <a:spLocks/>
              </p:cNvSpPr>
              <p:nvPr userDrawn="1"/>
            </p:nvSpPr>
            <p:spPr bwMode="hidden">
              <a:xfrm>
                <a:off x="3291" y="968"/>
                <a:ext cx="2471" cy="2396"/>
              </a:xfrm>
              <a:custGeom>
                <a:avLst/>
                <a:gdLst/>
                <a:ahLst/>
                <a:cxnLst>
                  <a:cxn ang="0">
                    <a:pos x="1118" y="0"/>
                  </a:cxn>
                  <a:cxn ang="0">
                    <a:pos x="1179" y="225"/>
                  </a:cxn>
                  <a:cxn ang="0">
                    <a:pos x="1393" y="339"/>
                  </a:cxn>
                  <a:cxn ang="0">
                    <a:pos x="1404" y="548"/>
                  </a:cxn>
                  <a:cxn ang="0">
                    <a:pos x="1342" y="732"/>
                  </a:cxn>
                  <a:cxn ang="0">
                    <a:pos x="1434" y="925"/>
                  </a:cxn>
                  <a:cxn ang="0">
                    <a:pos x="1455" y="1109"/>
                  </a:cxn>
                  <a:cxn ang="0">
                    <a:pos x="1311" y="1142"/>
                  </a:cxn>
                  <a:cxn ang="0">
                    <a:pos x="926" y="1384"/>
                  </a:cxn>
                  <a:cxn ang="0">
                    <a:pos x="975" y="1456"/>
                  </a:cxn>
                  <a:cxn ang="0">
                    <a:pos x="956" y="1624"/>
                  </a:cxn>
                  <a:cxn ang="0">
                    <a:pos x="782" y="1817"/>
                  </a:cxn>
                  <a:cxn ang="0">
                    <a:pos x="539" y="1978"/>
                  </a:cxn>
                  <a:cxn ang="0">
                    <a:pos x="152" y="2026"/>
                  </a:cxn>
                  <a:cxn ang="0">
                    <a:pos x="19" y="2251"/>
                  </a:cxn>
                  <a:cxn ang="0">
                    <a:pos x="0" y="2396"/>
                  </a:cxn>
                  <a:cxn ang="0">
                    <a:pos x="213" y="2179"/>
                  </a:cxn>
                  <a:cxn ang="0">
                    <a:pos x="629" y="2090"/>
                  </a:cxn>
                  <a:cxn ang="0">
                    <a:pos x="894" y="1906"/>
                  </a:cxn>
                  <a:cxn ang="0">
                    <a:pos x="1230" y="1986"/>
                  </a:cxn>
                  <a:cxn ang="0">
                    <a:pos x="1668" y="1906"/>
                  </a:cxn>
                  <a:cxn ang="0">
                    <a:pos x="1983" y="1745"/>
                  </a:cxn>
                  <a:cxn ang="0">
                    <a:pos x="2014" y="1600"/>
                  </a:cxn>
                  <a:cxn ang="0">
                    <a:pos x="2237" y="1496"/>
                  </a:cxn>
                  <a:cxn ang="0">
                    <a:pos x="2359" y="1552"/>
                  </a:cxn>
                  <a:cxn ang="0">
                    <a:pos x="2471" y="1479"/>
                  </a:cxn>
                </a:cxnLst>
                <a:rect l="0" t="0" r="r" b="b"/>
                <a:pathLst>
                  <a:path w="2471" h="2396">
                    <a:moveTo>
                      <a:pt x="1118" y="0"/>
                    </a:moveTo>
                    <a:lnTo>
                      <a:pt x="1179" y="225"/>
                    </a:lnTo>
                    <a:lnTo>
                      <a:pt x="1393" y="339"/>
                    </a:lnTo>
                    <a:lnTo>
                      <a:pt x="1404" y="548"/>
                    </a:lnTo>
                    <a:lnTo>
                      <a:pt x="1342" y="732"/>
                    </a:lnTo>
                    <a:lnTo>
                      <a:pt x="1434" y="925"/>
                    </a:lnTo>
                    <a:lnTo>
                      <a:pt x="1455" y="1109"/>
                    </a:lnTo>
                    <a:lnTo>
                      <a:pt x="1311" y="1142"/>
                    </a:lnTo>
                    <a:lnTo>
                      <a:pt x="926" y="1384"/>
                    </a:lnTo>
                    <a:lnTo>
                      <a:pt x="975" y="1456"/>
                    </a:lnTo>
                    <a:lnTo>
                      <a:pt x="956" y="1624"/>
                    </a:lnTo>
                    <a:lnTo>
                      <a:pt x="782" y="1817"/>
                    </a:lnTo>
                    <a:lnTo>
                      <a:pt x="539" y="1978"/>
                    </a:lnTo>
                    <a:lnTo>
                      <a:pt x="152" y="2026"/>
                    </a:lnTo>
                    <a:lnTo>
                      <a:pt x="19" y="2251"/>
                    </a:lnTo>
                    <a:lnTo>
                      <a:pt x="0" y="2396"/>
                    </a:lnTo>
                    <a:lnTo>
                      <a:pt x="213" y="2179"/>
                    </a:lnTo>
                    <a:lnTo>
                      <a:pt x="629" y="2090"/>
                    </a:lnTo>
                    <a:lnTo>
                      <a:pt x="894" y="1906"/>
                    </a:lnTo>
                    <a:lnTo>
                      <a:pt x="1230" y="1986"/>
                    </a:lnTo>
                    <a:lnTo>
                      <a:pt x="1668" y="1906"/>
                    </a:lnTo>
                    <a:lnTo>
                      <a:pt x="1983" y="1745"/>
                    </a:lnTo>
                    <a:lnTo>
                      <a:pt x="2014" y="1600"/>
                    </a:lnTo>
                    <a:lnTo>
                      <a:pt x="2237" y="1496"/>
                    </a:lnTo>
                    <a:lnTo>
                      <a:pt x="2359" y="1552"/>
                    </a:lnTo>
                    <a:lnTo>
                      <a:pt x="2471" y="1479"/>
                    </a:lnTo>
                  </a:path>
                </a:pathLst>
              </a:custGeom>
              <a:noFill/>
              <a:ln w="16510" cap="flat" cmpd="sng">
                <a:solidFill>
                  <a:schemeClr val="bg2"/>
                </a:solidFill>
                <a:prstDash val="solid"/>
                <a:round/>
                <a:headEnd type="none" w="med" len="med"/>
                <a:tailEnd type="none" w="med" len="med"/>
              </a:ln>
              <a:effectLst/>
            </p:spPr>
            <p:txBody>
              <a:bodyPr/>
              <a:lstStyle/>
              <a:p>
                <a:pPr fontAlgn="auto">
                  <a:spcBef>
                    <a:spcPts val="0"/>
                  </a:spcBef>
                  <a:spcAft>
                    <a:spcPts val="0"/>
                  </a:spcAft>
                  <a:defRPr/>
                </a:pPr>
                <a:endParaRPr lang="ru-RU">
                  <a:latin typeface="+mn-lt"/>
                  <a:cs typeface="+mn-cs"/>
                </a:endParaRPr>
              </a:p>
            </p:txBody>
          </p:sp>
          <p:sp>
            <p:nvSpPr>
              <p:cNvPr id="149" name="Freeform 11"/>
              <p:cNvSpPr>
                <a:spLocks/>
              </p:cNvSpPr>
              <p:nvPr userDrawn="1"/>
            </p:nvSpPr>
            <p:spPr bwMode="hidden">
              <a:xfrm>
                <a:off x="2366" y="1067"/>
                <a:ext cx="1399" cy="1349"/>
              </a:xfrm>
              <a:custGeom>
                <a:avLst/>
                <a:gdLst/>
                <a:ahLst/>
                <a:cxnLst>
                  <a:cxn ang="0">
                    <a:pos x="620" y="155"/>
                  </a:cxn>
                  <a:cxn ang="0">
                    <a:pos x="421" y="155"/>
                  </a:cxn>
                  <a:cxn ang="0">
                    <a:pos x="205" y="507"/>
                  </a:cxn>
                  <a:cxn ang="0">
                    <a:pos x="0" y="673"/>
                  </a:cxn>
                  <a:cxn ang="0">
                    <a:pos x="487" y="783"/>
                  </a:cxn>
                  <a:cxn ang="0">
                    <a:pos x="425" y="1009"/>
                  </a:cxn>
                  <a:cxn ang="0">
                    <a:pos x="617" y="1086"/>
                  </a:cxn>
                  <a:cxn ang="0">
                    <a:pos x="498" y="1349"/>
                  </a:cxn>
                  <a:cxn ang="0">
                    <a:pos x="961" y="1035"/>
                  </a:cxn>
                  <a:cxn ang="0">
                    <a:pos x="926" y="776"/>
                  </a:cxn>
                  <a:cxn ang="0">
                    <a:pos x="1181" y="749"/>
                  </a:cxn>
                  <a:cxn ang="0">
                    <a:pos x="1399" y="601"/>
                  </a:cxn>
                  <a:cxn ang="0">
                    <a:pos x="1315" y="416"/>
                  </a:cxn>
                  <a:cxn ang="0">
                    <a:pos x="1341" y="196"/>
                  </a:cxn>
                  <a:cxn ang="0">
                    <a:pos x="1171" y="164"/>
                  </a:cxn>
                  <a:cxn ang="0">
                    <a:pos x="928" y="0"/>
                  </a:cxn>
                  <a:cxn ang="0">
                    <a:pos x="620" y="155"/>
                  </a:cxn>
                </a:cxnLst>
                <a:rect l="0" t="0" r="r" b="b"/>
                <a:pathLst>
                  <a:path w="1399" h="1349">
                    <a:moveTo>
                      <a:pt x="620" y="155"/>
                    </a:moveTo>
                    <a:lnTo>
                      <a:pt x="421" y="155"/>
                    </a:lnTo>
                    <a:lnTo>
                      <a:pt x="205" y="507"/>
                    </a:lnTo>
                    <a:lnTo>
                      <a:pt x="0" y="673"/>
                    </a:lnTo>
                    <a:lnTo>
                      <a:pt x="487" y="783"/>
                    </a:lnTo>
                    <a:lnTo>
                      <a:pt x="425" y="1009"/>
                    </a:lnTo>
                    <a:lnTo>
                      <a:pt x="617" y="1086"/>
                    </a:lnTo>
                    <a:lnTo>
                      <a:pt x="498" y="1349"/>
                    </a:lnTo>
                    <a:lnTo>
                      <a:pt x="961" y="1035"/>
                    </a:lnTo>
                    <a:lnTo>
                      <a:pt x="926" y="776"/>
                    </a:lnTo>
                    <a:lnTo>
                      <a:pt x="1181" y="749"/>
                    </a:lnTo>
                    <a:lnTo>
                      <a:pt x="1399" y="601"/>
                    </a:lnTo>
                    <a:lnTo>
                      <a:pt x="1315" y="416"/>
                    </a:lnTo>
                    <a:lnTo>
                      <a:pt x="1341" y="196"/>
                    </a:lnTo>
                    <a:lnTo>
                      <a:pt x="1171" y="164"/>
                    </a:lnTo>
                    <a:lnTo>
                      <a:pt x="928" y="0"/>
                    </a:lnTo>
                    <a:lnTo>
                      <a:pt x="620" y="155"/>
                    </a:lnTo>
                    <a:close/>
                  </a:path>
                </a:pathLst>
              </a:custGeom>
              <a:noFill/>
              <a:ln w="17780" cap="flat" cmpd="sng">
                <a:solidFill>
                  <a:schemeClr val="bg2"/>
                </a:solidFill>
                <a:prstDash val="solid"/>
                <a:round/>
                <a:headEnd type="none" w="med" len="med"/>
                <a:tailEnd type="none" w="med" len="med"/>
              </a:ln>
              <a:effectLst/>
            </p:spPr>
            <p:txBody>
              <a:bodyPr/>
              <a:lstStyle/>
              <a:p>
                <a:pPr fontAlgn="auto">
                  <a:spcBef>
                    <a:spcPts val="0"/>
                  </a:spcBef>
                  <a:spcAft>
                    <a:spcPts val="0"/>
                  </a:spcAft>
                  <a:defRPr/>
                </a:pPr>
                <a:endParaRPr lang="ru-RU">
                  <a:latin typeface="+mn-lt"/>
                  <a:cs typeface="+mn-cs"/>
                </a:endParaRPr>
              </a:p>
            </p:txBody>
          </p:sp>
          <p:sp>
            <p:nvSpPr>
              <p:cNvPr id="150" name="Freeform 12"/>
              <p:cNvSpPr>
                <a:spLocks/>
              </p:cNvSpPr>
              <p:nvPr userDrawn="1"/>
            </p:nvSpPr>
            <p:spPr bwMode="hidden">
              <a:xfrm>
                <a:off x="4275" y="2031"/>
                <a:ext cx="1256" cy="810"/>
              </a:xfrm>
              <a:custGeom>
                <a:avLst/>
                <a:gdLst/>
                <a:ahLst/>
                <a:cxnLst>
                  <a:cxn ang="0">
                    <a:pos x="719" y="183"/>
                  </a:cxn>
                  <a:cxn ang="0">
                    <a:pos x="760" y="33"/>
                  </a:cxn>
                  <a:cxn ang="0">
                    <a:pos x="884" y="0"/>
                  </a:cxn>
                  <a:cxn ang="0">
                    <a:pos x="983" y="78"/>
                  </a:cxn>
                  <a:cxn ang="0">
                    <a:pos x="1082" y="248"/>
                  </a:cxn>
                  <a:cxn ang="0">
                    <a:pos x="1256" y="229"/>
                  </a:cxn>
                  <a:cxn ang="0">
                    <a:pos x="1248" y="359"/>
                  </a:cxn>
                  <a:cxn ang="0">
                    <a:pos x="1016" y="431"/>
                  </a:cxn>
                  <a:cxn ang="0">
                    <a:pos x="879" y="417"/>
                  </a:cxn>
                  <a:cxn ang="0">
                    <a:pos x="719" y="481"/>
                  </a:cxn>
                  <a:cxn ang="0">
                    <a:pos x="591" y="633"/>
                  </a:cxn>
                  <a:cxn ang="0">
                    <a:pos x="423" y="537"/>
                  </a:cxn>
                  <a:cxn ang="0">
                    <a:pos x="256" y="810"/>
                  </a:cxn>
                  <a:cxn ang="0">
                    <a:pos x="66" y="764"/>
                  </a:cxn>
                  <a:cxn ang="0">
                    <a:pos x="0" y="601"/>
                  </a:cxn>
                  <a:cxn ang="0">
                    <a:pos x="157" y="483"/>
                  </a:cxn>
                  <a:cxn ang="0">
                    <a:pos x="248" y="281"/>
                  </a:cxn>
                  <a:cxn ang="0">
                    <a:pos x="438" y="150"/>
                  </a:cxn>
                  <a:cxn ang="0">
                    <a:pos x="719" y="189"/>
                  </a:cxn>
                </a:cxnLst>
                <a:rect l="0" t="0" r="r" b="b"/>
                <a:pathLst>
                  <a:path w="1256" h="810">
                    <a:moveTo>
                      <a:pt x="719" y="183"/>
                    </a:moveTo>
                    <a:lnTo>
                      <a:pt x="760" y="33"/>
                    </a:lnTo>
                    <a:lnTo>
                      <a:pt x="884" y="0"/>
                    </a:lnTo>
                    <a:lnTo>
                      <a:pt x="983" y="78"/>
                    </a:lnTo>
                    <a:lnTo>
                      <a:pt x="1082" y="248"/>
                    </a:lnTo>
                    <a:lnTo>
                      <a:pt x="1256" y="229"/>
                    </a:lnTo>
                    <a:lnTo>
                      <a:pt x="1248" y="359"/>
                    </a:lnTo>
                    <a:lnTo>
                      <a:pt x="1016" y="431"/>
                    </a:lnTo>
                    <a:lnTo>
                      <a:pt x="879" y="417"/>
                    </a:lnTo>
                    <a:lnTo>
                      <a:pt x="719" y="481"/>
                    </a:lnTo>
                    <a:lnTo>
                      <a:pt x="591" y="633"/>
                    </a:lnTo>
                    <a:lnTo>
                      <a:pt x="423" y="537"/>
                    </a:lnTo>
                    <a:lnTo>
                      <a:pt x="256" y="810"/>
                    </a:lnTo>
                    <a:lnTo>
                      <a:pt x="66" y="764"/>
                    </a:lnTo>
                    <a:lnTo>
                      <a:pt x="0" y="601"/>
                    </a:lnTo>
                    <a:lnTo>
                      <a:pt x="157" y="483"/>
                    </a:lnTo>
                    <a:lnTo>
                      <a:pt x="248" y="281"/>
                    </a:lnTo>
                    <a:lnTo>
                      <a:pt x="438" y="150"/>
                    </a:lnTo>
                    <a:lnTo>
                      <a:pt x="719" y="189"/>
                    </a:lnTo>
                  </a:path>
                </a:pathLst>
              </a:custGeom>
              <a:noFill/>
              <a:ln w="17780" cap="flat" cmpd="sng">
                <a:solidFill>
                  <a:schemeClr val="bg2"/>
                </a:solidFill>
                <a:prstDash val="solid"/>
                <a:round/>
                <a:headEnd type="none" w="med" len="med"/>
                <a:tailEnd type="none" w="med" len="med"/>
              </a:ln>
              <a:effectLst/>
            </p:spPr>
            <p:txBody>
              <a:bodyPr/>
              <a:lstStyle/>
              <a:p>
                <a:pPr fontAlgn="auto">
                  <a:spcBef>
                    <a:spcPts val="0"/>
                  </a:spcBef>
                  <a:spcAft>
                    <a:spcPts val="0"/>
                  </a:spcAft>
                  <a:defRPr/>
                </a:pPr>
                <a:endParaRPr lang="ru-RU">
                  <a:latin typeface="+mn-lt"/>
                  <a:cs typeface="+mn-cs"/>
                </a:endParaRPr>
              </a:p>
            </p:txBody>
          </p:sp>
          <p:sp>
            <p:nvSpPr>
              <p:cNvPr id="151" name="Freeform 13"/>
              <p:cNvSpPr>
                <a:spLocks/>
              </p:cNvSpPr>
              <p:nvPr userDrawn="1"/>
            </p:nvSpPr>
            <p:spPr bwMode="hidden">
              <a:xfrm>
                <a:off x="2914" y="3476"/>
                <a:ext cx="2848" cy="788"/>
              </a:xfrm>
              <a:custGeom>
                <a:avLst/>
                <a:gdLst/>
                <a:ahLst/>
                <a:cxnLst>
                  <a:cxn ang="0">
                    <a:pos x="2838" y="16"/>
                  </a:cxn>
                  <a:cxn ang="0">
                    <a:pos x="2493" y="0"/>
                  </a:cxn>
                  <a:cxn ang="0">
                    <a:pos x="2278" y="81"/>
                  </a:cxn>
                  <a:cxn ang="0">
                    <a:pos x="1936" y="44"/>
                  </a:cxn>
                  <a:cxn ang="0">
                    <a:pos x="1739" y="354"/>
                  </a:cxn>
                  <a:cxn ang="0">
                    <a:pos x="1600" y="212"/>
                  </a:cxn>
                  <a:cxn ang="0">
                    <a:pos x="1352" y="308"/>
                  </a:cxn>
                  <a:cxn ang="0">
                    <a:pos x="1445" y="515"/>
                  </a:cxn>
                  <a:cxn ang="0">
                    <a:pos x="1072" y="412"/>
                  </a:cxn>
                  <a:cxn ang="0">
                    <a:pos x="888" y="540"/>
                  </a:cxn>
                  <a:cxn ang="0">
                    <a:pos x="0" y="660"/>
                  </a:cxn>
                  <a:cxn ang="0">
                    <a:pos x="288" y="788"/>
                  </a:cxn>
                  <a:cxn ang="0">
                    <a:pos x="1040" y="676"/>
                  </a:cxn>
                  <a:cxn ang="0">
                    <a:pos x="1272" y="748"/>
                  </a:cxn>
                  <a:cxn ang="0">
                    <a:pos x="2096" y="691"/>
                  </a:cxn>
                  <a:cxn ang="0">
                    <a:pos x="2320" y="748"/>
                  </a:cxn>
                  <a:cxn ang="0">
                    <a:pos x="2456" y="596"/>
                  </a:cxn>
                  <a:cxn ang="0">
                    <a:pos x="2712" y="716"/>
                  </a:cxn>
                  <a:cxn ang="0">
                    <a:pos x="2716" y="339"/>
                  </a:cxn>
                  <a:cxn ang="0">
                    <a:pos x="2848" y="258"/>
                  </a:cxn>
                </a:cxnLst>
                <a:rect l="0" t="0" r="r" b="b"/>
                <a:pathLst>
                  <a:path w="2848" h="788">
                    <a:moveTo>
                      <a:pt x="2838" y="16"/>
                    </a:moveTo>
                    <a:lnTo>
                      <a:pt x="2493" y="0"/>
                    </a:lnTo>
                    <a:lnTo>
                      <a:pt x="2278" y="81"/>
                    </a:lnTo>
                    <a:lnTo>
                      <a:pt x="1936" y="44"/>
                    </a:lnTo>
                    <a:lnTo>
                      <a:pt x="1739" y="354"/>
                    </a:lnTo>
                    <a:lnTo>
                      <a:pt x="1600" y="212"/>
                    </a:lnTo>
                    <a:lnTo>
                      <a:pt x="1352" y="308"/>
                    </a:lnTo>
                    <a:lnTo>
                      <a:pt x="1445" y="515"/>
                    </a:lnTo>
                    <a:lnTo>
                      <a:pt x="1072" y="412"/>
                    </a:lnTo>
                    <a:lnTo>
                      <a:pt x="888" y="540"/>
                    </a:lnTo>
                    <a:lnTo>
                      <a:pt x="0" y="660"/>
                    </a:lnTo>
                    <a:lnTo>
                      <a:pt x="288" y="788"/>
                    </a:lnTo>
                    <a:lnTo>
                      <a:pt x="1040" y="676"/>
                    </a:lnTo>
                    <a:lnTo>
                      <a:pt x="1272" y="748"/>
                    </a:lnTo>
                    <a:lnTo>
                      <a:pt x="2096" y="691"/>
                    </a:lnTo>
                    <a:lnTo>
                      <a:pt x="2320" y="748"/>
                    </a:lnTo>
                    <a:lnTo>
                      <a:pt x="2456" y="596"/>
                    </a:lnTo>
                    <a:lnTo>
                      <a:pt x="2712" y="716"/>
                    </a:lnTo>
                    <a:lnTo>
                      <a:pt x="2716" y="339"/>
                    </a:lnTo>
                    <a:lnTo>
                      <a:pt x="2848" y="258"/>
                    </a:lnTo>
                  </a:path>
                </a:pathLst>
              </a:custGeom>
              <a:noFill/>
              <a:ln w="17780" cap="flat" cmpd="sng">
                <a:solidFill>
                  <a:schemeClr val="bg2"/>
                </a:solidFill>
                <a:prstDash val="solid"/>
                <a:round/>
                <a:headEnd type="none" w="med" len="med"/>
                <a:tailEnd type="none" w="med" len="med"/>
              </a:ln>
              <a:effectLst/>
            </p:spPr>
            <p:txBody>
              <a:bodyPr/>
              <a:lstStyle/>
              <a:p>
                <a:pPr fontAlgn="auto">
                  <a:spcBef>
                    <a:spcPts val="0"/>
                  </a:spcBef>
                  <a:spcAft>
                    <a:spcPts val="0"/>
                  </a:spcAft>
                  <a:defRPr/>
                </a:pPr>
                <a:endParaRPr lang="ru-RU">
                  <a:latin typeface="+mn-lt"/>
                  <a:cs typeface="+mn-cs"/>
                </a:endParaRPr>
              </a:p>
            </p:txBody>
          </p:sp>
          <p:sp>
            <p:nvSpPr>
              <p:cNvPr id="152" name="Freeform 14"/>
              <p:cNvSpPr>
                <a:spLocks/>
              </p:cNvSpPr>
              <p:nvPr userDrawn="1"/>
            </p:nvSpPr>
            <p:spPr bwMode="hidden">
              <a:xfrm>
                <a:off x="5443" y="922"/>
                <a:ext cx="319" cy="854"/>
              </a:xfrm>
              <a:custGeom>
                <a:avLst/>
                <a:gdLst/>
                <a:ahLst/>
                <a:cxnLst>
                  <a:cxn ang="0">
                    <a:pos x="0" y="0"/>
                  </a:cxn>
                  <a:cxn ang="0">
                    <a:pos x="106" y="313"/>
                  </a:cxn>
                  <a:cxn ang="0">
                    <a:pos x="106" y="634"/>
                  </a:cxn>
                  <a:cxn ang="0">
                    <a:pos x="268" y="854"/>
                  </a:cxn>
                  <a:cxn ang="0">
                    <a:pos x="278" y="577"/>
                  </a:cxn>
                  <a:cxn ang="0">
                    <a:pos x="238" y="400"/>
                  </a:cxn>
                  <a:cxn ang="0">
                    <a:pos x="319" y="240"/>
                  </a:cxn>
                </a:cxnLst>
                <a:rect l="0" t="0" r="r" b="b"/>
                <a:pathLst>
                  <a:path w="319" h="854">
                    <a:moveTo>
                      <a:pt x="0" y="0"/>
                    </a:moveTo>
                    <a:lnTo>
                      <a:pt x="106" y="313"/>
                    </a:lnTo>
                    <a:lnTo>
                      <a:pt x="106" y="634"/>
                    </a:lnTo>
                    <a:lnTo>
                      <a:pt x="268" y="854"/>
                    </a:lnTo>
                    <a:lnTo>
                      <a:pt x="278" y="577"/>
                    </a:lnTo>
                    <a:lnTo>
                      <a:pt x="238" y="400"/>
                    </a:lnTo>
                    <a:lnTo>
                      <a:pt x="319" y="240"/>
                    </a:lnTo>
                  </a:path>
                </a:pathLst>
              </a:custGeom>
              <a:noFill/>
              <a:ln w="17780" cap="flat" cmpd="sng">
                <a:solidFill>
                  <a:schemeClr val="bg2"/>
                </a:solidFill>
                <a:prstDash val="solid"/>
                <a:round/>
                <a:headEnd type="none" w="med" len="med"/>
                <a:tailEnd type="none" w="med" len="med"/>
              </a:ln>
              <a:effectLst/>
            </p:spPr>
            <p:txBody>
              <a:bodyPr/>
              <a:lstStyle/>
              <a:p>
                <a:pPr fontAlgn="auto">
                  <a:spcBef>
                    <a:spcPts val="0"/>
                  </a:spcBef>
                  <a:spcAft>
                    <a:spcPts val="0"/>
                  </a:spcAft>
                  <a:defRPr/>
                </a:pPr>
                <a:endParaRPr lang="ru-RU">
                  <a:latin typeface="+mn-lt"/>
                  <a:cs typeface="+mn-cs"/>
                </a:endParaRPr>
              </a:p>
            </p:txBody>
          </p:sp>
          <p:sp>
            <p:nvSpPr>
              <p:cNvPr id="153" name="Freeform 15"/>
              <p:cNvSpPr>
                <a:spLocks/>
              </p:cNvSpPr>
              <p:nvPr userDrawn="1"/>
            </p:nvSpPr>
            <p:spPr bwMode="hidden">
              <a:xfrm>
                <a:off x="4954" y="3568"/>
                <a:ext cx="646" cy="392"/>
              </a:xfrm>
              <a:custGeom>
                <a:avLst/>
                <a:gdLst/>
                <a:ahLst/>
                <a:cxnLst>
                  <a:cxn ang="0">
                    <a:pos x="504" y="0"/>
                  </a:cxn>
                  <a:cxn ang="0">
                    <a:pos x="320" y="61"/>
                  </a:cxn>
                  <a:cxn ang="0">
                    <a:pos x="238" y="109"/>
                  </a:cxn>
                  <a:cxn ang="0">
                    <a:pos x="144" y="216"/>
                  </a:cxn>
                  <a:cxn ang="0">
                    <a:pos x="0" y="392"/>
                  </a:cxn>
                  <a:cxn ang="0">
                    <a:pos x="360" y="263"/>
                  </a:cxn>
                  <a:cxn ang="0">
                    <a:pos x="432" y="182"/>
                  </a:cxn>
                  <a:cxn ang="0">
                    <a:pos x="646" y="142"/>
                  </a:cxn>
                  <a:cxn ang="0">
                    <a:pos x="504" y="0"/>
                  </a:cxn>
                </a:cxnLst>
                <a:rect l="0" t="0" r="r" b="b"/>
                <a:pathLst>
                  <a:path w="646" h="392">
                    <a:moveTo>
                      <a:pt x="504" y="0"/>
                    </a:moveTo>
                    <a:lnTo>
                      <a:pt x="320" y="61"/>
                    </a:lnTo>
                    <a:lnTo>
                      <a:pt x="238" y="109"/>
                    </a:lnTo>
                    <a:lnTo>
                      <a:pt x="144" y="216"/>
                    </a:lnTo>
                    <a:lnTo>
                      <a:pt x="0" y="392"/>
                    </a:lnTo>
                    <a:lnTo>
                      <a:pt x="360" y="263"/>
                    </a:lnTo>
                    <a:lnTo>
                      <a:pt x="432" y="182"/>
                    </a:lnTo>
                    <a:lnTo>
                      <a:pt x="646" y="142"/>
                    </a:lnTo>
                    <a:lnTo>
                      <a:pt x="504" y="0"/>
                    </a:lnTo>
                    <a:close/>
                  </a:path>
                </a:pathLst>
              </a:custGeom>
              <a:noFill/>
              <a:ln w="17780" cap="flat" cmpd="sng">
                <a:solidFill>
                  <a:schemeClr val="bg2"/>
                </a:solidFill>
                <a:prstDash val="solid"/>
                <a:round/>
                <a:headEnd type="none" w="med" len="med"/>
                <a:tailEnd type="none" w="med" len="med"/>
              </a:ln>
              <a:effectLst/>
            </p:spPr>
            <p:txBody>
              <a:bodyPr/>
              <a:lstStyle/>
              <a:p>
                <a:pPr fontAlgn="auto">
                  <a:spcBef>
                    <a:spcPts val="0"/>
                  </a:spcBef>
                  <a:spcAft>
                    <a:spcPts val="0"/>
                  </a:spcAft>
                  <a:defRPr/>
                </a:pPr>
                <a:endParaRPr lang="ru-RU">
                  <a:latin typeface="+mn-lt"/>
                  <a:cs typeface="+mn-cs"/>
                </a:endParaRPr>
              </a:p>
            </p:txBody>
          </p:sp>
          <p:sp>
            <p:nvSpPr>
              <p:cNvPr id="154" name="Freeform 16"/>
              <p:cNvSpPr>
                <a:spLocks/>
              </p:cNvSpPr>
              <p:nvPr userDrawn="1"/>
            </p:nvSpPr>
            <p:spPr bwMode="hidden">
              <a:xfrm>
                <a:off x="50" y="2400"/>
                <a:ext cx="2736" cy="1920"/>
              </a:xfrm>
              <a:custGeom>
                <a:avLst/>
                <a:gdLst/>
                <a:ahLst/>
                <a:cxnLst>
                  <a:cxn ang="0">
                    <a:pos x="0" y="0"/>
                  </a:cxn>
                  <a:cxn ang="0">
                    <a:pos x="96" y="336"/>
                  </a:cxn>
                  <a:cxn ang="0">
                    <a:pos x="384" y="384"/>
                  </a:cxn>
                  <a:cxn ang="0">
                    <a:pos x="576" y="720"/>
                  </a:cxn>
                  <a:cxn ang="0">
                    <a:pos x="528" y="960"/>
                  </a:cxn>
                  <a:cxn ang="0">
                    <a:pos x="672" y="1104"/>
                  </a:cxn>
                  <a:cxn ang="0">
                    <a:pos x="576" y="1392"/>
                  </a:cxn>
                  <a:cxn ang="0">
                    <a:pos x="624" y="1632"/>
                  </a:cxn>
                  <a:cxn ang="0">
                    <a:pos x="1488" y="1872"/>
                  </a:cxn>
                  <a:cxn ang="0">
                    <a:pos x="1680" y="1728"/>
                  </a:cxn>
                  <a:cxn ang="0">
                    <a:pos x="2208" y="1728"/>
                  </a:cxn>
                  <a:cxn ang="0">
                    <a:pos x="2304" y="1632"/>
                  </a:cxn>
                  <a:cxn ang="0">
                    <a:pos x="2736" y="1872"/>
                  </a:cxn>
                  <a:cxn ang="0">
                    <a:pos x="2640" y="1920"/>
                  </a:cxn>
                  <a:cxn ang="0">
                    <a:pos x="2304" y="1824"/>
                  </a:cxn>
                  <a:cxn ang="0">
                    <a:pos x="2160" y="1872"/>
                  </a:cxn>
                  <a:cxn ang="0">
                    <a:pos x="1632" y="1920"/>
                  </a:cxn>
                  <a:cxn ang="0">
                    <a:pos x="1440" y="1920"/>
                  </a:cxn>
                  <a:cxn ang="0">
                    <a:pos x="480" y="1824"/>
                  </a:cxn>
                  <a:cxn ang="0">
                    <a:pos x="192" y="1872"/>
                  </a:cxn>
                  <a:cxn ang="0">
                    <a:pos x="96" y="1680"/>
                  </a:cxn>
                  <a:cxn ang="0">
                    <a:pos x="288" y="1440"/>
                  </a:cxn>
                  <a:cxn ang="0">
                    <a:pos x="336" y="1104"/>
                  </a:cxn>
                  <a:cxn ang="0">
                    <a:pos x="144" y="864"/>
                  </a:cxn>
                  <a:cxn ang="0">
                    <a:pos x="240" y="624"/>
                  </a:cxn>
                  <a:cxn ang="0">
                    <a:pos x="48" y="528"/>
                  </a:cxn>
                  <a:cxn ang="0">
                    <a:pos x="0" y="0"/>
                  </a:cxn>
                </a:cxnLst>
                <a:rect l="0" t="0" r="r" b="b"/>
                <a:pathLst>
                  <a:path w="2736" h="1920">
                    <a:moveTo>
                      <a:pt x="0" y="0"/>
                    </a:moveTo>
                    <a:lnTo>
                      <a:pt x="96" y="336"/>
                    </a:lnTo>
                    <a:lnTo>
                      <a:pt x="384" y="384"/>
                    </a:lnTo>
                    <a:lnTo>
                      <a:pt x="576" y="720"/>
                    </a:lnTo>
                    <a:lnTo>
                      <a:pt x="528" y="960"/>
                    </a:lnTo>
                    <a:lnTo>
                      <a:pt x="672" y="1104"/>
                    </a:lnTo>
                    <a:lnTo>
                      <a:pt x="576" y="1392"/>
                    </a:lnTo>
                    <a:lnTo>
                      <a:pt x="624" y="1632"/>
                    </a:lnTo>
                    <a:lnTo>
                      <a:pt x="1488" y="1872"/>
                    </a:lnTo>
                    <a:lnTo>
                      <a:pt x="1680" y="1728"/>
                    </a:lnTo>
                    <a:lnTo>
                      <a:pt x="2208" y="1728"/>
                    </a:lnTo>
                    <a:lnTo>
                      <a:pt x="2304" y="1632"/>
                    </a:lnTo>
                    <a:lnTo>
                      <a:pt x="2736" y="1872"/>
                    </a:lnTo>
                    <a:lnTo>
                      <a:pt x="2640" y="1920"/>
                    </a:lnTo>
                    <a:lnTo>
                      <a:pt x="2304" y="1824"/>
                    </a:lnTo>
                    <a:lnTo>
                      <a:pt x="2160" y="1872"/>
                    </a:lnTo>
                    <a:lnTo>
                      <a:pt x="1632" y="1920"/>
                    </a:lnTo>
                    <a:lnTo>
                      <a:pt x="1440" y="1920"/>
                    </a:lnTo>
                    <a:lnTo>
                      <a:pt x="480" y="1824"/>
                    </a:lnTo>
                    <a:lnTo>
                      <a:pt x="192" y="1872"/>
                    </a:lnTo>
                    <a:lnTo>
                      <a:pt x="96" y="1680"/>
                    </a:lnTo>
                    <a:lnTo>
                      <a:pt x="288" y="1440"/>
                    </a:lnTo>
                    <a:lnTo>
                      <a:pt x="336" y="1104"/>
                    </a:lnTo>
                    <a:lnTo>
                      <a:pt x="144" y="864"/>
                    </a:lnTo>
                    <a:lnTo>
                      <a:pt x="240" y="624"/>
                    </a:lnTo>
                    <a:lnTo>
                      <a:pt x="48" y="528"/>
                    </a:lnTo>
                    <a:lnTo>
                      <a:pt x="0" y="0"/>
                    </a:lnTo>
                    <a:close/>
                  </a:path>
                </a:pathLst>
              </a:custGeom>
              <a:noFill/>
              <a:ln w="9525" cap="flat" cmpd="sng">
                <a:solidFill>
                  <a:schemeClr val="bg2"/>
                </a:solidFill>
                <a:prstDash val="solid"/>
                <a:round/>
                <a:headEnd type="none" w="med" len="med"/>
                <a:tailEnd type="none" w="med" len="med"/>
              </a:ln>
              <a:effectLst/>
            </p:spPr>
            <p:txBody>
              <a:bodyPr/>
              <a:lstStyle/>
              <a:p>
                <a:pPr fontAlgn="auto">
                  <a:spcBef>
                    <a:spcPts val="0"/>
                  </a:spcBef>
                  <a:spcAft>
                    <a:spcPts val="0"/>
                  </a:spcAft>
                  <a:defRPr/>
                </a:pPr>
                <a:endParaRPr lang="ru-RU">
                  <a:latin typeface="+mn-lt"/>
                  <a:cs typeface="+mn-cs"/>
                </a:endParaRPr>
              </a:p>
            </p:txBody>
          </p:sp>
        </p:grpSp>
        <p:grpSp>
          <p:nvGrpSpPr>
            <p:cNvPr id="6" name="Group 17"/>
            <p:cNvGrpSpPr>
              <a:grpSpLocks/>
            </p:cNvGrpSpPr>
            <p:nvPr userDrawn="1"/>
          </p:nvGrpSpPr>
          <p:grpSpPr bwMode="auto">
            <a:xfrm>
              <a:off x="0" y="2291"/>
              <a:ext cx="1385" cy="1702"/>
              <a:chOff x="0" y="2291"/>
              <a:chExt cx="1385" cy="1702"/>
            </a:xfrm>
          </p:grpSpPr>
          <p:sp>
            <p:nvSpPr>
              <p:cNvPr id="7" name="Rectangle 18"/>
              <p:cNvSpPr>
                <a:spLocks noChangeArrowheads="1"/>
              </p:cNvSpPr>
              <p:nvPr userDrawn="1"/>
            </p:nvSpPr>
            <p:spPr bwMode="ltGray">
              <a:xfrm rot="6798887">
                <a:off x="63" y="3882"/>
                <a:ext cx="75"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8" name="Rectangle 19"/>
              <p:cNvSpPr>
                <a:spLocks noChangeArrowheads="1"/>
              </p:cNvSpPr>
              <p:nvPr userDrawn="1"/>
            </p:nvSpPr>
            <p:spPr bwMode="ltGray">
              <a:xfrm rot="6798887">
                <a:off x="33" y="3880"/>
                <a:ext cx="75"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9" name="Rectangle 20"/>
              <p:cNvSpPr>
                <a:spLocks noChangeArrowheads="1"/>
              </p:cNvSpPr>
              <p:nvPr userDrawn="1"/>
            </p:nvSpPr>
            <p:spPr bwMode="ltGray">
              <a:xfrm rot="6798887">
                <a:off x="7" y="3874"/>
                <a:ext cx="75"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10" name="Rectangle 21"/>
              <p:cNvSpPr>
                <a:spLocks noChangeArrowheads="1"/>
              </p:cNvSpPr>
              <p:nvPr userDrawn="1"/>
            </p:nvSpPr>
            <p:spPr bwMode="ltGray">
              <a:xfrm rot="5999912">
                <a:off x="209" y="3884"/>
                <a:ext cx="69"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11" name="Rectangle 22"/>
              <p:cNvSpPr>
                <a:spLocks noChangeArrowheads="1"/>
              </p:cNvSpPr>
              <p:nvPr userDrawn="1"/>
            </p:nvSpPr>
            <p:spPr bwMode="ltGray">
              <a:xfrm rot="5999912">
                <a:off x="183" y="3888"/>
                <a:ext cx="69"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12" name="Rectangle 23"/>
              <p:cNvSpPr>
                <a:spLocks noChangeArrowheads="1"/>
              </p:cNvSpPr>
              <p:nvPr userDrawn="1"/>
            </p:nvSpPr>
            <p:spPr bwMode="ltGray">
              <a:xfrm rot="6250138">
                <a:off x="153" y="3888"/>
                <a:ext cx="69"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13" name="Rectangle 24"/>
              <p:cNvSpPr>
                <a:spLocks noChangeArrowheads="1"/>
              </p:cNvSpPr>
              <p:nvPr userDrawn="1"/>
            </p:nvSpPr>
            <p:spPr bwMode="ltGray">
              <a:xfrm rot="6238076">
                <a:off x="123" y="3886"/>
                <a:ext cx="69"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14" name="Rectangle 25"/>
              <p:cNvSpPr>
                <a:spLocks noChangeArrowheads="1"/>
              </p:cNvSpPr>
              <p:nvPr userDrawn="1"/>
            </p:nvSpPr>
            <p:spPr bwMode="ltGray">
              <a:xfrm rot="5380717">
                <a:off x="363" y="3868"/>
                <a:ext cx="69"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15" name="Rectangle 26"/>
              <p:cNvSpPr>
                <a:spLocks noChangeArrowheads="1"/>
              </p:cNvSpPr>
              <p:nvPr userDrawn="1"/>
            </p:nvSpPr>
            <p:spPr bwMode="ltGray">
              <a:xfrm rot="5380717">
                <a:off x="333" y="3872"/>
                <a:ext cx="69"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16" name="Rectangle 27"/>
              <p:cNvSpPr>
                <a:spLocks noChangeArrowheads="1"/>
              </p:cNvSpPr>
              <p:nvPr userDrawn="1"/>
            </p:nvSpPr>
            <p:spPr bwMode="ltGray">
              <a:xfrm rot="5583200">
                <a:off x="303" y="3876"/>
                <a:ext cx="69"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17" name="Rectangle 28"/>
              <p:cNvSpPr>
                <a:spLocks noChangeArrowheads="1"/>
              </p:cNvSpPr>
              <p:nvPr userDrawn="1"/>
            </p:nvSpPr>
            <p:spPr bwMode="ltGray">
              <a:xfrm rot="5737625">
                <a:off x="271" y="3882"/>
                <a:ext cx="69"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18" name="Rectangle 29"/>
              <p:cNvSpPr>
                <a:spLocks noChangeArrowheads="1"/>
              </p:cNvSpPr>
              <p:nvPr userDrawn="1"/>
            </p:nvSpPr>
            <p:spPr bwMode="ltGray">
              <a:xfrm rot="4715477">
                <a:off x="517" y="3828"/>
                <a:ext cx="63"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19" name="Rectangle 30"/>
              <p:cNvSpPr>
                <a:spLocks noChangeArrowheads="1"/>
              </p:cNvSpPr>
              <p:nvPr userDrawn="1"/>
            </p:nvSpPr>
            <p:spPr bwMode="ltGray">
              <a:xfrm rot="4924949">
                <a:off x="486" y="3834"/>
                <a:ext cx="63"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20" name="Rectangle 31"/>
              <p:cNvSpPr>
                <a:spLocks noChangeArrowheads="1"/>
              </p:cNvSpPr>
              <p:nvPr userDrawn="1"/>
            </p:nvSpPr>
            <p:spPr bwMode="ltGray">
              <a:xfrm rot="4924949">
                <a:off x="456" y="3848"/>
                <a:ext cx="63"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21" name="Rectangle 32"/>
              <p:cNvSpPr>
                <a:spLocks noChangeArrowheads="1"/>
              </p:cNvSpPr>
              <p:nvPr userDrawn="1"/>
            </p:nvSpPr>
            <p:spPr bwMode="ltGray">
              <a:xfrm rot="5041352">
                <a:off x="427" y="3850"/>
                <a:ext cx="63"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22" name="Rectangle 33"/>
              <p:cNvSpPr>
                <a:spLocks noChangeArrowheads="1"/>
              </p:cNvSpPr>
              <p:nvPr userDrawn="1"/>
            </p:nvSpPr>
            <p:spPr bwMode="ltGray">
              <a:xfrm rot="3816889">
                <a:off x="664" y="3762"/>
                <a:ext cx="63"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23" name="Rectangle 34"/>
              <p:cNvSpPr>
                <a:spLocks noChangeArrowheads="1"/>
              </p:cNvSpPr>
              <p:nvPr userDrawn="1"/>
            </p:nvSpPr>
            <p:spPr bwMode="ltGray">
              <a:xfrm rot="3816889">
                <a:off x="634" y="3780"/>
                <a:ext cx="63"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24" name="Rectangle 35"/>
              <p:cNvSpPr>
                <a:spLocks noChangeArrowheads="1"/>
              </p:cNvSpPr>
              <p:nvPr userDrawn="1"/>
            </p:nvSpPr>
            <p:spPr bwMode="ltGray">
              <a:xfrm rot="4104184">
                <a:off x="606" y="3790"/>
                <a:ext cx="63"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25" name="Rectangle 36"/>
              <p:cNvSpPr>
                <a:spLocks noChangeArrowheads="1"/>
              </p:cNvSpPr>
              <p:nvPr userDrawn="1"/>
            </p:nvSpPr>
            <p:spPr bwMode="ltGray">
              <a:xfrm rot="4325343">
                <a:off x="575" y="3804"/>
                <a:ext cx="63"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26" name="Rectangle 37"/>
              <p:cNvSpPr>
                <a:spLocks noChangeArrowheads="1"/>
              </p:cNvSpPr>
              <p:nvPr userDrawn="1"/>
            </p:nvSpPr>
            <p:spPr bwMode="ltGray">
              <a:xfrm rot="3368036">
                <a:off x="800" y="3682"/>
                <a:ext cx="63"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27" name="Rectangle 38"/>
              <p:cNvSpPr>
                <a:spLocks noChangeArrowheads="1"/>
              </p:cNvSpPr>
              <p:nvPr userDrawn="1"/>
            </p:nvSpPr>
            <p:spPr bwMode="ltGray">
              <a:xfrm rot="3368036">
                <a:off x="772" y="3698"/>
                <a:ext cx="63"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28" name="Rectangle 39"/>
              <p:cNvSpPr>
                <a:spLocks noChangeArrowheads="1"/>
              </p:cNvSpPr>
              <p:nvPr userDrawn="1"/>
            </p:nvSpPr>
            <p:spPr bwMode="ltGray">
              <a:xfrm rot="3368036">
                <a:off x="746" y="3716"/>
                <a:ext cx="63"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29" name="Rectangle 40"/>
              <p:cNvSpPr>
                <a:spLocks noChangeArrowheads="1"/>
              </p:cNvSpPr>
              <p:nvPr userDrawn="1"/>
            </p:nvSpPr>
            <p:spPr bwMode="ltGray">
              <a:xfrm rot="3816889">
                <a:off x="717" y="3734"/>
                <a:ext cx="63"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30" name="Rectangle 41"/>
              <p:cNvSpPr>
                <a:spLocks noChangeArrowheads="1"/>
              </p:cNvSpPr>
              <p:nvPr userDrawn="1"/>
            </p:nvSpPr>
            <p:spPr bwMode="ltGray">
              <a:xfrm rot="2302266">
                <a:off x="923" y="3587"/>
                <a:ext cx="69"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31" name="Rectangle 42"/>
              <p:cNvSpPr>
                <a:spLocks noChangeArrowheads="1"/>
              </p:cNvSpPr>
              <p:nvPr userDrawn="1"/>
            </p:nvSpPr>
            <p:spPr bwMode="ltGray">
              <a:xfrm rot="2302266">
                <a:off x="899" y="3606"/>
                <a:ext cx="69"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32" name="Rectangle 43"/>
              <p:cNvSpPr>
                <a:spLocks noChangeArrowheads="1"/>
              </p:cNvSpPr>
              <p:nvPr userDrawn="1"/>
            </p:nvSpPr>
            <p:spPr bwMode="ltGray">
              <a:xfrm rot="2707562">
                <a:off x="876" y="3626"/>
                <a:ext cx="69"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33" name="Rectangle 44"/>
              <p:cNvSpPr>
                <a:spLocks noChangeArrowheads="1"/>
              </p:cNvSpPr>
              <p:nvPr userDrawn="1"/>
            </p:nvSpPr>
            <p:spPr bwMode="ltGray">
              <a:xfrm rot="2707562">
                <a:off x="850" y="3644"/>
                <a:ext cx="63"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34" name="Rectangle 45"/>
              <p:cNvSpPr>
                <a:spLocks noChangeArrowheads="1"/>
              </p:cNvSpPr>
              <p:nvPr userDrawn="1"/>
            </p:nvSpPr>
            <p:spPr bwMode="ltGray">
              <a:xfrm rot="1525830">
                <a:off x="1027" y="3473"/>
                <a:ext cx="69"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35" name="Rectangle 46"/>
              <p:cNvSpPr>
                <a:spLocks noChangeArrowheads="1"/>
              </p:cNvSpPr>
              <p:nvPr userDrawn="1"/>
            </p:nvSpPr>
            <p:spPr bwMode="ltGray">
              <a:xfrm rot="1525830">
                <a:off x="1009" y="3497"/>
                <a:ext cx="69"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36" name="Rectangle 47"/>
              <p:cNvSpPr>
                <a:spLocks noChangeArrowheads="1"/>
              </p:cNvSpPr>
              <p:nvPr userDrawn="1"/>
            </p:nvSpPr>
            <p:spPr bwMode="ltGray">
              <a:xfrm rot="1788117">
                <a:off x="990" y="3519"/>
                <a:ext cx="69"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37" name="Rectangle 48"/>
              <p:cNvSpPr>
                <a:spLocks noChangeArrowheads="1"/>
              </p:cNvSpPr>
              <p:nvPr userDrawn="1"/>
            </p:nvSpPr>
            <p:spPr bwMode="ltGray">
              <a:xfrm rot="1788117">
                <a:off x="969" y="3544"/>
                <a:ext cx="69"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38" name="Rectangle 49"/>
              <p:cNvSpPr>
                <a:spLocks noChangeArrowheads="1"/>
              </p:cNvSpPr>
              <p:nvPr userDrawn="1"/>
            </p:nvSpPr>
            <p:spPr bwMode="ltGray">
              <a:xfrm rot="841630">
                <a:off x="1113" y="3355"/>
                <a:ext cx="75"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39" name="Rectangle 50"/>
              <p:cNvSpPr>
                <a:spLocks noChangeArrowheads="1"/>
              </p:cNvSpPr>
              <p:nvPr userDrawn="1"/>
            </p:nvSpPr>
            <p:spPr bwMode="ltGray">
              <a:xfrm rot="841630">
                <a:off x="1100" y="3378"/>
                <a:ext cx="69"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40" name="Rectangle 51"/>
              <p:cNvSpPr>
                <a:spLocks noChangeArrowheads="1"/>
              </p:cNvSpPr>
              <p:nvPr userDrawn="1"/>
            </p:nvSpPr>
            <p:spPr bwMode="ltGray">
              <a:xfrm rot="1308689">
                <a:off x="1086" y="3404"/>
                <a:ext cx="69"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41" name="Rectangle 52"/>
              <p:cNvSpPr>
                <a:spLocks noChangeArrowheads="1"/>
              </p:cNvSpPr>
              <p:nvPr userDrawn="1"/>
            </p:nvSpPr>
            <p:spPr bwMode="ltGray">
              <a:xfrm rot="1308689">
                <a:off x="1064" y="3425"/>
                <a:ext cx="69"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42" name="Rectangle 53"/>
              <p:cNvSpPr>
                <a:spLocks noChangeArrowheads="1"/>
              </p:cNvSpPr>
              <p:nvPr userDrawn="1"/>
            </p:nvSpPr>
            <p:spPr bwMode="ltGray">
              <a:xfrm rot="469913">
                <a:off x="1172" y="3225"/>
                <a:ext cx="81"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43" name="Rectangle 54"/>
              <p:cNvSpPr>
                <a:spLocks noChangeArrowheads="1"/>
              </p:cNvSpPr>
              <p:nvPr userDrawn="1"/>
            </p:nvSpPr>
            <p:spPr bwMode="ltGray">
              <a:xfrm rot="559869">
                <a:off x="1162" y="3250"/>
                <a:ext cx="81"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44" name="Rectangle 55"/>
              <p:cNvSpPr>
                <a:spLocks noChangeArrowheads="1"/>
              </p:cNvSpPr>
              <p:nvPr userDrawn="1"/>
            </p:nvSpPr>
            <p:spPr bwMode="ltGray">
              <a:xfrm rot="734079">
                <a:off x="1154" y="3276"/>
                <a:ext cx="81"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45" name="Rectangle 56"/>
              <p:cNvSpPr>
                <a:spLocks noChangeArrowheads="1"/>
              </p:cNvSpPr>
              <p:nvPr userDrawn="1"/>
            </p:nvSpPr>
            <p:spPr bwMode="ltGray">
              <a:xfrm rot="734079">
                <a:off x="1141" y="3304"/>
                <a:ext cx="75"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46" name="Rectangle 57"/>
              <p:cNvSpPr>
                <a:spLocks noChangeArrowheads="1"/>
              </p:cNvSpPr>
              <p:nvPr userDrawn="1"/>
            </p:nvSpPr>
            <p:spPr bwMode="ltGray">
              <a:xfrm rot="-293905">
                <a:off x="1211" y="3096"/>
                <a:ext cx="81"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47" name="Rectangle 58"/>
              <p:cNvSpPr>
                <a:spLocks noChangeArrowheads="1"/>
              </p:cNvSpPr>
              <p:nvPr userDrawn="1"/>
            </p:nvSpPr>
            <p:spPr bwMode="ltGray">
              <a:xfrm rot="-8">
                <a:off x="1201" y="3122"/>
                <a:ext cx="81"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48" name="Rectangle 59"/>
              <p:cNvSpPr>
                <a:spLocks noChangeArrowheads="1"/>
              </p:cNvSpPr>
              <p:nvPr userDrawn="1"/>
            </p:nvSpPr>
            <p:spPr bwMode="ltGray">
              <a:xfrm rot="-8">
                <a:off x="1200" y="3147"/>
                <a:ext cx="81"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49" name="Rectangle 60"/>
              <p:cNvSpPr>
                <a:spLocks noChangeArrowheads="1"/>
              </p:cNvSpPr>
              <p:nvPr userDrawn="1"/>
            </p:nvSpPr>
            <p:spPr bwMode="ltGray">
              <a:xfrm rot="214188">
                <a:off x="1189" y="3173"/>
                <a:ext cx="81"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50" name="Rectangle 61"/>
              <p:cNvSpPr>
                <a:spLocks noChangeArrowheads="1"/>
              </p:cNvSpPr>
              <p:nvPr userDrawn="1"/>
            </p:nvSpPr>
            <p:spPr bwMode="ltGray">
              <a:xfrm rot="-682388">
                <a:off x="1219" y="2965"/>
                <a:ext cx="86"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51" name="Rectangle 62"/>
              <p:cNvSpPr>
                <a:spLocks noChangeArrowheads="1"/>
              </p:cNvSpPr>
              <p:nvPr userDrawn="1"/>
            </p:nvSpPr>
            <p:spPr bwMode="ltGray">
              <a:xfrm rot="-480400">
                <a:off x="1220" y="2991"/>
                <a:ext cx="86"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52" name="Rectangle 63"/>
              <p:cNvSpPr>
                <a:spLocks noChangeArrowheads="1"/>
              </p:cNvSpPr>
              <p:nvPr userDrawn="1"/>
            </p:nvSpPr>
            <p:spPr bwMode="ltGray">
              <a:xfrm rot="-480400">
                <a:off x="1220" y="3015"/>
                <a:ext cx="86"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53" name="Rectangle 64"/>
              <p:cNvSpPr>
                <a:spLocks noChangeArrowheads="1"/>
              </p:cNvSpPr>
              <p:nvPr userDrawn="1"/>
            </p:nvSpPr>
            <p:spPr bwMode="ltGray">
              <a:xfrm rot="-270546">
                <a:off x="1219" y="3041"/>
                <a:ext cx="81"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54" name="Rectangle 65"/>
              <p:cNvSpPr>
                <a:spLocks noChangeArrowheads="1"/>
              </p:cNvSpPr>
              <p:nvPr userDrawn="1"/>
            </p:nvSpPr>
            <p:spPr bwMode="ltGray">
              <a:xfrm rot="-1132286">
                <a:off x="1207" y="2843"/>
                <a:ext cx="86"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55" name="Rectangle 66"/>
              <p:cNvSpPr>
                <a:spLocks noChangeArrowheads="1"/>
              </p:cNvSpPr>
              <p:nvPr userDrawn="1"/>
            </p:nvSpPr>
            <p:spPr bwMode="ltGray">
              <a:xfrm rot="-969272">
                <a:off x="1213" y="2864"/>
                <a:ext cx="86"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56" name="Rectangle 67"/>
              <p:cNvSpPr>
                <a:spLocks noChangeArrowheads="1"/>
              </p:cNvSpPr>
              <p:nvPr userDrawn="1"/>
            </p:nvSpPr>
            <p:spPr bwMode="ltGray">
              <a:xfrm rot="-969272">
                <a:off x="1216" y="2888"/>
                <a:ext cx="86"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57" name="Rectangle 68"/>
              <p:cNvSpPr>
                <a:spLocks noChangeArrowheads="1"/>
              </p:cNvSpPr>
              <p:nvPr userDrawn="1"/>
            </p:nvSpPr>
            <p:spPr bwMode="ltGray">
              <a:xfrm rot="-806259">
                <a:off x="1219" y="2915"/>
                <a:ext cx="86"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58" name="Rectangle 69"/>
              <p:cNvSpPr>
                <a:spLocks noChangeArrowheads="1"/>
              </p:cNvSpPr>
              <p:nvPr userDrawn="1"/>
            </p:nvSpPr>
            <p:spPr bwMode="ltGray">
              <a:xfrm rot="-1543941">
                <a:off x="1165" y="2727"/>
                <a:ext cx="86"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59" name="Rectangle 70"/>
              <p:cNvSpPr>
                <a:spLocks noChangeArrowheads="1"/>
              </p:cNvSpPr>
              <p:nvPr userDrawn="1"/>
            </p:nvSpPr>
            <p:spPr bwMode="ltGray">
              <a:xfrm rot="-1341953">
                <a:off x="1176" y="2752"/>
                <a:ext cx="86"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0" name="Rectangle 71"/>
              <p:cNvSpPr>
                <a:spLocks noChangeArrowheads="1"/>
              </p:cNvSpPr>
              <p:nvPr userDrawn="1"/>
            </p:nvSpPr>
            <p:spPr bwMode="ltGray">
              <a:xfrm rot="-1341953">
                <a:off x="1184" y="2775"/>
                <a:ext cx="86"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1" name="Rectangle 72"/>
              <p:cNvSpPr>
                <a:spLocks noChangeArrowheads="1"/>
              </p:cNvSpPr>
              <p:nvPr userDrawn="1"/>
            </p:nvSpPr>
            <p:spPr bwMode="ltGray">
              <a:xfrm rot="-1341953">
                <a:off x="1194" y="2795"/>
                <a:ext cx="86"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 name="Rectangle 73"/>
              <p:cNvSpPr>
                <a:spLocks noChangeArrowheads="1"/>
              </p:cNvSpPr>
              <p:nvPr userDrawn="1"/>
            </p:nvSpPr>
            <p:spPr bwMode="ltGray">
              <a:xfrm rot="-1928746">
                <a:off x="1101" y="2628"/>
                <a:ext cx="86"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3" name="Rectangle 74"/>
              <p:cNvSpPr>
                <a:spLocks noChangeArrowheads="1"/>
              </p:cNvSpPr>
              <p:nvPr userDrawn="1"/>
            </p:nvSpPr>
            <p:spPr bwMode="ltGray">
              <a:xfrm rot="-1844175">
                <a:off x="1114" y="2645"/>
                <a:ext cx="86"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4" name="Rectangle 75"/>
              <p:cNvSpPr>
                <a:spLocks noChangeArrowheads="1"/>
              </p:cNvSpPr>
              <p:nvPr userDrawn="1"/>
            </p:nvSpPr>
            <p:spPr bwMode="ltGray">
              <a:xfrm rot="-1752383">
                <a:off x="1129" y="2667"/>
                <a:ext cx="86"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5" name="Rectangle 76"/>
              <p:cNvSpPr>
                <a:spLocks noChangeArrowheads="1"/>
              </p:cNvSpPr>
              <p:nvPr userDrawn="1"/>
            </p:nvSpPr>
            <p:spPr bwMode="ltGray">
              <a:xfrm rot="-1752383">
                <a:off x="1142" y="2684"/>
                <a:ext cx="86"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6" name="Rectangle 77"/>
              <p:cNvSpPr>
                <a:spLocks noChangeArrowheads="1"/>
              </p:cNvSpPr>
              <p:nvPr userDrawn="1"/>
            </p:nvSpPr>
            <p:spPr bwMode="ltGray">
              <a:xfrm rot="-2466736">
                <a:off x="1014" y="2538"/>
                <a:ext cx="86"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7" name="Rectangle 78"/>
              <p:cNvSpPr>
                <a:spLocks noChangeArrowheads="1"/>
              </p:cNvSpPr>
              <p:nvPr userDrawn="1"/>
            </p:nvSpPr>
            <p:spPr bwMode="ltGray">
              <a:xfrm rot="-2466736">
                <a:off x="1035" y="2557"/>
                <a:ext cx="86"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8" name="Rectangle 79"/>
              <p:cNvSpPr>
                <a:spLocks noChangeArrowheads="1"/>
              </p:cNvSpPr>
              <p:nvPr userDrawn="1"/>
            </p:nvSpPr>
            <p:spPr bwMode="ltGray">
              <a:xfrm rot="-2466736">
                <a:off x="1050" y="2574"/>
                <a:ext cx="86"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9" name="Rectangle 80"/>
              <p:cNvSpPr>
                <a:spLocks noChangeArrowheads="1"/>
              </p:cNvSpPr>
              <p:nvPr userDrawn="1"/>
            </p:nvSpPr>
            <p:spPr bwMode="ltGray">
              <a:xfrm rot="-2342866">
                <a:off x="1068" y="2590"/>
                <a:ext cx="86"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70" name="Freeform 81"/>
              <p:cNvSpPr>
                <a:spLocks/>
              </p:cNvSpPr>
              <p:nvPr userDrawn="1"/>
            </p:nvSpPr>
            <p:spPr bwMode="ltGray">
              <a:xfrm>
                <a:off x="486" y="2563"/>
                <a:ext cx="180" cy="151"/>
              </a:xfrm>
              <a:custGeom>
                <a:avLst/>
                <a:gdLst/>
                <a:ahLst/>
                <a:cxnLst>
                  <a:cxn ang="0">
                    <a:pos x="0" y="144"/>
                  </a:cxn>
                  <a:cxn ang="0">
                    <a:pos x="28" y="147"/>
                  </a:cxn>
                  <a:cxn ang="0">
                    <a:pos x="64" y="46"/>
                  </a:cxn>
                  <a:cxn ang="0">
                    <a:pos x="94" y="151"/>
                  </a:cxn>
                  <a:cxn ang="0">
                    <a:pos x="129" y="151"/>
                  </a:cxn>
                  <a:cxn ang="0">
                    <a:pos x="180" y="9"/>
                  </a:cxn>
                  <a:cxn ang="0">
                    <a:pos x="148" y="10"/>
                  </a:cxn>
                  <a:cxn ang="0">
                    <a:pos x="112" y="112"/>
                  </a:cxn>
                  <a:cxn ang="0">
                    <a:pos x="79" y="0"/>
                  </a:cxn>
                  <a:cxn ang="0">
                    <a:pos x="48" y="0"/>
                  </a:cxn>
                  <a:cxn ang="0">
                    <a:pos x="0" y="144"/>
                  </a:cxn>
                </a:cxnLst>
                <a:rect l="0" t="0" r="r" b="b"/>
                <a:pathLst>
                  <a:path w="180" h="151">
                    <a:moveTo>
                      <a:pt x="0" y="144"/>
                    </a:moveTo>
                    <a:lnTo>
                      <a:pt x="28" y="147"/>
                    </a:lnTo>
                    <a:lnTo>
                      <a:pt x="64" y="46"/>
                    </a:lnTo>
                    <a:lnTo>
                      <a:pt x="94" y="151"/>
                    </a:lnTo>
                    <a:lnTo>
                      <a:pt x="129" y="151"/>
                    </a:lnTo>
                    <a:lnTo>
                      <a:pt x="180" y="9"/>
                    </a:lnTo>
                    <a:lnTo>
                      <a:pt x="148" y="10"/>
                    </a:lnTo>
                    <a:lnTo>
                      <a:pt x="112" y="112"/>
                    </a:lnTo>
                    <a:lnTo>
                      <a:pt x="79" y="0"/>
                    </a:lnTo>
                    <a:lnTo>
                      <a:pt x="48" y="0"/>
                    </a:lnTo>
                    <a:lnTo>
                      <a:pt x="0" y="144"/>
                    </a:lnTo>
                    <a:close/>
                  </a:path>
                </a:pathLst>
              </a:custGeom>
              <a:solidFill>
                <a:schemeClr val="bg2"/>
              </a:solidFill>
              <a:ln w="9525">
                <a:noFill/>
                <a:round/>
                <a:headEnd/>
                <a:tailEnd/>
              </a:ln>
              <a:effectLst/>
            </p:spPr>
            <p:txBody>
              <a:bodyPr/>
              <a:lstStyle/>
              <a:p>
                <a:pPr fontAlgn="auto">
                  <a:spcBef>
                    <a:spcPts val="0"/>
                  </a:spcBef>
                  <a:spcAft>
                    <a:spcPts val="0"/>
                  </a:spcAft>
                  <a:defRPr/>
                </a:pPr>
                <a:endParaRPr lang="ru-RU">
                  <a:latin typeface="+mn-lt"/>
                  <a:cs typeface="+mn-cs"/>
                </a:endParaRPr>
              </a:p>
            </p:txBody>
          </p:sp>
          <p:sp>
            <p:nvSpPr>
              <p:cNvPr id="71" name="Rectangle 82"/>
              <p:cNvSpPr>
                <a:spLocks noChangeArrowheads="1"/>
              </p:cNvSpPr>
              <p:nvPr userDrawn="1"/>
            </p:nvSpPr>
            <p:spPr bwMode="ltGray">
              <a:xfrm rot="6575641">
                <a:off x="-217" y="3138"/>
                <a:ext cx="1226"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72" name="Rectangle 83"/>
              <p:cNvSpPr>
                <a:spLocks noChangeArrowheads="1"/>
              </p:cNvSpPr>
              <p:nvPr userDrawn="1"/>
            </p:nvSpPr>
            <p:spPr bwMode="ltGray">
              <a:xfrm rot="238799">
                <a:off x="4" y="3146"/>
                <a:ext cx="1031"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73" name="Rectangle 84"/>
              <p:cNvSpPr>
                <a:spLocks noChangeArrowheads="1"/>
              </p:cNvSpPr>
              <p:nvPr userDrawn="1"/>
            </p:nvSpPr>
            <p:spPr bwMode="ltGray">
              <a:xfrm rot="-2957028">
                <a:off x="907" y="2472"/>
                <a:ext cx="81"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74" name="Rectangle 85"/>
              <p:cNvSpPr>
                <a:spLocks noChangeArrowheads="1"/>
              </p:cNvSpPr>
              <p:nvPr userDrawn="1"/>
            </p:nvSpPr>
            <p:spPr bwMode="ltGray">
              <a:xfrm rot="-2957028">
                <a:off x="930" y="2486"/>
                <a:ext cx="81"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75" name="Rectangle 86"/>
              <p:cNvSpPr>
                <a:spLocks noChangeArrowheads="1"/>
              </p:cNvSpPr>
              <p:nvPr userDrawn="1"/>
            </p:nvSpPr>
            <p:spPr bwMode="ltGray">
              <a:xfrm rot="-2957028">
                <a:off x="954" y="2497"/>
                <a:ext cx="86"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76" name="Rectangle 87"/>
              <p:cNvSpPr>
                <a:spLocks noChangeArrowheads="1"/>
              </p:cNvSpPr>
              <p:nvPr userDrawn="1"/>
            </p:nvSpPr>
            <p:spPr bwMode="ltGray">
              <a:xfrm rot="-2661033">
                <a:off x="974" y="2509"/>
                <a:ext cx="86"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77" name="Rectangle 88"/>
              <p:cNvSpPr>
                <a:spLocks noChangeArrowheads="1"/>
              </p:cNvSpPr>
              <p:nvPr userDrawn="1"/>
            </p:nvSpPr>
            <p:spPr bwMode="ltGray">
              <a:xfrm rot="-3638503">
                <a:off x="788" y="2426"/>
                <a:ext cx="75"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78" name="Rectangle 89"/>
              <p:cNvSpPr>
                <a:spLocks noChangeArrowheads="1"/>
              </p:cNvSpPr>
              <p:nvPr userDrawn="1"/>
            </p:nvSpPr>
            <p:spPr bwMode="ltGray">
              <a:xfrm rot="-3638503">
                <a:off x="815" y="2434"/>
                <a:ext cx="75"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79" name="Rectangle 90"/>
              <p:cNvSpPr>
                <a:spLocks noChangeArrowheads="1"/>
              </p:cNvSpPr>
              <p:nvPr userDrawn="1"/>
            </p:nvSpPr>
            <p:spPr bwMode="ltGray">
              <a:xfrm rot="-3514633">
                <a:off x="837" y="2440"/>
                <a:ext cx="81"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80" name="Rectangle 91"/>
              <p:cNvSpPr>
                <a:spLocks noChangeArrowheads="1"/>
              </p:cNvSpPr>
              <p:nvPr userDrawn="1"/>
            </p:nvSpPr>
            <p:spPr bwMode="ltGray">
              <a:xfrm rot="-3220799">
                <a:off x="862" y="2452"/>
                <a:ext cx="81"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81" name="Rectangle 92"/>
              <p:cNvSpPr>
                <a:spLocks noChangeArrowheads="1"/>
              </p:cNvSpPr>
              <p:nvPr userDrawn="1"/>
            </p:nvSpPr>
            <p:spPr bwMode="ltGray">
              <a:xfrm rot="-4338250">
                <a:off x="649" y="2396"/>
                <a:ext cx="75"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82" name="Rectangle 93"/>
              <p:cNvSpPr>
                <a:spLocks noChangeArrowheads="1"/>
              </p:cNvSpPr>
              <p:nvPr userDrawn="1"/>
            </p:nvSpPr>
            <p:spPr bwMode="ltGray">
              <a:xfrm rot="-4250359">
                <a:off x="677" y="2402"/>
                <a:ext cx="75"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83" name="Rectangle 94"/>
              <p:cNvSpPr>
                <a:spLocks noChangeArrowheads="1"/>
              </p:cNvSpPr>
              <p:nvPr userDrawn="1"/>
            </p:nvSpPr>
            <p:spPr bwMode="ltGray">
              <a:xfrm rot="-4250359">
                <a:off x="708" y="2406"/>
                <a:ext cx="75"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84" name="Rectangle 95"/>
              <p:cNvSpPr>
                <a:spLocks noChangeArrowheads="1"/>
              </p:cNvSpPr>
              <p:nvPr userDrawn="1"/>
            </p:nvSpPr>
            <p:spPr bwMode="ltGray">
              <a:xfrm rot="-3989246">
                <a:off x="738" y="2410"/>
                <a:ext cx="75"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85" name="Rectangle 96"/>
              <p:cNvSpPr>
                <a:spLocks noChangeArrowheads="1"/>
              </p:cNvSpPr>
              <p:nvPr userDrawn="1"/>
            </p:nvSpPr>
            <p:spPr bwMode="ltGray">
              <a:xfrm rot="-4862215">
                <a:off x="503" y="2394"/>
                <a:ext cx="69"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86" name="Rectangle 97"/>
              <p:cNvSpPr>
                <a:spLocks noChangeArrowheads="1"/>
              </p:cNvSpPr>
              <p:nvPr userDrawn="1"/>
            </p:nvSpPr>
            <p:spPr bwMode="ltGray">
              <a:xfrm rot="-4673370">
                <a:off x="534" y="2392"/>
                <a:ext cx="75"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87" name="Rectangle 98"/>
              <p:cNvSpPr>
                <a:spLocks noChangeArrowheads="1"/>
              </p:cNvSpPr>
              <p:nvPr userDrawn="1"/>
            </p:nvSpPr>
            <p:spPr bwMode="ltGray">
              <a:xfrm rot="-4646721">
                <a:off x="563" y="2390"/>
                <a:ext cx="75"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88" name="Rectangle 99"/>
              <p:cNvSpPr>
                <a:spLocks noChangeArrowheads="1"/>
              </p:cNvSpPr>
              <p:nvPr userDrawn="1"/>
            </p:nvSpPr>
            <p:spPr bwMode="ltGray">
              <a:xfrm rot="-4580623">
                <a:off x="595" y="2390"/>
                <a:ext cx="75"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89" name="Rectangle 100"/>
              <p:cNvSpPr>
                <a:spLocks noChangeArrowheads="1"/>
              </p:cNvSpPr>
              <p:nvPr userDrawn="1"/>
            </p:nvSpPr>
            <p:spPr bwMode="ltGray">
              <a:xfrm rot="-5195129">
                <a:off x="355" y="2414"/>
                <a:ext cx="69"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90" name="Rectangle 101"/>
              <p:cNvSpPr>
                <a:spLocks noChangeArrowheads="1"/>
              </p:cNvSpPr>
              <p:nvPr userDrawn="1"/>
            </p:nvSpPr>
            <p:spPr bwMode="ltGray">
              <a:xfrm rot="-5360484">
                <a:off x="385" y="2408"/>
                <a:ext cx="69"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91" name="Rectangle 102"/>
              <p:cNvSpPr>
                <a:spLocks noChangeArrowheads="1"/>
              </p:cNvSpPr>
              <p:nvPr userDrawn="1"/>
            </p:nvSpPr>
            <p:spPr bwMode="ltGray">
              <a:xfrm rot="-5288939">
                <a:off x="419" y="2404"/>
                <a:ext cx="69"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92" name="Rectangle 103"/>
              <p:cNvSpPr>
                <a:spLocks noChangeArrowheads="1"/>
              </p:cNvSpPr>
              <p:nvPr userDrawn="1"/>
            </p:nvSpPr>
            <p:spPr bwMode="ltGray">
              <a:xfrm rot="-5164854">
                <a:off x="449" y="2400"/>
                <a:ext cx="69"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93" name="Rectangle 104"/>
              <p:cNvSpPr>
                <a:spLocks noChangeArrowheads="1"/>
              </p:cNvSpPr>
              <p:nvPr userDrawn="1"/>
            </p:nvSpPr>
            <p:spPr bwMode="ltGray">
              <a:xfrm rot="-6132163">
                <a:off x="206" y="2458"/>
                <a:ext cx="63"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94" name="Rectangle 105"/>
              <p:cNvSpPr>
                <a:spLocks noChangeArrowheads="1"/>
              </p:cNvSpPr>
              <p:nvPr userDrawn="1"/>
            </p:nvSpPr>
            <p:spPr bwMode="ltGray">
              <a:xfrm rot="-6220433">
                <a:off x="237" y="2448"/>
                <a:ext cx="63"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95" name="Rectangle 106"/>
              <p:cNvSpPr>
                <a:spLocks noChangeArrowheads="1"/>
              </p:cNvSpPr>
              <p:nvPr userDrawn="1"/>
            </p:nvSpPr>
            <p:spPr bwMode="ltGray">
              <a:xfrm rot="-6110943">
                <a:off x="266" y="2438"/>
                <a:ext cx="63"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96" name="Rectangle 107"/>
              <p:cNvSpPr>
                <a:spLocks noChangeArrowheads="1"/>
              </p:cNvSpPr>
              <p:nvPr userDrawn="1"/>
            </p:nvSpPr>
            <p:spPr bwMode="ltGray">
              <a:xfrm rot="-5919570">
                <a:off x="293" y="2426"/>
                <a:ext cx="69"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97" name="Rectangle 108"/>
              <p:cNvSpPr>
                <a:spLocks noChangeArrowheads="1"/>
              </p:cNvSpPr>
              <p:nvPr userDrawn="1"/>
            </p:nvSpPr>
            <p:spPr bwMode="ltGray">
              <a:xfrm rot="-7376291">
                <a:off x="6" y="2548"/>
                <a:ext cx="63"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98" name="Rectangle 109"/>
              <p:cNvSpPr>
                <a:spLocks noChangeArrowheads="1"/>
              </p:cNvSpPr>
              <p:nvPr userDrawn="1"/>
            </p:nvSpPr>
            <p:spPr bwMode="ltGray">
              <a:xfrm rot="-7168347">
                <a:off x="65" y="2516"/>
                <a:ext cx="63"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99" name="Rectangle 110"/>
              <p:cNvSpPr>
                <a:spLocks noChangeArrowheads="1"/>
              </p:cNvSpPr>
              <p:nvPr userDrawn="1"/>
            </p:nvSpPr>
            <p:spPr bwMode="ltGray">
              <a:xfrm rot="-6802416">
                <a:off x="92" y="2502"/>
                <a:ext cx="63"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100" name="Rectangle 111"/>
              <p:cNvSpPr>
                <a:spLocks noChangeArrowheads="1"/>
              </p:cNvSpPr>
              <p:nvPr userDrawn="1"/>
            </p:nvSpPr>
            <p:spPr bwMode="ltGray">
              <a:xfrm rot="-6802416">
                <a:off x="119" y="2492"/>
                <a:ext cx="63"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101" name="Rectangle 112"/>
              <p:cNvSpPr>
                <a:spLocks noChangeArrowheads="1"/>
              </p:cNvSpPr>
              <p:nvPr userDrawn="1"/>
            </p:nvSpPr>
            <p:spPr bwMode="ltGray">
              <a:xfrm rot="-6457704">
                <a:off x="150" y="2478"/>
                <a:ext cx="63"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102" name="Rectangle 113"/>
              <p:cNvSpPr>
                <a:spLocks noChangeArrowheads="1"/>
              </p:cNvSpPr>
              <p:nvPr userDrawn="1"/>
            </p:nvSpPr>
            <p:spPr bwMode="ltGray">
              <a:xfrm rot="-1876771">
                <a:off x="0" y="3363"/>
                <a:ext cx="75"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103" name="Rectangle 114"/>
              <p:cNvSpPr>
                <a:spLocks noChangeArrowheads="1"/>
              </p:cNvSpPr>
              <p:nvPr userDrawn="1"/>
            </p:nvSpPr>
            <p:spPr bwMode="ltGray">
              <a:xfrm rot="3283992">
                <a:off x="511" y="3478"/>
                <a:ext cx="242"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104" name="Rectangle 115"/>
              <p:cNvSpPr>
                <a:spLocks noChangeArrowheads="1"/>
              </p:cNvSpPr>
              <p:nvPr userDrawn="1"/>
            </p:nvSpPr>
            <p:spPr bwMode="ltGray">
              <a:xfrm rot="3283992">
                <a:off x="35" y="2798"/>
                <a:ext cx="242"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105" name="Rectangle 116"/>
              <p:cNvSpPr>
                <a:spLocks noChangeArrowheads="1"/>
              </p:cNvSpPr>
              <p:nvPr userDrawn="1"/>
            </p:nvSpPr>
            <p:spPr bwMode="ltGray">
              <a:xfrm rot="-1876771">
                <a:off x="700" y="2851"/>
                <a:ext cx="317"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106" name="Rectangle 117"/>
              <p:cNvSpPr>
                <a:spLocks noChangeArrowheads="1"/>
              </p:cNvSpPr>
              <p:nvPr userDrawn="1"/>
            </p:nvSpPr>
            <p:spPr bwMode="ltGray">
              <a:xfrm rot="5908516">
                <a:off x="200" y="3915"/>
                <a:ext cx="138"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107" name="Rectangle 118"/>
              <p:cNvSpPr>
                <a:spLocks noChangeArrowheads="1"/>
              </p:cNvSpPr>
              <p:nvPr userDrawn="1"/>
            </p:nvSpPr>
            <p:spPr bwMode="ltGray">
              <a:xfrm rot="6683973">
                <a:off x="45" y="3915"/>
                <a:ext cx="144"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108" name="Rectangle 119"/>
              <p:cNvSpPr>
                <a:spLocks noChangeArrowheads="1"/>
              </p:cNvSpPr>
              <p:nvPr userDrawn="1"/>
            </p:nvSpPr>
            <p:spPr bwMode="ltGray">
              <a:xfrm rot="5245609">
                <a:off x="361" y="3893"/>
                <a:ext cx="132"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109" name="Rectangle 120"/>
              <p:cNvSpPr>
                <a:spLocks noChangeArrowheads="1"/>
              </p:cNvSpPr>
              <p:nvPr userDrawn="1"/>
            </p:nvSpPr>
            <p:spPr bwMode="ltGray">
              <a:xfrm rot="4500520">
                <a:off x="522" y="3847"/>
                <a:ext cx="132"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110" name="Rectangle 121"/>
              <p:cNvSpPr>
                <a:spLocks noChangeArrowheads="1"/>
              </p:cNvSpPr>
              <p:nvPr userDrawn="1"/>
            </p:nvSpPr>
            <p:spPr bwMode="ltGray">
              <a:xfrm rot="3805227">
                <a:off x="670" y="3778"/>
                <a:ext cx="132"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111" name="Rectangle 122"/>
              <p:cNvSpPr>
                <a:spLocks noChangeArrowheads="1"/>
              </p:cNvSpPr>
              <p:nvPr userDrawn="1"/>
            </p:nvSpPr>
            <p:spPr bwMode="ltGray">
              <a:xfrm rot="3060138">
                <a:off x="813" y="3688"/>
                <a:ext cx="132"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112" name="Rectangle 123"/>
              <p:cNvSpPr>
                <a:spLocks noChangeArrowheads="1"/>
              </p:cNvSpPr>
              <p:nvPr userDrawn="1"/>
            </p:nvSpPr>
            <p:spPr bwMode="ltGray">
              <a:xfrm rot="2090281">
                <a:off x="938" y="3582"/>
                <a:ext cx="132"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113" name="Rectangle 124"/>
              <p:cNvSpPr>
                <a:spLocks noChangeArrowheads="1"/>
              </p:cNvSpPr>
              <p:nvPr userDrawn="1"/>
            </p:nvSpPr>
            <p:spPr bwMode="ltGray">
              <a:xfrm rot="-7168347">
                <a:off x="-18" y="2506"/>
                <a:ext cx="132"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114" name="Rectangle 125"/>
              <p:cNvSpPr>
                <a:spLocks noChangeArrowheads="1"/>
              </p:cNvSpPr>
              <p:nvPr userDrawn="1"/>
            </p:nvSpPr>
            <p:spPr bwMode="ltGray">
              <a:xfrm rot="-6406501">
                <a:off x="136" y="2433"/>
                <a:ext cx="132"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115" name="Rectangle 126"/>
              <p:cNvSpPr>
                <a:spLocks noChangeArrowheads="1"/>
              </p:cNvSpPr>
              <p:nvPr userDrawn="1"/>
            </p:nvSpPr>
            <p:spPr bwMode="ltGray">
              <a:xfrm rot="-4970620">
                <a:off x="447" y="2364"/>
                <a:ext cx="138"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116" name="Rectangle 127"/>
              <p:cNvSpPr>
                <a:spLocks noChangeArrowheads="1"/>
              </p:cNvSpPr>
              <p:nvPr userDrawn="1"/>
            </p:nvSpPr>
            <p:spPr bwMode="ltGray">
              <a:xfrm rot="-4298502">
                <a:off x="597" y="2360"/>
                <a:ext cx="150"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117" name="Rectangle 128"/>
              <p:cNvSpPr>
                <a:spLocks noChangeArrowheads="1"/>
              </p:cNvSpPr>
              <p:nvPr userDrawn="1"/>
            </p:nvSpPr>
            <p:spPr bwMode="ltGray">
              <a:xfrm rot="-3676305">
                <a:off x="739" y="2386"/>
                <a:ext cx="155"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118" name="Rectangle 129"/>
              <p:cNvSpPr>
                <a:spLocks noChangeArrowheads="1"/>
              </p:cNvSpPr>
              <p:nvPr userDrawn="1"/>
            </p:nvSpPr>
            <p:spPr bwMode="ltGray">
              <a:xfrm rot="-3188616">
                <a:off x="869" y="2430"/>
                <a:ext cx="167"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119" name="Rectangle 130"/>
              <p:cNvSpPr>
                <a:spLocks noChangeArrowheads="1"/>
              </p:cNvSpPr>
              <p:nvPr userDrawn="1"/>
            </p:nvSpPr>
            <p:spPr bwMode="ltGray">
              <a:xfrm rot="-2610246">
                <a:off x="984" y="2497"/>
                <a:ext cx="167"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120" name="Rectangle 131"/>
              <p:cNvSpPr>
                <a:spLocks noChangeArrowheads="1"/>
              </p:cNvSpPr>
              <p:nvPr userDrawn="1"/>
            </p:nvSpPr>
            <p:spPr bwMode="ltGray">
              <a:xfrm rot="-2190008">
                <a:off x="1075" y="2585"/>
                <a:ext cx="173"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121" name="Rectangle 132"/>
              <p:cNvSpPr>
                <a:spLocks noChangeArrowheads="1"/>
              </p:cNvSpPr>
              <p:nvPr userDrawn="1"/>
            </p:nvSpPr>
            <p:spPr bwMode="ltGray">
              <a:xfrm rot="-1728558">
                <a:off x="1147" y="2688"/>
                <a:ext cx="167"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122" name="Rectangle 133"/>
              <p:cNvSpPr>
                <a:spLocks noChangeArrowheads="1"/>
              </p:cNvSpPr>
              <p:nvPr userDrawn="1"/>
            </p:nvSpPr>
            <p:spPr bwMode="ltGray">
              <a:xfrm rot="-1172118">
                <a:off x="1198" y="2805"/>
                <a:ext cx="167"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123" name="Rectangle 134"/>
              <p:cNvSpPr>
                <a:spLocks noChangeArrowheads="1"/>
              </p:cNvSpPr>
              <p:nvPr userDrawn="1"/>
            </p:nvSpPr>
            <p:spPr bwMode="ltGray">
              <a:xfrm rot="-753845">
                <a:off x="1218" y="2930"/>
                <a:ext cx="167"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124" name="Rectangle 135"/>
              <p:cNvSpPr>
                <a:spLocks noChangeArrowheads="1"/>
              </p:cNvSpPr>
              <p:nvPr userDrawn="1"/>
            </p:nvSpPr>
            <p:spPr bwMode="ltGray">
              <a:xfrm rot="-287823">
                <a:off x="1213" y="3066"/>
                <a:ext cx="167"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125" name="Rectangle 136"/>
              <p:cNvSpPr>
                <a:spLocks noChangeArrowheads="1"/>
              </p:cNvSpPr>
              <p:nvPr userDrawn="1"/>
            </p:nvSpPr>
            <p:spPr bwMode="ltGray">
              <a:xfrm rot="696741">
                <a:off x="1126" y="3337"/>
                <a:ext cx="150"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126" name="Rectangle 137"/>
              <p:cNvSpPr>
                <a:spLocks noChangeArrowheads="1"/>
              </p:cNvSpPr>
              <p:nvPr userDrawn="1"/>
            </p:nvSpPr>
            <p:spPr bwMode="ltGray">
              <a:xfrm rot="1529990">
                <a:off x="1041" y="3465"/>
                <a:ext cx="140"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127" name="Freeform 138"/>
              <p:cNvSpPr>
                <a:spLocks/>
              </p:cNvSpPr>
              <p:nvPr userDrawn="1"/>
            </p:nvSpPr>
            <p:spPr bwMode="ltGray">
              <a:xfrm>
                <a:off x="850" y="3136"/>
                <a:ext cx="204" cy="120"/>
              </a:xfrm>
              <a:custGeom>
                <a:avLst/>
                <a:gdLst/>
                <a:ahLst/>
                <a:cxnLst>
                  <a:cxn ang="0">
                    <a:pos x="168" y="120"/>
                  </a:cxn>
                  <a:cxn ang="0">
                    <a:pos x="204" y="12"/>
                  </a:cxn>
                  <a:cxn ang="0">
                    <a:pos x="42" y="0"/>
                  </a:cxn>
                  <a:cxn ang="0">
                    <a:pos x="0" y="108"/>
                  </a:cxn>
                  <a:cxn ang="0">
                    <a:pos x="30" y="114"/>
                  </a:cxn>
                  <a:cxn ang="0">
                    <a:pos x="60" y="30"/>
                  </a:cxn>
                  <a:cxn ang="0">
                    <a:pos x="102" y="36"/>
                  </a:cxn>
                  <a:cxn ang="0">
                    <a:pos x="78" y="108"/>
                  </a:cxn>
                  <a:cxn ang="0">
                    <a:pos x="102" y="108"/>
                  </a:cxn>
                  <a:cxn ang="0">
                    <a:pos x="132" y="36"/>
                  </a:cxn>
                  <a:cxn ang="0">
                    <a:pos x="162" y="36"/>
                  </a:cxn>
                  <a:cxn ang="0">
                    <a:pos x="138" y="114"/>
                  </a:cxn>
                  <a:cxn ang="0">
                    <a:pos x="168" y="120"/>
                  </a:cxn>
                </a:cxnLst>
                <a:rect l="0" t="0" r="r" b="b"/>
                <a:pathLst>
                  <a:path w="204" h="120">
                    <a:moveTo>
                      <a:pt x="168" y="120"/>
                    </a:moveTo>
                    <a:lnTo>
                      <a:pt x="204" y="12"/>
                    </a:lnTo>
                    <a:lnTo>
                      <a:pt x="42" y="0"/>
                    </a:lnTo>
                    <a:lnTo>
                      <a:pt x="0" y="108"/>
                    </a:lnTo>
                    <a:lnTo>
                      <a:pt x="30" y="114"/>
                    </a:lnTo>
                    <a:lnTo>
                      <a:pt x="60" y="30"/>
                    </a:lnTo>
                    <a:lnTo>
                      <a:pt x="102" y="36"/>
                    </a:lnTo>
                    <a:lnTo>
                      <a:pt x="78" y="108"/>
                    </a:lnTo>
                    <a:lnTo>
                      <a:pt x="102" y="108"/>
                    </a:lnTo>
                    <a:lnTo>
                      <a:pt x="132" y="36"/>
                    </a:lnTo>
                    <a:lnTo>
                      <a:pt x="162" y="36"/>
                    </a:lnTo>
                    <a:lnTo>
                      <a:pt x="138" y="114"/>
                    </a:lnTo>
                    <a:lnTo>
                      <a:pt x="168" y="120"/>
                    </a:lnTo>
                    <a:close/>
                  </a:path>
                </a:pathLst>
              </a:custGeom>
              <a:solidFill>
                <a:schemeClr val="bg2"/>
              </a:soli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128" name="Freeform 139"/>
              <p:cNvSpPr>
                <a:spLocks/>
              </p:cNvSpPr>
              <p:nvPr userDrawn="1"/>
            </p:nvSpPr>
            <p:spPr bwMode="ltGray">
              <a:xfrm>
                <a:off x="19" y="2722"/>
                <a:ext cx="90" cy="78"/>
              </a:xfrm>
              <a:custGeom>
                <a:avLst/>
                <a:gdLst/>
                <a:ahLst/>
                <a:cxnLst>
                  <a:cxn ang="0">
                    <a:pos x="66" y="36"/>
                  </a:cxn>
                  <a:cxn ang="0">
                    <a:pos x="66" y="36"/>
                  </a:cxn>
                  <a:cxn ang="0">
                    <a:pos x="18" y="24"/>
                  </a:cxn>
                  <a:cxn ang="0">
                    <a:pos x="0" y="30"/>
                  </a:cxn>
                  <a:cxn ang="0">
                    <a:pos x="36" y="78"/>
                  </a:cxn>
                  <a:cxn ang="0">
                    <a:pos x="48" y="72"/>
                  </a:cxn>
                  <a:cxn ang="0">
                    <a:pos x="24" y="36"/>
                  </a:cxn>
                  <a:cxn ang="0">
                    <a:pos x="24" y="36"/>
                  </a:cxn>
                  <a:cxn ang="0">
                    <a:pos x="72" y="54"/>
                  </a:cxn>
                  <a:cxn ang="0">
                    <a:pos x="90" y="42"/>
                  </a:cxn>
                  <a:cxn ang="0">
                    <a:pos x="54" y="0"/>
                  </a:cxn>
                  <a:cxn ang="0">
                    <a:pos x="42" y="6"/>
                  </a:cxn>
                  <a:cxn ang="0">
                    <a:pos x="66" y="36"/>
                  </a:cxn>
                </a:cxnLst>
                <a:rect l="0" t="0" r="r" b="b"/>
                <a:pathLst>
                  <a:path w="90" h="78">
                    <a:moveTo>
                      <a:pt x="66" y="36"/>
                    </a:moveTo>
                    <a:lnTo>
                      <a:pt x="66" y="36"/>
                    </a:lnTo>
                    <a:lnTo>
                      <a:pt x="18" y="24"/>
                    </a:lnTo>
                    <a:lnTo>
                      <a:pt x="0" y="30"/>
                    </a:lnTo>
                    <a:lnTo>
                      <a:pt x="36" y="78"/>
                    </a:lnTo>
                    <a:lnTo>
                      <a:pt x="48" y="72"/>
                    </a:lnTo>
                    <a:lnTo>
                      <a:pt x="24" y="36"/>
                    </a:lnTo>
                    <a:lnTo>
                      <a:pt x="24" y="36"/>
                    </a:lnTo>
                    <a:lnTo>
                      <a:pt x="72" y="54"/>
                    </a:lnTo>
                    <a:lnTo>
                      <a:pt x="90" y="42"/>
                    </a:lnTo>
                    <a:lnTo>
                      <a:pt x="54" y="0"/>
                    </a:lnTo>
                    <a:lnTo>
                      <a:pt x="42" y="6"/>
                    </a:lnTo>
                    <a:lnTo>
                      <a:pt x="66" y="36"/>
                    </a:lnTo>
                    <a:close/>
                  </a:path>
                </a:pathLst>
              </a:custGeom>
              <a:solidFill>
                <a:schemeClr val="bg2"/>
              </a:soli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129" name="Freeform 140"/>
              <p:cNvSpPr>
                <a:spLocks/>
              </p:cNvSpPr>
              <p:nvPr userDrawn="1"/>
            </p:nvSpPr>
            <p:spPr bwMode="ltGray">
              <a:xfrm>
                <a:off x="97" y="2651"/>
                <a:ext cx="101" cy="89"/>
              </a:xfrm>
              <a:custGeom>
                <a:avLst/>
                <a:gdLst/>
                <a:ahLst/>
                <a:cxnLst>
                  <a:cxn ang="0">
                    <a:pos x="54" y="89"/>
                  </a:cxn>
                  <a:cxn ang="0">
                    <a:pos x="65" y="83"/>
                  </a:cxn>
                  <a:cxn ang="0">
                    <a:pos x="48" y="35"/>
                  </a:cxn>
                  <a:cxn ang="0">
                    <a:pos x="89" y="65"/>
                  </a:cxn>
                  <a:cxn ang="0">
                    <a:pos x="101" y="59"/>
                  </a:cxn>
                  <a:cxn ang="0">
                    <a:pos x="83" y="0"/>
                  </a:cxn>
                  <a:cxn ang="0">
                    <a:pos x="71" y="12"/>
                  </a:cxn>
                  <a:cxn ang="0">
                    <a:pos x="83" y="41"/>
                  </a:cxn>
                  <a:cxn ang="0">
                    <a:pos x="48" y="23"/>
                  </a:cxn>
                  <a:cxn ang="0">
                    <a:pos x="36" y="29"/>
                  </a:cxn>
                  <a:cxn ang="0">
                    <a:pos x="45" y="68"/>
                  </a:cxn>
                  <a:cxn ang="0">
                    <a:pos x="18" y="41"/>
                  </a:cxn>
                  <a:cxn ang="0">
                    <a:pos x="0" y="53"/>
                  </a:cxn>
                  <a:cxn ang="0">
                    <a:pos x="54" y="89"/>
                  </a:cxn>
                </a:cxnLst>
                <a:rect l="0" t="0" r="r" b="b"/>
                <a:pathLst>
                  <a:path w="101" h="89">
                    <a:moveTo>
                      <a:pt x="54" y="89"/>
                    </a:moveTo>
                    <a:lnTo>
                      <a:pt x="65" y="83"/>
                    </a:lnTo>
                    <a:lnTo>
                      <a:pt x="48" y="35"/>
                    </a:lnTo>
                    <a:lnTo>
                      <a:pt x="89" y="65"/>
                    </a:lnTo>
                    <a:lnTo>
                      <a:pt x="101" y="59"/>
                    </a:lnTo>
                    <a:lnTo>
                      <a:pt x="83" y="0"/>
                    </a:lnTo>
                    <a:lnTo>
                      <a:pt x="71" y="12"/>
                    </a:lnTo>
                    <a:lnTo>
                      <a:pt x="83" y="41"/>
                    </a:lnTo>
                    <a:lnTo>
                      <a:pt x="48" y="23"/>
                    </a:lnTo>
                    <a:lnTo>
                      <a:pt x="36" y="29"/>
                    </a:lnTo>
                    <a:lnTo>
                      <a:pt x="45" y="68"/>
                    </a:lnTo>
                    <a:lnTo>
                      <a:pt x="18" y="41"/>
                    </a:lnTo>
                    <a:lnTo>
                      <a:pt x="0" y="53"/>
                    </a:lnTo>
                    <a:lnTo>
                      <a:pt x="54" y="89"/>
                    </a:lnTo>
                    <a:close/>
                  </a:path>
                </a:pathLst>
              </a:custGeom>
              <a:solidFill>
                <a:schemeClr val="bg2"/>
              </a:soli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130" name="Freeform 141"/>
              <p:cNvSpPr>
                <a:spLocks/>
              </p:cNvSpPr>
              <p:nvPr userDrawn="1"/>
            </p:nvSpPr>
            <p:spPr bwMode="ltGray">
              <a:xfrm>
                <a:off x="677" y="3502"/>
                <a:ext cx="83" cy="78"/>
              </a:xfrm>
              <a:custGeom>
                <a:avLst/>
                <a:gdLst/>
                <a:ahLst/>
                <a:cxnLst>
                  <a:cxn ang="0">
                    <a:pos x="36" y="78"/>
                  </a:cxn>
                  <a:cxn ang="0">
                    <a:pos x="83" y="48"/>
                  </a:cxn>
                  <a:cxn ang="0">
                    <a:pos x="54" y="0"/>
                  </a:cxn>
                  <a:cxn ang="0">
                    <a:pos x="0" y="30"/>
                  </a:cxn>
                  <a:cxn ang="0">
                    <a:pos x="6" y="36"/>
                  </a:cxn>
                  <a:cxn ang="0">
                    <a:pos x="42" y="18"/>
                  </a:cxn>
                  <a:cxn ang="0">
                    <a:pos x="54" y="30"/>
                  </a:cxn>
                  <a:cxn ang="0">
                    <a:pos x="24" y="48"/>
                  </a:cxn>
                  <a:cxn ang="0">
                    <a:pos x="30" y="54"/>
                  </a:cxn>
                  <a:cxn ang="0">
                    <a:pos x="60" y="36"/>
                  </a:cxn>
                  <a:cxn ang="0">
                    <a:pos x="66" y="48"/>
                  </a:cxn>
                  <a:cxn ang="0">
                    <a:pos x="30" y="66"/>
                  </a:cxn>
                  <a:cxn ang="0">
                    <a:pos x="36" y="78"/>
                  </a:cxn>
                </a:cxnLst>
                <a:rect l="0" t="0" r="r" b="b"/>
                <a:pathLst>
                  <a:path w="83" h="78">
                    <a:moveTo>
                      <a:pt x="36" y="78"/>
                    </a:moveTo>
                    <a:lnTo>
                      <a:pt x="83" y="48"/>
                    </a:lnTo>
                    <a:lnTo>
                      <a:pt x="54" y="0"/>
                    </a:lnTo>
                    <a:lnTo>
                      <a:pt x="0" y="30"/>
                    </a:lnTo>
                    <a:lnTo>
                      <a:pt x="6" y="36"/>
                    </a:lnTo>
                    <a:lnTo>
                      <a:pt x="42" y="18"/>
                    </a:lnTo>
                    <a:lnTo>
                      <a:pt x="54" y="30"/>
                    </a:lnTo>
                    <a:lnTo>
                      <a:pt x="24" y="48"/>
                    </a:lnTo>
                    <a:lnTo>
                      <a:pt x="30" y="54"/>
                    </a:lnTo>
                    <a:lnTo>
                      <a:pt x="60" y="36"/>
                    </a:lnTo>
                    <a:lnTo>
                      <a:pt x="66" y="48"/>
                    </a:lnTo>
                    <a:lnTo>
                      <a:pt x="30" y="66"/>
                    </a:lnTo>
                    <a:lnTo>
                      <a:pt x="36" y="78"/>
                    </a:lnTo>
                    <a:close/>
                  </a:path>
                </a:pathLst>
              </a:custGeom>
              <a:solidFill>
                <a:schemeClr val="bg2"/>
              </a:soli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131" name="Freeform 142"/>
              <p:cNvSpPr>
                <a:spLocks/>
              </p:cNvSpPr>
              <p:nvPr userDrawn="1"/>
            </p:nvSpPr>
            <p:spPr bwMode="ltGray">
              <a:xfrm>
                <a:off x="940" y="2782"/>
                <a:ext cx="90" cy="72"/>
              </a:xfrm>
              <a:custGeom>
                <a:avLst/>
                <a:gdLst/>
                <a:ahLst/>
                <a:cxnLst>
                  <a:cxn ang="0">
                    <a:pos x="90" y="30"/>
                  </a:cxn>
                  <a:cxn ang="0">
                    <a:pos x="66" y="0"/>
                  </a:cxn>
                  <a:cxn ang="0">
                    <a:pos x="0" y="36"/>
                  </a:cxn>
                  <a:cxn ang="0">
                    <a:pos x="24" y="72"/>
                  </a:cxn>
                  <a:cxn ang="0">
                    <a:pos x="36" y="66"/>
                  </a:cxn>
                  <a:cxn ang="0">
                    <a:pos x="18" y="42"/>
                  </a:cxn>
                  <a:cxn ang="0">
                    <a:pos x="36" y="30"/>
                  </a:cxn>
                  <a:cxn ang="0">
                    <a:pos x="54" y="54"/>
                  </a:cxn>
                  <a:cxn ang="0">
                    <a:pos x="60" y="48"/>
                  </a:cxn>
                  <a:cxn ang="0">
                    <a:pos x="48" y="24"/>
                  </a:cxn>
                  <a:cxn ang="0">
                    <a:pos x="60" y="12"/>
                  </a:cxn>
                  <a:cxn ang="0">
                    <a:pos x="78" y="42"/>
                  </a:cxn>
                  <a:cxn ang="0">
                    <a:pos x="90" y="30"/>
                  </a:cxn>
                </a:cxnLst>
                <a:rect l="0" t="0" r="r" b="b"/>
                <a:pathLst>
                  <a:path w="90" h="72">
                    <a:moveTo>
                      <a:pt x="90" y="30"/>
                    </a:moveTo>
                    <a:lnTo>
                      <a:pt x="66" y="0"/>
                    </a:lnTo>
                    <a:lnTo>
                      <a:pt x="0" y="36"/>
                    </a:lnTo>
                    <a:lnTo>
                      <a:pt x="24" y="72"/>
                    </a:lnTo>
                    <a:lnTo>
                      <a:pt x="36" y="66"/>
                    </a:lnTo>
                    <a:lnTo>
                      <a:pt x="18" y="42"/>
                    </a:lnTo>
                    <a:lnTo>
                      <a:pt x="36" y="30"/>
                    </a:lnTo>
                    <a:lnTo>
                      <a:pt x="54" y="54"/>
                    </a:lnTo>
                    <a:lnTo>
                      <a:pt x="60" y="48"/>
                    </a:lnTo>
                    <a:lnTo>
                      <a:pt x="48" y="24"/>
                    </a:lnTo>
                    <a:lnTo>
                      <a:pt x="60" y="12"/>
                    </a:lnTo>
                    <a:lnTo>
                      <a:pt x="78" y="42"/>
                    </a:lnTo>
                    <a:lnTo>
                      <a:pt x="90" y="30"/>
                    </a:lnTo>
                    <a:close/>
                  </a:path>
                </a:pathLst>
              </a:custGeom>
              <a:solidFill>
                <a:schemeClr val="bg2"/>
              </a:soli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132" name="Freeform 143"/>
              <p:cNvSpPr>
                <a:spLocks/>
              </p:cNvSpPr>
              <p:nvPr userDrawn="1"/>
            </p:nvSpPr>
            <p:spPr bwMode="ltGray">
              <a:xfrm>
                <a:off x="898" y="2716"/>
                <a:ext cx="90" cy="84"/>
              </a:xfrm>
              <a:custGeom>
                <a:avLst/>
                <a:gdLst/>
                <a:ahLst/>
                <a:cxnLst>
                  <a:cxn ang="0">
                    <a:pos x="42" y="60"/>
                  </a:cxn>
                  <a:cxn ang="0">
                    <a:pos x="42" y="60"/>
                  </a:cxn>
                  <a:cxn ang="0">
                    <a:pos x="72" y="12"/>
                  </a:cxn>
                  <a:cxn ang="0">
                    <a:pos x="66" y="0"/>
                  </a:cxn>
                  <a:cxn ang="0">
                    <a:pos x="0" y="42"/>
                  </a:cxn>
                  <a:cxn ang="0">
                    <a:pos x="6" y="54"/>
                  </a:cxn>
                  <a:cxn ang="0">
                    <a:pos x="54" y="24"/>
                  </a:cxn>
                  <a:cxn ang="0">
                    <a:pos x="54" y="24"/>
                  </a:cxn>
                  <a:cxn ang="0">
                    <a:pos x="18" y="72"/>
                  </a:cxn>
                  <a:cxn ang="0">
                    <a:pos x="24" y="84"/>
                  </a:cxn>
                  <a:cxn ang="0">
                    <a:pos x="90" y="42"/>
                  </a:cxn>
                  <a:cxn ang="0">
                    <a:pos x="84" y="30"/>
                  </a:cxn>
                  <a:cxn ang="0">
                    <a:pos x="42" y="60"/>
                  </a:cxn>
                </a:cxnLst>
                <a:rect l="0" t="0" r="r" b="b"/>
                <a:pathLst>
                  <a:path w="90" h="84">
                    <a:moveTo>
                      <a:pt x="42" y="60"/>
                    </a:moveTo>
                    <a:lnTo>
                      <a:pt x="42" y="60"/>
                    </a:lnTo>
                    <a:lnTo>
                      <a:pt x="72" y="12"/>
                    </a:lnTo>
                    <a:lnTo>
                      <a:pt x="66" y="0"/>
                    </a:lnTo>
                    <a:lnTo>
                      <a:pt x="0" y="42"/>
                    </a:lnTo>
                    <a:lnTo>
                      <a:pt x="6" y="54"/>
                    </a:lnTo>
                    <a:lnTo>
                      <a:pt x="54" y="24"/>
                    </a:lnTo>
                    <a:lnTo>
                      <a:pt x="54" y="24"/>
                    </a:lnTo>
                    <a:lnTo>
                      <a:pt x="18" y="72"/>
                    </a:lnTo>
                    <a:lnTo>
                      <a:pt x="24" y="84"/>
                    </a:lnTo>
                    <a:lnTo>
                      <a:pt x="90" y="42"/>
                    </a:lnTo>
                    <a:lnTo>
                      <a:pt x="84" y="30"/>
                    </a:lnTo>
                    <a:lnTo>
                      <a:pt x="42" y="60"/>
                    </a:lnTo>
                    <a:close/>
                  </a:path>
                </a:pathLst>
              </a:custGeom>
              <a:solidFill>
                <a:schemeClr val="bg2"/>
              </a:soli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133" name="Freeform 144"/>
              <p:cNvSpPr>
                <a:spLocks/>
              </p:cNvSpPr>
              <p:nvPr userDrawn="1"/>
            </p:nvSpPr>
            <p:spPr bwMode="ltGray">
              <a:xfrm>
                <a:off x="7" y="3837"/>
                <a:ext cx="6" cy="12"/>
              </a:xfrm>
              <a:custGeom>
                <a:avLst/>
                <a:gdLst/>
                <a:ahLst/>
                <a:cxnLst>
                  <a:cxn ang="0">
                    <a:pos x="6" y="0"/>
                  </a:cxn>
                  <a:cxn ang="0">
                    <a:pos x="6" y="0"/>
                  </a:cxn>
                  <a:cxn ang="0">
                    <a:pos x="0" y="0"/>
                  </a:cxn>
                  <a:cxn ang="0">
                    <a:pos x="0" y="0"/>
                  </a:cxn>
                  <a:cxn ang="0">
                    <a:pos x="0" y="12"/>
                  </a:cxn>
                  <a:cxn ang="0">
                    <a:pos x="6" y="0"/>
                  </a:cxn>
                  <a:cxn ang="0">
                    <a:pos x="6" y="0"/>
                  </a:cxn>
                </a:cxnLst>
                <a:rect l="0" t="0" r="r" b="b"/>
                <a:pathLst>
                  <a:path w="6" h="12">
                    <a:moveTo>
                      <a:pt x="6" y="0"/>
                    </a:moveTo>
                    <a:lnTo>
                      <a:pt x="6" y="0"/>
                    </a:lnTo>
                    <a:lnTo>
                      <a:pt x="0" y="0"/>
                    </a:lnTo>
                    <a:lnTo>
                      <a:pt x="0" y="0"/>
                    </a:lnTo>
                    <a:lnTo>
                      <a:pt x="0" y="12"/>
                    </a:lnTo>
                    <a:lnTo>
                      <a:pt x="6" y="0"/>
                    </a:lnTo>
                    <a:lnTo>
                      <a:pt x="6" y="0"/>
                    </a:lnTo>
                    <a:close/>
                  </a:path>
                </a:pathLst>
              </a:custGeom>
              <a:solidFill>
                <a:schemeClr val="bg2"/>
              </a:soli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134" name="Freeform 145"/>
              <p:cNvSpPr>
                <a:spLocks/>
              </p:cNvSpPr>
              <p:nvPr userDrawn="1"/>
            </p:nvSpPr>
            <p:spPr bwMode="ltGray">
              <a:xfrm>
                <a:off x="7" y="2555"/>
                <a:ext cx="30" cy="48"/>
              </a:xfrm>
              <a:custGeom>
                <a:avLst/>
                <a:gdLst/>
                <a:ahLst/>
                <a:cxnLst>
                  <a:cxn ang="0">
                    <a:pos x="18" y="48"/>
                  </a:cxn>
                  <a:cxn ang="0">
                    <a:pos x="18" y="48"/>
                  </a:cxn>
                  <a:cxn ang="0">
                    <a:pos x="30" y="42"/>
                  </a:cxn>
                  <a:cxn ang="0">
                    <a:pos x="0" y="0"/>
                  </a:cxn>
                  <a:cxn ang="0">
                    <a:pos x="0" y="24"/>
                  </a:cxn>
                  <a:cxn ang="0">
                    <a:pos x="18" y="48"/>
                  </a:cxn>
                  <a:cxn ang="0">
                    <a:pos x="18" y="48"/>
                  </a:cxn>
                </a:cxnLst>
                <a:rect l="0" t="0" r="r" b="b"/>
                <a:pathLst>
                  <a:path w="30" h="48">
                    <a:moveTo>
                      <a:pt x="18" y="48"/>
                    </a:moveTo>
                    <a:lnTo>
                      <a:pt x="18" y="48"/>
                    </a:lnTo>
                    <a:lnTo>
                      <a:pt x="30" y="42"/>
                    </a:lnTo>
                    <a:lnTo>
                      <a:pt x="0" y="0"/>
                    </a:lnTo>
                    <a:lnTo>
                      <a:pt x="0" y="24"/>
                    </a:lnTo>
                    <a:lnTo>
                      <a:pt x="18" y="48"/>
                    </a:lnTo>
                    <a:lnTo>
                      <a:pt x="18" y="48"/>
                    </a:lnTo>
                    <a:close/>
                  </a:path>
                </a:pathLst>
              </a:custGeom>
              <a:solidFill>
                <a:schemeClr val="bg2"/>
              </a:soli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135" name="Freeform 146"/>
              <p:cNvSpPr>
                <a:spLocks/>
              </p:cNvSpPr>
              <p:nvPr userDrawn="1"/>
            </p:nvSpPr>
            <p:spPr bwMode="ltGray">
              <a:xfrm>
                <a:off x="7" y="3843"/>
                <a:ext cx="36" cy="66"/>
              </a:xfrm>
              <a:custGeom>
                <a:avLst/>
                <a:gdLst/>
                <a:ahLst/>
                <a:cxnLst>
                  <a:cxn ang="0">
                    <a:pos x="36" y="0"/>
                  </a:cxn>
                  <a:cxn ang="0">
                    <a:pos x="24" y="0"/>
                  </a:cxn>
                  <a:cxn ang="0">
                    <a:pos x="24" y="0"/>
                  </a:cxn>
                  <a:cxn ang="0">
                    <a:pos x="0" y="36"/>
                  </a:cxn>
                  <a:cxn ang="0">
                    <a:pos x="0" y="66"/>
                  </a:cxn>
                  <a:cxn ang="0">
                    <a:pos x="36" y="0"/>
                  </a:cxn>
                  <a:cxn ang="0">
                    <a:pos x="36" y="0"/>
                  </a:cxn>
                </a:cxnLst>
                <a:rect l="0" t="0" r="r" b="b"/>
                <a:pathLst>
                  <a:path w="36" h="66">
                    <a:moveTo>
                      <a:pt x="36" y="0"/>
                    </a:moveTo>
                    <a:lnTo>
                      <a:pt x="24" y="0"/>
                    </a:lnTo>
                    <a:lnTo>
                      <a:pt x="24" y="0"/>
                    </a:lnTo>
                    <a:lnTo>
                      <a:pt x="0" y="36"/>
                    </a:lnTo>
                    <a:lnTo>
                      <a:pt x="0" y="66"/>
                    </a:lnTo>
                    <a:lnTo>
                      <a:pt x="36" y="0"/>
                    </a:lnTo>
                    <a:lnTo>
                      <a:pt x="36" y="0"/>
                    </a:lnTo>
                    <a:close/>
                  </a:path>
                </a:pathLst>
              </a:custGeom>
              <a:solidFill>
                <a:schemeClr val="bg2"/>
              </a:soli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136" name="Rectangle 147"/>
              <p:cNvSpPr>
                <a:spLocks noChangeArrowheads="1"/>
              </p:cNvSpPr>
              <p:nvPr userDrawn="1"/>
            </p:nvSpPr>
            <p:spPr bwMode="ltGray">
              <a:xfrm rot="244926">
                <a:off x="1177" y="3201"/>
                <a:ext cx="161"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137" name="Rectangle 148"/>
              <p:cNvSpPr>
                <a:spLocks noChangeArrowheads="1"/>
              </p:cNvSpPr>
              <p:nvPr userDrawn="1"/>
            </p:nvSpPr>
            <p:spPr bwMode="ltGray">
              <a:xfrm rot="-5598588">
                <a:off x="290" y="2386"/>
                <a:ext cx="138"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138" name="Freeform 149"/>
              <p:cNvSpPr>
                <a:spLocks/>
              </p:cNvSpPr>
              <p:nvPr userDrawn="1"/>
            </p:nvSpPr>
            <p:spPr bwMode="ltGray">
              <a:xfrm>
                <a:off x="139" y="3573"/>
                <a:ext cx="144" cy="154"/>
              </a:xfrm>
              <a:custGeom>
                <a:avLst/>
                <a:gdLst/>
                <a:ahLst/>
                <a:cxnLst>
                  <a:cxn ang="0">
                    <a:pos x="0" y="102"/>
                  </a:cxn>
                  <a:cxn ang="0">
                    <a:pos x="59" y="154"/>
                  </a:cxn>
                  <a:cxn ang="0">
                    <a:pos x="117" y="120"/>
                  </a:cxn>
                  <a:cxn ang="0">
                    <a:pos x="62" y="55"/>
                  </a:cxn>
                  <a:cxn ang="0">
                    <a:pos x="104" y="34"/>
                  </a:cxn>
                  <a:cxn ang="0">
                    <a:pos x="117" y="53"/>
                  </a:cxn>
                  <a:cxn ang="0">
                    <a:pos x="141" y="47"/>
                  </a:cxn>
                  <a:cxn ang="0">
                    <a:pos x="97" y="2"/>
                  </a:cxn>
                  <a:cxn ang="0">
                    <a:pos x="36" y="33"/>
                  </a:cxn>
                  <a:cxn ang="0">
                    <a:pos x="90" y="107"/>
                  </a:cxn>
                  <a:cxn ang="0">
                    <a:pos x="28" y="101"/>
                  </a:cxn>
                  <a:cxn ang="0">
                    <a:pos x="0" y="102"/>
                  </a:cxn>
                </a:cxnLst>
                <a:rect l="0" t="0" r="r" b="b"/>
                <a:pathLst>
                  <a:path w="144" h="154">
                    <a:moveTo>
                      <a:pt x="0" y="102"/>
                    </a:moveTo>
                    <a:cubicBezTo>
                      <a:pt x="6" y="140"/>
                      <a:pt x="25" y="154"/>
                      <a:pt x="59" y="154"/>
                    </a:cubicBezTo>
                    <a:cubicBezTo>
                      <a:pt x="111" y="152"/>
                      <a:pt x="106" y="130"/>
                      <a:pt x="117" y="120"/>
                    </a:cubicBezTo>
                    <a:cubicBezTo>
                      <a:pt x="119" y="61"/>
                      <a:pt x="84" y="84"/>
                      <a:pt x="62" y="55"/>
                    </a:cubicBezTo>
                    <a:cubicBezTo>
                      <a:pt x="59" y="42"/>
                      <a:pt x="78" y="11"/>
                      <a:pt x="104" y="34"/>
                    </a:cubicBezTo>
                    <a:cubicBezTo>
                      <a:pt x="108" y="41"/>
                      <a:pt x="111" y="51"/>
                      <a:pt x="117" y="53"/>
                    </a:cubicBezTo>
                    <a:cubicBezTo>
                      <a:pt x="123" y="55"/>
                      <a:pt x="144" y="55"/>
                      <a:pt x="141" y="47"/>
                    </a:cubicBezTo>
                    <a:cubicBezTo>
                      <a:pt x="138" y="39"/>
                      <a:pt x="126" y="5"/>
                      <a:pt x="97" y="2"/>
                    </a:cubicBezTo>
                    <a:cubicBezTo>
                      <a:pt x="77" y="0"/>
                      <a:pt x="48" y="0"/>
                      <a:pt x="36" y="33"/>
                    </a:cubicBezTo>
                    <a:cubicBezTo>
                      <a:pt x="15" y="89"/>
                      <a:pt x="83" y="79"/>
                      <a:pt x="90" y="107"/>
                    </a:cubicBezTo>
                    <a:cubicBezTo>
                      <a:pt x="96" y="130"/>
                      <a:pt x="34" y="147"/>
                      <a:pt x="28" y="101"/>
                    </a:cubicBezTo>
                    <a:cubicBezTo>
                      <a:pt x="12" y="104"/>
                      <a:pt x="15" y="98"/>
                      <a:pt x="0" y="102"/>
                    </a:cubicBezTo>
                    <a:close/>
                  </a:path>
                </a:pathLst>
              </a:custGeom>
              <a:solidFill>
                <a:schemeClr val="bg2"/>
              </a:solidFill>
              <a:ln w="9525">
                <a:noFill/>
                <a:round/>
                <a:headEnd/>
                <a:tailEnd/>
              </a:ln>
              <a:effectLst/>
            </p:spPr>
            <p:txBody>
              <a:bodyPr/>
              <a:lstStyle/>
              <a:p>
                <a:pPr fontAlgn="auto">
                  <a:spcBef>
                    <a:spcPts val="0"/>
                  </a:spcBef>
                  <a:spcAft>
                    <a:spcPts val="0"/>
                  </a:spcAft>
                  <a:defRPr/>
                </a:pPr>
                <a:endParaRPr lang="ru-RU">
                  <a:latin typeface="+mn-lt"/>
                  <a:cs typeface="+mn-cs"/>
                </a:endParaRPr>
              </a:p>
            </p:txBody>
          </p:sp>
          <p:sp>
            <p:nvSpPr>
              <p:cNvPr id="139" name="Freeform 150"/>
              <p:cNvSpPr>
                <a:spLocks/>
              </p:cNvSpPr>
              <p:nvPr userDrawn="1"/>
            </p:nvSpPr>
            <p:spPr bwMode="ltGray">
              <a:xfrm rot="-2857037">
                <a:off x="619" y="3550"/>
                <a:ext cx="68" cy="69"/>
              </a:xfrm>
              <a:custGeom>
                <a:avLst/>
                <a:gdLst/>
                <a:ahLst/>
                <a:cxnLst>
                  <a:cxn ang="0">
                    <a:pos x="0" y="102"/>
                  </a:cxn>
                  <a:cxn ang="0">
                    <a:pos x="59" y="154"/>
                  </a:cxn>
                  <a:cxn ang="0">
                    <a:pos x="117" y="120"/>
                  </a:cxn>
                  <a:cxn ang="0">
                    <a:pos x="62" y="55"/>
                  </a:cxn>
                  <a:cxn ang="0">
                    <a:pos x="104" y="34"/>
                  </a:cxn>
                  <a:cxn ang="0">
                    <a:pos x="117" y="53"/>
                  </a:cxn>
                  <a:cxn ang="0">
                    <a:pos x="141" y="47"/>
                  </a:cxn>
                  <a:cxn ang="0">
                    <a:pos x="97" y="2"/>
                  </a:cxn>
                  <a:cxn ang="0">
                    <a:pos x="36" y="33"/>
                  </a:cxn>
                  <a:cxn ang="0">
                    <a:pos x="90" y="107"/>
                  </a:cxn>
                  <a:cxn ang="0">
                    <a:pos x="28" y="101"/>
                  </a:cxn>
                  <a:cxn ang="0">
                    <a:pos x="0" y="102"/>
                  </a:cxn>
                </a:cxnLst>
                <a:rect l="0" t="0" r="r" b="b"/>
                <a:pathLst>
                  <a:path w="144" h="154">
                    <a:moveTo>
                      <a:pt x="0" y="102"/>
                    </a:moveTo>
                    <a:cubicBezTo>
                      <a:pt x="6" y="140"/>
                      <a:pt x="25" y="154"/>
                      <a:pt x="59" y="154"/>
                    </a:cubicBezTo>
                    <a:cubicBezTo>
                      <a:pt x="111" y="152"/>
                      <a:pt x="106" y="130"/>
                      <a:pt x="117" y="120"/>
                    </a:cubicBezTo>
                    <a:cubicBezTo>
                      <a:pt x="113" y="47"/>
                      <a:pt x="84" y="84"/>
                      <a:pt x="62" y="55"/>
                    </a:cubicBezTo>
                    <a:cubicBezTo>
                      <a:pt x="59" y="42"/>
                      <a:pt x="78" y="11"/>
                      <a:pt x="104" y="34"/>
                    </a:cubicBezTo>
                    <a:cubicBezTo>
                      <a:pt x="108" y="41"/>
                      <a:pt x="111" y="51"/>
                      <a:pt x="117" y="53"/>
                    </a:cubicBezTo>
                    <a:cubicBezTo>
                      <a:pt x="123" y="55"/>
                      <a:pt x="144" y="55"/>
                      <a:pt x="141" y="47"/>
                    </a:cubicBezTo>
                    <a:cubicBezTo>
                      <a:pt x="138" y="39"/>
                      <a:pt x="126" y="5"/>
                      <a:pt x="97" y="2"/>
                    </a:cubicBezTo>
                    <a:cubicBezTo>
                      <a:pt x="77" y="0"/>
                      <a:pt x="48" y="0"/>
                      <a:pt x="36" y="33"/>
                    </a:cubicBezTo>
                    <a:cubicBezTo>
                      <a:pt x="15" y="89"/>
                      <a:pt x="83" y="79"/>
                      <a:pt x="90" y="107"/>
                    </a:cubicBezTo>
                    <a:cubicBezTo>
                      <a:pt x="96" y="130"/>
                      <a:pt x="34" y="147"/>
                      <a:pt x="28" y="101"/>
                    </a:cubicBezTo>
                    <a:cubicBezTo>
                      <a:pt x="12" y="104"/>
                      <a:pt x="15" y="98"/>
                      <a:pt x="0" y="102"/>
                    </a:cubicBezTo>
                    <a:close/>
                  </a:path>
                </a:pathLst>
              </a:custGeom>
              <a:solidFill>
                <a:schemeClr val="bg2"/>
              </a:solidFill>
              <a:ln w="9525">
                <a:noFill/>
                <a:round/>
                <a:headEnd/>
                <a:tailEnd/>
              </a:ln>
              <a:effectLst/>
            </p:spPr>
            <p:txBody>
              <a:bodyPr/>
              <a:lstStyle/>
              <a:p>
                <a:pPr fontAlgn="auto">
                  <a:spcBef>
                    <a:spcPts val="0"/>
                  </a:spcBef>
                  <a:spcAft>
                    <a:spcPts val="0"/>
                  </a:spcAft>
                  <a:defRPr/>
                </a:pPr>
                <a:endParaRPr lang="ru-RU">
                  <a:latin typeface="+mn-lt"/>
                  <a:cs typeface="+mn-cs"/>
                </a:endParaRPr>
              </a:p>
            </p:txBody>
          </p:sp>
          <p:sp>
            <p:nvSpPr>
              <p:cNvPr id="140" name="Freeform 151"/>
              <p:cNvSpPr>
                <a:spLocks/>
              </p:cNvSpPr>
              <p:nvPr userDrawn="1"/>
            </p:nvSpPr>
            <p:spPr bwMode="ltGray">
              <a:xfrm>
                <a:off x="235" y="2503"/>
                <a:ext cx="348" cy="1272"/>
              </a:xfrm>
              <a:custGeom>
                <a:avLst/>
                <a:gdLst/>
                <a:ahLst/>
                <a:cxnLst>
                  <a:cxn ang="0">
                    <a:pos x="0" y="0"/>
                  </a:cxn>
                  <a:cxn ang="0">
                    <a:pos x="287" y="582"/>
                  </a:cxn>
                  <a:cxn ang="0">
                    <a:pos x="348" y="1272"/>
                  </a:cxn>
                  <a:cxn ang="0">
                    <a:pos x="54" y="676"/>
                  </a:cxn>
                  <a:cxn ang="0">
                    <a:pos x="0" y="0"/>
                  </a:cxn>
                </a:cxnLst>
                <a:rect l="0" t="0" r="r" b="b"/>
                <a:pathLst>
                  <a:path w="348" h="1272">
                    <a:moveTo>
                      <a:pt x="0" y="0"/>
                    </a:moveTo>
                    <a:lnTo>
                      <a:pt x="287" y="582"/>
                    </a:lnTo>
                    <a:lnTo>
                      <a:pt x="348" y="1272"/>
                    </a:lnTo>
                    <a:lnTo>
                      <a:pt x="54" y="676"/>
                    </a:lnTo>
                    <a:lnTo>
                      <a:pt x="0" y="0"/>
                    </a:lnTo>
                    <a:close/>
                  </a:path>
                </a:pathLst>
              </a:custGeom>
              <a:gradFill rotWithShape="0">
                <a:gsLst>
                  <a:gs pos="0">
                    <a:schemeClr val="bg2"/>
                  </a:gs>
                  <a:gs pos="100000">
                    <a:schemeClr val="bg2">
                      <a:gamma/>
                      <a:shade val="96863"/>
                      <a:invGamma/>
                    </a:schemeClr>
                  </a:gs>
                </a:gsLst>
                <a:lin ang="18900000" scaled="1"/>
              </a:gradFill>
              <a:ln w="9525" cap="flat" cmpd="sng">
                <a:noFill/>
                <a:prstDash val="solid"/>
                <a:round/>
                <a:headEnd type="none" w="med" len="med"/>
                <a:tailEnd type="none" w="med" len="med"/>
              </a:ln>
              <a:effectLst/>
            </p:spPr>
            <p:txBody>
              <a:bodyPr/>
              <a:lstStyle/>
              <a:p>
                <a:pPr fontAlgn="auto">
                  <a:spcBef>
                    <a:spcPts val="0"/>
                  </a:spcBef>
                  <a:spcAft>
                    <a:spcPts val="0"/>
                  </a:spcAft>
                  <a:defRPr/>
                </a:pPr>
                <a:endParaRPr lang="ru-RU">
                  <a:latin typeface="+mn-lt"/>
                  <a:cs typeface="+mn-cs"/>
                </a:endParaRPr>
              </a:p>
            </p:txBody>
          </p:sp>
          <p:sp>
            <p:nvSpPr>
              <p:cNvPr id="141" name="Oval 152"/>
              <p:cNvSpPr>
                <a:spLocks noChangeArrowheads="1"/>
              </p:cNvSpPr>
              <p:nvPr userDrawn="1"/>
            </p:nvSpPr>
            <p:spPr bwMode="ltGray">
              <a:xfrm rot="-1684349">
                <a:off x="296" y="3047"/>
                <a:ext cx="221" cy="174"/>
              </a:xfrm>
              <a:prstGeom prst="ellipse">
                <a:avLst/>
              </a:prstGeom>
              <a:gradFill rotWithShape="0">
                <a:gsLst>
                  <a:gs pos="0">
                    <a:schemeClr val="bg2">
                      <a:gamma/>
                      <a:shade val="90980"/>
                      <a:invGamma/>
                    </a:schemeClr>
                  </a:gs>
                  <a:gs pos="50000">
                    <a:schemeClr val="bg2"/>
                  </a:gs>
                  <a:gs pos="100000">
                    <a:schemeClr val="bg2">
                      <a:gamma/>
                      <a:shade val="90980"/>
                      <a:invGamma/>
                    </a:schemeClr>
                  </a:gs>
                </a:gsLst>
                <a:lin ang="18900000" scaled="1"/>
              </a:gradFill>
              <a:ln w="9525">
                <a:noFill/>
                <a:round/>
                <a:headEnd/>
                <a:tailEnd/>
              </a:ln>
              <a:effectLst/>
            </p:spPr>
            <p:txBody>
              <a:bodyPr/>
              <a:lstStyle/>
              <a:p>
                <a:pPr fontAlgn="auto">
                  <a:spcBef>
                    <a:spcPts val="0"/>
                  </a:spcBef>
                  <a:spcAft>
                    <a:spcPts val="0"/>
                  </a:spcAft>
                  <a:defRPr/>
                </a:pPr>
                <a:endParaRPr lang="ru-RU">
                  <a:latin typeface="+mn-lt"/>
                  <a:cs typeface="+mn-cs"/>
                </a:endParaRPr>
              </a:p>
            </p:txBody>
          </p:sp>
        </p:grpSp>
      </p:grpSp>
      <p:sp>
        <p:nvSpPr>
          <p:cNvPr id="63641" name="Rectangle 153"/>
          <p:cNvSpPr>
            <a:spLocks noGrp="1" noChangeArrowheads="1"/>
          </p:cNvSpPr>
          <p:nvPr>
            <p:ph type="ctrTitle" sz="quarter"/>
          </p:nvPr>
        </p:nvSpPr>
        <p:spPr>
          <a:xfrm>
            <a:off x="685800" y="1768475"/>
            <a:ext cx="7772400" cy="1736725"/>
          </a:xfrm>
        </p:spPr>
        <p:txBody>
          <a:bodyPr anchor="b" anchorCtr="1"/>
          <a:lstStyle>
            <a:lvl1pPr>
              <a:defRPr sz="5400"/>
            </a:lvl1pPr>
          </a:lstStyle>
          <a:p>
            <a:r>
              <a:rPr lang="ru-RU" smtClean="0"/>
              <a:t>Образец заголовка</a:t>
            </a:r>
            <a:endParaRPr lang="ru-RU"/>
          </a:p>
        </p:txBody>
      </p:sp>
      <p:sp>
        <p:nvSpPr>
          <p:cNvPr id="63642" name="Rectangle 154"/>
          <p:cNvSpPr>
            <a:spLocks noGrp="1" noChangeArrowheads="1"/>
          </p:cNvSpPr>
          <p:nvPr>
            <p:ph type="subTitle" sz="quarter" idx="1"/>
          </p:nvPr>
        </p:nvSpPr>
        <p:spPr>
          <a:xfrm>
            <a:off x="1371600" y="3886200"/>
            <a:ext cx="6400800" cy="1752600"/>
          </a:xfrm>
        </p:spPr>
        <p:txBody>
          <a:bodyPr/>
          <a:lstStyle>
            <a:lvl1pPr marL="0" indent="0" algn="ctr">
              <a:buFont typeface="Arial" charset="0"/>
              <a:buNone/>
              <a:defRPr/>
            </a:lvl1pPr>
          </a:lstStyle>
          <a:p>
            <a:r>
              <a:rPr lang="ru-RU" smtClean="0"/>
              <a:t>Образец подзаголовка</a:t>
            </a:r>
            <a:endParaRPr lang="ru-RU"/>
          </a:p>
        </p:txBody>
      </p:sp>
      <p:sp>
        <p:nvSpPr>
          <p:cNvPr id="155" name="Rectangle 155"/>
          <p:cNvSpPr>
            <a:spLocks noGrp="1" noChangeArrowheads="1"/>
          </p:cNvSpPr>
          <p:nvPr>
            <p:ph type="dt" sz="quarter" idx="10"/>
          </p:nvPr>
        </p:nvSpPr>
        <p:spPr>
          <a:xfrm>
            <a:off x="304800" y="6248400"/>
            <a:ext cx="2286000" cy="457200"/>
          </a:xfrm>
        </p:spPr>
        <p:txBody>
          <a:bodyPr/>
          <a:lstStyle>
            <a:lvl1pPr>
              <a:defRPr>
                <a:effectLst>
                  <a:outerShdw blurRad="38100" dist="38100" dir="2700000" algn="tl">
                    <a:srgbClr val="000000"/>
                  </a:outerShdw>
                </a:effectLst>
                <a:latin typeface="+mn-lt"/>
              </a:defRPr>
            </a:lvl1pPr>
          </a:lstStyle>
          <a:p>
            <a:pPr>
              <a:defRPr/>
            </a:pPr>
            <a:endParaRPr lang="ru-RU"/>
          </a:p>
        </p:txBody>
      </p:sp>
      <p:sp>
        <p:nvSpPr>
          <p:cNvPr id="156" name="Rectangle 156"/>
          <p:cNvSpPr>
            <a:spLocks noGrp="1" noChangeArrowheads="1"/>
          </p:cNvSpPr>
          <p:nvPr>
            <p:ph type="ftr" sz="quarter" idx="11"/>
          </p:nvPr>
        </p:nvSpPr>
        <p:spPr>
          <a:xfrm>
            <a:off x="3124200" y="6248400"/>
            <a:ext cx="2895600" cy="457200"/>
          </a:xfrm>
        </p:spPr>
        <p:txBody>
          <a:bodyPr/>
          <a:lstStyle>
            <a:lvl1pPr>
              <a:defRPr>
                <a:effectLst>
                  <a:outerShdw blurRad="38100" dist="38100" dir="2700000" algn="tl">
                    <a:srgbClr val="000000"/>
                  </a:outerShdw>
                </a:effectLst>
                <a:latin typeface="+mn-lt"/>
              </a:defRPr>
            </a:lvl1pPr>
          </a:lstStyle>
          <a:p>
            <a:pPr>
              <a:defRPr/>
            </a:pPr>
            <a:endParaRPr lang="ru-RU"/>
          </a:p>
        </p:txBody>
      </p:sp>
      <p:sp>
        <p:nvSpPr>
          <p:cNvPr id="157" name="Rectangle 157"/>
          <p:cNvSpPr>
            <a:spLocks noGrp="1" noChangeArrowheads="1"/>
          </p:cNvSpPr>
          <p:nvPr>
            <p:ph type="sldNum" sz="quarter" idx="12"/>
          </p:nvPr>
        </p:nvSpPr>
        <p:spPr>
          <a:xfrm>
            <a:off x="6553200" y="6248400"/>
            <a:ext cx="2286000" cy="457200"/>
          </a:xfrm>
        </p:spPr>
        <p:txBody>
          <a:bodyPr/>
          <a:lstStyle>
            <a:lvl1pPr>
              <a:defRPr>
                <a:effectLst>
                  <a:outerShdw blurRad="38100" dist="38100" dir="2700000" algn="tl">
                    <a:srgbClr val="000000"/>
                  </a:outerShdw>
                </a:effectLst>
                <a:latin typeface="+mn-lt"/>
              </a:defRPr>
            </a:lvl1pPr>
          </a:lstStyle>
          <a:p>
            <a:pPr>
              <a:defRPr/>
            </a:pPr>
            <a:fld id="{B1F83F65-6B43-4B5C-919F-FF70C17FC371}" type="slidenum">
              <a:rPr lang="ru-RU"/>
              <a:pPr>
                <a:defRPr/>
              </a:pPr>
              <a:t>‹#›</a:t>
            </a:fld>
            <a:endParaRPr lang="ru-RU"/>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6364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1" fill="hold" grpId="0" nodeType="clickEffect">
                                  <p:stCondLst>
                                    <p:cond delay="0"/>
                                  </p:stCondLst>
                                  <p:childTnLst>
                                    <p:set>
                                      <p:cBhvr>
                                        <p:cTn id="10" dur="1" fill="hold">
                                          <p:stCondLst>
                                            <p:cond delay="0"/>
                                          </p:stCondLst>
                                        </p:cTn>
                                        <p:tgtEl>
                                          <p:spTgt spid="63642">
                                            <p:txEl>
                                              <p:pRg st="0" end="0"/>
                                            </p:txEl>
                                          </p:spTgt>
                                        </p:tgtEl>
                                        <p:attrNameLst>
                                          <p:attrName>style.visibility</p:attrName>
                                        </p:attrNameLst>
                                      </p:cBhvr>
                                      <p:to>
                                        <p:strVal val="visible"/>
                                      </p:to>
                                    </p:set>
                                    <p:anim calcmode="lin" valueType="num">
                                      <p:cBhvr additive="base">
                                        <p:cTn id="11" dur="500" fill="hold"/>
                                        <p:tgtEl>
                                          <p:spTgt spid="63642">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63642">
                                            <p:txEl>
                                              <p:pRg st="0" end="0"/>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641" grpId="0" autoUpdateAnimBg="0"/>
      <p:bldP spid="63642" grpId="0" build="p" autoUpdateAnimBg="0" rev="1"/>
    </p:bld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154"/>
          <p:cNvSpPr>
            <a:spLocks noGrp="1" noChangeArrowheads="1"/>
          </p:cNvSpPr>
          <p:nvPr>
            <p:ph type="dt" sz="half" idx="10"/>
          </p:nvPr>
        </p:nvSpPr>
        <p:spPr>
          <a:ln/>
        </p:spPr>
        <p:txBody>
          <a:bodyPr/>
          <a:lstStyle>
            <a:lvl1pPr>
              <a:defRPr/>
            </a:lvl1pPr>
          </a:lstStyle>
          <a:p>
            <a:pPr>
              <a:defRPr/>
            </a:pPr>
            <a:endParaRPr lang="ru-RU"/>
          </a:p>
        </p:txBody>
      </p:sp>
      <p:sp>
        <p:nvSpPr>
          <p:cNvPr id="5" name="Rectangle 155"/>
          <p:cNvSpPr>
            <a:spLocks noGrp="1" noChangeArrowheads="1"/>
          </p:cNvSpPr>
          <p:nvPr>
            <p:ph type="ftr" sz="quarter" idx="11"/>
          </p:nvPr>
        </p:nvSpPr>
        <p:spPr>
          <a:ln/>
        </p:spPr>
        <p:txBody>
          <a:bodyPr/>
          <a:lstStyle>
            <a:lvl1pPr>
              <a:defRPr/>
            </a:lvl1pPr>
          </a:lstStyle>
          <a:p>
            <a:pPr>
              <a:defRPr/>
            </a:pPr>
            <a:endParaRPr lang="ru-RU"/>
          </a:p>
        </p:txBody>
      </p:sp>
      <p:sp>
        <p:nvSpPr>
          <p:cNvPr id="6" name="Rectangle 156"/>
          <p:cNvSpPr>
            <a:spLocks noGrp="1" noChangeArrowheads="1"/>
          </p:cNvSpPr>
          <p:nvPr>
            <p:ph type="sldNum" sz="quarter" idx="12"/>
          </p:nvPr>
        </p:nvSpPr>
        <p:spPr>
          <a:ln/>
        </p:spPr>
        <p:txBody>
          <a:bodyPr/>
          <a:lstStyle>
            <a:lvl1pPr>
              <a:defRPr/>
            </a:lvl1pPr>
          </a:lstStyle>
          <a:p>
            <a:pPr>
              <a:defRPr/>
            </a:pPr>
            <a:fld id="{49B66F5F-3BA9-43AF-AA1A-69D0512FE99E}" type="slidenum">
              <a:rPr lang="ru-RU"/>
              <a:pPr>
                <a:defRPr/>
              </a:pPr>
              <a:t>‹#›</a:t>
            </a:fld>
            <a:endParaRPr lang="ru-RU"/>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Rectangle 154"/>
          <p:cNvSpPr>
            <a:spLocks noGrp="1" noChangeArrowheads="1"/>
          </p:cNvSpPr>
          <p:nvPr>
            <p:ph type="dt" sz="half" idx="10"/>
          </p:nvPr>
        </p:nvSpPr>
        <p:spPr>
          <a:ln/>
        </p:spPr>
        <p:txBody>
          <a:bodyPr/>
          <a:lstStyle>
            <a:lvl1pPr>
              <a:defRPr/>
            </a:lvl1pPr>
          </a:lstStyle>
          <a:p>
            <a:pPr>
              <a:defRPr/>
            </a:pPr>
            <a:endParaRPr lang="ru-RU"/>
          </a:p>
        </p:txBody>
      </p:sp>
      <p:sp>
        <p:nvSpPr>
          <p:cNvPr id="5" name="Rectangle 155"/>
          <p:cNvSpPr>
            <a:spLocks noGrp="1" noChangeArrowheads="1"/>
          </p:cNvSpPr>
          <p:nvPr>
            <p:ph type="ftr" sz="quarter" idx="11"/>
          </p:nvPr>
        </p:nvSpPr>
        <p:spPr>
          <a:ln/>
        </p:spPr>
        <p:txBody>
          <a:bodyPr/>
          <a:lstStyle>
            <a:lvl1pPr>
              <a:defRPr/>
            </a:lvl1pPr>
          </a:lstStyle>
          <a:p>
            <a:pPr>
              <a:defRPr/>
            </a:pPr>
            <a:endParaRPr lang="ru-RU"/>
          </a:p>
        </p:txBody>
      </p:sp>
      <p:sp>
        <p:nvSpPr>
          <p:cNvPr id="6" name="Rectangle 156"/>
          <p:cNvSpPr>
            <a:spLocks noGrp="1" noChangeArrowheads="1"/>
          </p:cNvSpPr>
          <p:nvPr>
            <p:ph type="sldNum" sz="quarter" idx="12"/>
          </p:nvPr>
        </p:nvSpPr>
        <p:spPr>
          <a:ln/>
        </p:spPr>
        <p:txBody>
          <a:bodyPr/>
          <a:lstStyle>
            <a:lvl1pPr>
              <a:defRPr/>
            </a:lvl1pPr>
          </a:lstStyle>
          <a:p>
            <a:pPr>
              <a:defRPr/>
            </a:pPr>
            <a:fld id="{3BFCCB71-1C5E-4B0C-BC01-139C601B2064}" type="slidenum">
              <a:rPr lang="ru-RU"/>
              <a:pPr>
                <a:defRPr/>
              </a:pPr>
              <a:t>‹#›</a:t>
            </a:fld>
            <a:endParaRPr lang="ru-RU"/>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301625" y="1600200"/>
            <a:ext cx="4194175" cy="44989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194175" cy="44989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154"/>
          <p:cNvSpPr>
            <a:spLocks noGrp="1" noChangeArrowheads="1"/>
          </p:cNvSpPr>
          <p:nvPr>
            <p:ph type="dt" sz="half" idx="10"/>
          </p:nvPr>
        </p:nvSpPr>
        <p:spPr>
          <a:ln/>
        </p:spPr>
        <p:txBody>
          <a:bodyPr/>
          <a:lstStyle>
            <a:lvl1pPr>
              <a:defRPr/>
            </a:lvl1pPr>
          </a:lstStyle>
          <a:p>
            <a:pPr>
              <a:defRPr/>
            </a:pPr>
            <a:endParaRPr lang="ru-RU"/>
          </a:p>
        </p:txBody>
      </p:sp>
      <p:sp>
        <p:nvSpPr>
          <p:cNvPr id="6" name="Rectangle 155"/>
          <p:cNvSpPr>
            <a:spLocks noGrp="1" noChangeArrowheads="1"/>
          </p:cNvSpPr>
          <p:nvPr>
            <p:ph type="ftr" sz="quarter" idx="11"/>
          </p:nvPr>
        </p:nvSpPr>
        <p:spPr>
          <a:ln/>
        </p:spPr>
        <p:txBody>
          <a:bodyPr/>
          <a:lstStyle>
            <a:lvl1pPr>
              <a:defRPr/>
            </a:lvl1pPr>
          </a:lstStyle>
          <a:p>
            <a:pPr>
              <a:defRPr/>
            </a:pPr>
            <a:endParaRPr lang="ru-RU"/>
          </a:p>
        </p:txBody>
      </p:sp>
      <p:sp>
        <p:nvSpPr>
          <p:cNvPr id="7" name="Rectangle 156"/>
          <p:cNvSpPr>
            <a:spLocks noGrp="1" noChangeArrowheads="1"/>
          </p:cNvSpPr>
          <p:nvPr>
            <p:ph type="sldNum" sz="quarter" idx="12"/>
          </p:nvPr>
        </p:nvSpPr>
        <p:spPr>
          <a:ln/>
        </p:spPr>
        <p:txBody>
          <a:bodyPr/>
          <a:lstStyle>
            <a:lvl1pPr>
              <a:defRPr/>
            </a:lvl1pPr>
          </a:lstStyle>
          <a:p>
            <a:pPr>
              <a:defRPr/>
            </a:pPr>
            <a:fld id="{A941D620-AB65-4A3E-B1AE-16A9828EB5FE}" type="slidenum">
              <a:rPr lang="ru-RU"/>
              <a:pPr>
                <a:defRPr/>
              </a:pPr>
              <a:t>‹#›</a:t>
            </a:fld>
            <a:endParaRPr lang="ru-RU"/>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Rectangle 154"/>
          <p:cNvSpPr>
            <a:spLocks noGrp="1" noChangeArrowheads="1"/>
          </p:cNvSpPr>
          <p:nvPr>
            <p:ph type="dt" sz="half" idx="10"/>
          </p:nvPr>
        </p:nvSpPr>
        <p:spPr>
          <a:ln/>
        </p:spPr>
        <p:txBody>
          <a:bodyPr/>
          <a:lstStyle>
            <a:lvl1pPr>
              <a:defRPr/>
            </a:lvl1pPr>
          </a:lstStyle>
          <a:p>
            <a:pPr>
              <a:defRPr/>
            </a:pPr>
            <a:endParaRPr lang="ru-RU"/>
          </a:p>
        </p:txBody>
      </p:sp>
      <p:sp>
        <p:nvSpPr>
          <p:cNvPr id="8" name="Rectangle 155"/>
          <p:cNvSpPr>
            <a:spLocks noGrp="1" noChangeArrowheads="1"/>
          </p:cNvSpPr>
          <p:nvPr>
            <p:ph type="ftr" sz="quarter" idx="11"/>
          </p:nvPr>
        </p:nvSpPr>
        <p:spPr>
          <a:ln/>
        </p:spPr>
        <p:txBody>
          <a:bodyPr/>
          <a:lstStyle>
            <a:lvl1pPr>
              <a:defRPr/>
            </a:lvl1pPr>
          </a:lstStyle>
          <a:p>
            <a:pPr>
              <a:defRPr/>
            </a:pPr>
            <a:endParaRPr lang="ru-RU"/>
          </a:p>
        </p:txBody>
      </p:sp>
      <p:sp>
        <p:nvSpPr>
          <p:cNvPr id="9" name="Rectangle 156"/>
          <p:cNvSpPr>
            <a:spLocks noGrp="1" noChangeArrowheads="1"/>
          </p:cNvSpPr>
          <p:nvPr>
            <p:ph type="sldNum" sz="quarter" idx="12"/>
          </p:nvPr>
        </p:nvSpPr>
        <p:spPr>
          <a:ln/>
        </p:spPr>
        <p:txBody>
          <a:bodyPr/>
          <a:lstStyle>
            <a:lvl1pPr>
              <a:defRPr/>
            </a:lvl1pPr>
          </a:lstStyle>
          <a:p>
            <a:pPr>
              <a:defRPr/>
            </a:pPr>
            <a:fld id="{899C2CF2-2CCD-4089-B40B-9B2519FC5681}" type="slidenum">
              <a:rPr lang="ru-RU"/>
              <a:pPr>
                <a:defRPr/>
              </a:pPr>
              <a:t>‹#›</a:t>
            </a:fld>
            <a:endParaRPr lang="ru-RU"/>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Rectangle 154"/>
          <p:cNvSpPr>
            <a:spLocks noGrp="1" noChangeArrowheads="1"/>
          </p:cNvSpPr>
          <p:nvPr>
            <p:ph type="dt" sz="half" idx="10"/>
          </p:nvPr>
        </p:nvSpPr>
        <p:spPr>
          <a:ln/>
        </p:spPr>
        <p:txBody>
          <a:bodyPr/>
          <a:lstStyle>
            <a:lvl1pPr>
              <a:defRPr/>
            </a:lvl1pPr>
          </a:lstStyle>
          <a:p>
            <a:pPr>
              <a:defRPr/>
            </a:pPr>
            <a:endParaRPr lang="ru-RU"/>
          </a:p>
        </p:txBody>
      </p:sp>
      <p:sp>
        <p:nvSpPr>
          <p:cNvPr id="4" name="Rectangle 155"/>
          <p:cNvSpPr>
            <a:spLocks noGrp="1" noChangeArrowheads="1"/>
          </p:cNvSpPr>
          <p:nvPr>
            <p:ph type="ftr" sz="quarter" idx="11"/>
          </p:nvPr>
        </p:nvSpPr>
        <p:spPr>
          <a:ln/>
        </p:spPr>
        <p:txBody>
          <a:bodyPr/>
          <a:lstStyle>
            <a:lvl1pPr>
              <a:defRPr/>
            </a:lvl1pPr>
          </a:lstStyle>
          <a:p>
            <a:pPr>
              <a:defRPr/>
            </a:pPr>
            <a:endParaRPr lang="ru-RU"/>
          </a:p>
        </p:txBody>
      </p:sp>
      <p:sp>
        <p:nvSpPr>
          <p:cNvPr id="5" name="Rectangle 156"/>
          <p:cNvSpPr>
            <a:spLocks noGrp="1" noChangeArrowheads="1"/>
          </p:cNvSpPr>
          <p:nvPr>
            <p:ph type="sldNum" sz="quarter" idx="12"/>
          </p:nvPr>
        </p:nvSpPr>
        <p:spPr>
          <a:ln/>
        </p:spPr>
        <p:txBody>
          <a:bodyPr/>
          <a:lstStyle>
            <a:lvl1pPr>
              <a:defRPr/>
            </a:lvl1pPr>
          </a:lstStyle>
          <a:p>
            <a:pPr>
              <a:defRPr/>
            </a:pPr>
            <a:fld id="{2BF07685-915E-4EC7-B1E6-0E8BAAE46733}" type="slidenum">
              <a:rPr lang="ru-RU"/>
              <a:pPr>
                <a:defRPr/>
              </a:pPr>
              <a:t>‹#›</a:t>
            </a:fld>
            <a:endParaRPr lang="ru-RU"/>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154"/>
          <p:cNvSpPr>
            <a:spLocks noGrp="1" noChangeArrowheads="1"/>
          </p:cNvSpPr>
          <p:nvPr>
            <p:ph type="dt" sz="half" idx="10"/>
          </p:nvPr>
        </p:nvSpPr>
        <p:spPr>
          <a:ln/>
        </p:spPr>
        <p:txBody>
          <a:bodyPr/>
          <a:lstStyle>
            <a:lvl1pPr>
              <a:defRPr/>
            </a:lvl1pPr>
          </a:lstStyle>
          <a:p>
            <a:pPr>
              <a:defRPr/>
            </a:pPr>
            <a:endParaRPr lang="ru-RU"/>
          </a:p>
        </p:txBody>
      </p:sp>
      <p:sp>
        <p:nvSpPr>
          <p:cNvPr id="3" name="Rectangle 155"/>
          <p:cNvSpPr>
            <a:spLocks noGrp="1" noChangeArrowheads="1"/>
          </p:cNvSpPr>
          <p:nvPr>
            <p:ph type="ftr" sz="quarter" idx="11"/>
          </p:nvPr>
        </p:nvSpPr>
        <p:spPr>
          <a:ln/>
        </p:spPr>
        <p:txBody>
          <a:bodyPr/>
          <a:lstStyle>
            <a:lvl1pPr>
              <a:defRPr/>
            </a:lvl1pPr>
          </a:lstStyle>
          <a:p>
            <a:pPr>
              <a:defRPr/>
            </a:pPr>
            <a:endParaRPr lang="ru-RU"/>
          </a:p>
        </p:txBody>
      </p:sp>
      <p:sp>
        <p:nvSpPr>
          <p:cNvPr id="4" name="Rectangle 156"/>
          <p:cNvSpPr>
            <a:spLocks noGrp="1" noChangeArrowheads="1"/>
          </p:cNvSpPr>
          <p:nvPr>
            <p:ph type="sldNum" sz="quarter" idx="12"/>
          </p:nvPr>
        </p:nvSpPr>
        <p:spPr>
          <a:ln/>
        </p:spPr>
        <p:txBody>
          <a:bodyPr/>
          <a:lstStyle>
            <a:lvl1pPr>
              <a:defRPr/>
            </a:lvl1pPr>
          </a:lstStyle>
          <a:p>
            <a:pPr>
              <a:defRPr/>
            </a:pPr>
            <a:fld id="{43880B87-D4E1-4CBC-9971-257AC3D66CAC}" type="slidenum">
              <a:rPr lang="ru-RU"/>
              <a:pPr>
                <a:defRPr/>
              </a:pPr>
              <a:t>‹#›</a:t>
            </a:fld>
            <a:endParaRPr lang="ru-RU"/>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154"/>
          <p:cNvSpPr>
            <a:spLocks noGrp="1" noChangeArrowheads="1"/>
          </p:cNvSpPr>
          <p:nvPr>
            <p:ph type="dt" sz="half" idx="10"/>
          </p:nvPr>
        </p:nvSpPr>
        <p:spPr>
          <a:ln/>
        </p:spPr>
        <p:txBody>
          <a:bodyPr/>
          <a:lstStyle>
            <a:lvl1pPr>
              <a:defRPr/>
            </a:lvl1pPr>
          </a:lstStyle>
          <a:p>
            <a:pPr>
              <a:defRPr/>
            </a:pPr>
            <a:endParaRPr lang="ru-RU"/>
          </a:p>
        </p:txBody>
      </p:sp>
      <p:sp>
        <p:nvSpPr>
          <p:cNvPr id="6" name="Rectangle 155"/>
          <p:cNvSpPr>
            <a:spLocks noGrp="1" noChangeArrowheads="1"/>
          </p:cNvSpPr>
          <p:nvPr>
            <p:ph type="ftr" sz="quarter" idx="11"/>
          </p:nvPr>
        </p:nvSpPr>
        <p:spPr>
          <a:ln/>
        </p:spPr>
        <p:txBody>
          <a:bodyPr/>
          <a:lstStyle>
            <a:lvl1pPr>
              <a:defRPr/>
            </a:lvl1pPr>
          </a:lstStyle>
          <a:p>
            <a:pPr>
              <a:defRPr/>
            </a:pPr>
            <a:endParaRPr lang="ru-RU"/>
          </a:p>
        </p:txBody>
      </p:sp>
      <p:sp>
        <p:nvSpPr>
          <p:cNvPr id="7" name="Rectangle 156"/>
          <p:cNvSpPr>
            <a:spLocks noGrp="1" noChangeArrowheads="1"/>
          </p:cNvSpPr>
          <p:nvPr>
            <p:ph type="sldNum" sz="quarter" idx="12"/>
          </p:nvPr>
        </p:nvSpPr>
        <p:spPr>
          <a:ln/>
        </p:spPr>
        <p:txBody>
          <a:bodyPr/>
          <a:lstStyle>
            <a:lvl1pPr>
              <a:defRPr/>
            </a:lvl1pPr>
          </a:lstStyle>
          <a:p>
            <a:pPr>
              <a:defRPr/>
            </a:pPr>
            <a:fld id="{C8FA974C-0FBC-46A9-8B13-5A04019C9D91}" type="slidenum">
              <a:rPr lang="ru-RU"/>
              <a:pPr>
                <a:defRPr/>
              </a:pPr>
              <a:t>‹#›</a:t>
            </a:fld>
            <a:endParaRPr lang="ru-RU"/>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ru-RU" noProof="0" smtClean="0"/>
              <a:t>Вставка рисунка</a:t>
            </a:r>
            <a:endParaRPr lang="ru-RU" noProof="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154"/>
          <p:cNvSpPr>
            <a:spLocks noGrp="1" noChangeArrowheads="1"/>
          </p:cNvSpPr>
          <p:nvPr>
            <p:ph type="dt" sz="half" idx="10"/>
          </p:nvPr>
        </p:nvSpPr>
        <p:spPr>
          <a:ln/>
        </p:spPr>
        <p:txBody>
          <a:bodyPr/>
          <a:lstStyle>
            <a:lvl1pPr>
              <a:defRPr/>
            </a:lvl1pPr>
          </a:lstStyle>
          <a:p>
            <a:pPr>
              <a:defRPr/>
            </a:pPr>
            <a:endParaRPr lang="ru-RU"/>
          </a:p>
        </p:txBody>
      </p:sp>
      <p:sp>
        <p:nvSpPr>
          <p:cNvPr id="6" name="Rectangle 155"/>
          <p:cNvSpPr>
            <a:spLocks noGrp="1" noChangeArrowheads="1"/>
          </p:cNvSpPr>
          <p:nvPr>
            <p:ph type="ftr" sz="quarter" idx="11"/>
          </p:nvPr>
        </p:nvSpPr>
        <p:spPr>
          <a:ln/>
        </p:spPr>
        <p:txBody>
          <a:bodyPr/>
          <a:lstStyle>
            <a:lvl1pPr>
              <a:defRPr/>
            </a:lvl1pPr>
          </a:lstStyle>
          <a:p>
            <a:pPr>
              <a:defRPr/>
            </a:pPr>
            <a:endParaRPr lang="ru-RU"/>
          </a:p>
        </p:txBody>
      </p:sp>
      <p:sp>
        <p:nvSpPr>
          <p:cNvPr id="7" name="Rectangle 156"/>
          <p:cNvSpPr>
            <a:spLocks noGrp="1" noChangeArrowheads="1"/>
          </p:cNvSpPr>
          <p:nvPr>
            <p:ph type="sldNum" sz="quarter" idx="12"/>
          </p:nvPr>
        </p:nvSpPr>
        <p:spPr>
          <a:ln/>
        </p:spPr>
        <p:txBody>
          <a:bodyPr/>
          <a:lstStyle>
            <a:lvl1pPr>
              <a:defRPr/>
            </a:lvl1pPr>
          </a:lstStyle>
          <a:p>
            <a:pPr>
              <a:defRPr/>
            </a:pPr>
            <a:fld id="{9EA38643-04C2-49E3-80F5-597C7FA44107}" type="slidenum">
              <a:rPr lang="ru-RU"/>
              <a:pPr>
                <a:defRPr/>
              </a:pPr>
              <a:t>‹#›</a:t>
            </a:fld>
            <a:endParaRPr lang="ru-RU"/>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154"/>
          <p:cNvSpPr>
            <a:spLocks noGrp="1" noChangeArrowheads="1"/>
          </p:cNvSpPr>
          <p:nvPr>
            <p:ph type="dt" sz="half" idx="10"/>
          </p:nvPr>
        </p:nvSpPr>
        <p:spPr>
          <a:ln/>
        </p:spPr>
        <p:txBody>
          <a:bodyPr/>
          <a:lstStyle>
            <a:lvl1pPr>
              <a:defRPr/>
            </a:lvl1pPr>
          </a:lstStyle>
          <a:p>
            <a:pPr>
              <a:defRPr/>
            </a:pPr>
            <a:endParaRPr lang="ru-RU"/>
          </a:p>
        </p:txBody>
      </p:sp>
      <p:sp>
        <p:nvSpPr>
          <p:cNvPr id="5" name="Rectangle 155"/>
          <p:cNvSpPr>
            <a:spLocks noGrp="1" noChangeArrowheads="1"/>
          </p:cNvSpPr>
          <p:nvPr>
            <p:ph type="ftr" sz="quarter" idx="11"/>
          </p:nvPr>
        </p:nvSpPr>
        <p:spPr>
          <a:ln/>
        </p:spPr>
        <p:txBody>
          <a:bodyPr/>
          <a:lstStyle>
            <a:lvl1pPr>
              <a:defRPr/>
            </a:lvl1pPr>
          </a:lstStyle>
          <a:p>
            <a:pPr>
              <a:defRPr/>
            </a:pPr>
            <a:endParaRPr lang="ru-RU"/>
          </a:p>
        </p:txBody>
      </p:sp>
      <p:sp>
        <p:nvSpPr>
          <p:cNvPr id="6" name="Rectangle 156"/>
          <p:cNvSpPr>
            <a:spLocks noGrp="1" noChangeArrowheads="1"/>
          </p:cNvSpPr>
          <p:nvPr>
            <p:ph type="sldNum" sz="quarter" idx="12"/>
          </p:nvPr>
        </p:nvSpPr>
        <p:spPr>
          <a:ln/>
        </p:spPr>
        <p:txBody>
          <a:bodyPr/>
          <a:lstStyle>
            <a:lvl1pPr>
              <a:defRPr/>
            </a:lvl1pPr>
          </a:lstStyle>
          <a:p>
            <a:pPr>
              <a:defRPr/>
            </a:pPr>
            <a:fld id="{E6E15766-E8CD-4625-82B1-F1C23FA6B277}" type="slidenum">
              <a:rPr lang="ru-RU"/>
              <a:pPr>
                <a:defRPr/>
              </a:pPr>
              <a:t>‹#›</a:t>
            </a:fld>
            <a:endParaRPr lang="ru-RU"/>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707188" y="228600"/>
            <a:ext cx="2135187" cy="587057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301625" y="228600"/>
            <a:ext cx="6253163" cy="587057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154"/>
          <p:cNvSpPr>
            <a:spLocks noGrp="1" noChangeArrowheads="1"/>
          </p:cNvSpPr>
          <p:nvPr>
            <p:ph type="dt" sz="half" idx="10"/>
          </p:nvPr>
        </p:nvSpPr>
        <p:spPr>
          <a:ln/>
        </p:spPr>
        <p:txBody>
          <a:bodyPr/>
          <a:lstStyle>
            <a:lvl1pPr>
              <a:defRPr/>
            </a:lvl1pPr>
          </a:lstStyle>
          <a:p>
            <a:pPr>
              <a:defRPr/>
            </a:pPr>
            <a:endParaRPr lang="ru-RU"/>
          </a:p>
        </p:txBody>
      </p:sp>
      <p:sp>
        <p:nvSpPr>
          <p:cNvPr id="5" name="Rectangle 155"/>
          <p:cNvSpPr>
            <a:spLocks noGrp="1" noChangeArrowheads="1"/>
          </p:cNvSpPr>
          <p:nvPr>
            <p:ph type="ftr" sz="quarter" idx="11"/>
          </p:nvPr>
        </p:nvSpPr>
        <p:spPr>
          <a:ln/>
        </p:spPr>
        <p:txBody>
          <a:bodyPr/>
          <a:lstStyle>
            <a:lvl1pPr>
              <a:defRPr/>
            </a:lvl1pPr>
          </a:lstStyle>
          <a:p>
            <a:pPr>
              <a:defRPr/>
            </a:pPr>
            <a:endParaRPr lang="ru-RU"/>
          </a:p>
        </p:txBody>
      </p:sp>
      <p:sp>
        <p:nvSpPr>
          <p:cNvPr id="6" name="Rectangle 156"/>
          <p:cNvSpPr>
            <a:spLocks noGrp="1" noChangeArrowheads="1"/>
          </p:cNvSpPr>
          <p:nvPr>
            <p:ph type="sldNum" sz="quarter" idx="12"/>
          </p:nvPr>
        </p:nvSpPr>
        <p:spPr>
          <a:ln/>
        </p:spPr>
        <p:txBody>
          <a:bodyPr/>
          <a:lstStyle>
            <a:lvl1pPr>
              <a:defRPr/>
            </a:lvl1pPr>
          </a:lstStyle>
          <a:p>
            <a:pPr>
              <a:defRPr/>
            </a:pPr>
            <a:fld id="{0C397BCB-A8E6-4B08-9825-FF7F645EFD90}" type="slidenum">
              <a:rPr lang="ru-RU"/>
              <a:pPr>
                <a:defRPr/>
              </a:pPr>
              <a:t>‹#›</a:t>
            </a:fld>
            <a:endParaRPr lang="ru-RU"/>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xAndObj" preserve="1">
  <p:cSld name="Заголовок, текст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1625" y="228600"/>
            <a:ext cx="8540750" cy="1143000"/>
          </a:xfrm>
        </p:spPr>
        <p:txBody>
          <a:bodyPr/>
          <a:lstStyle/>
          <a:p>
            <a:r>
              <a:rPr lang="ru-RU" smtClean="0"/>
              <a:t>Образец заголовка</a:t>
            </a:r>
            <a:endParaRPr lang="ru-RU"/>
          </a:p>
        </p:txBody>
      </p:sp>
      <p:sp>
        <p:nvSpPr>
          <p:cNvPr id="3" name="Текст 2"/>
          <p:cNvSpPr>
            <a:spLocks noGrp="1"/>
          </p:cNvSpPr>
          <p:nvPr>
            <p:ph type="body" sz="half" idx="1"/>
          </p:nvPr>
        </p:nvSpPr>
        <p:spPr>
          <a:xfrm>
            <a:off x="301625" y="1600200"/>
            <a:ext cx="4194175" cy="449897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194175" cy="449897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154"/>
          <p:cNvSpPr>
            <a:spLocks noGrp="1" noChangeArrowheads="1"/>
          </p:cNvSpPr>
          <p:nvPr>
            <p:ph type="dt" sz="half" idx="10"/>
          </p:nvPr>
        </p:nvSpPr>
        <p:spPr>
          <a:ln/>
        </p:spPr>
        <p:txBody>
          <a:bodyPr/>
          <a:lstStyle>
            <a:lvl1pPr>
              <a:defRPr/>
            </a:lvl1pPr>
          </a:lstStyle>
          <a:p>
            <a:pPr>
              <a:defRPr/>
            </a:pPr>
            <a:endParaRPr lang="ru-RU"/>
          </a:p>
        </p:txBody>
      </p:sp>
      <p:sp>
        <p:nvSpPr>
          <p:cNvPr id="6" name="Rectangle 155"/>
          <p:cNvSpPr>
            <a:spLocks noGrp="1" noChangeArrowheads="1"/>
          </p:cNvSpPr>
          <p:nvPr>
            <p:ph type="ftr" sz="quarter" idx="11"/>
          </p:nvPr>
        </p:nvSpPr>
        <p:spPr>
          <a:ln/>
        </p:spPr>
        <p:txBody>
          <a:bodyPr/>
          <a:lstStyle>
            <a:lvl1pPr>
              <a:defRPr/>
            </a:lvl1pPr>
          </a:lstStyle>
          <a:p>
            <a:pPr>
              <a:defRPr/>
            </a:pPr>
            <a:endParaRPr lang="ru-RU"/>
          </a:p>
        </p:txBody>
      </p:sp>
      <p:sp>
        <p:nvSpPr>
          <p:cNvPr id="7" name="Rectangle 156"/>
          <p:cNvSpPr>
            <a:spLocks noGrp="1" noChangeArrowheads="1"/>
          </p:cNvSpPr>
          <p:nvPr>
            <p:ph type="sldNum" sz="quarter" idx="12"/>
          </p:nvPr>
        </p:nvSpPr>
        <p:spPr>
          <a:ln/>
        </p:spPr>
        <p:txBody>
          <a:bodyPr/>
          <a:lstStyle>
            <a:lvl1pPr>
              <a:defRPr/>
            </a:lvl1pPr>
          </a:lstStyle>
          <a:p>
            <a:pPr>
              <a:defRPr/>
            </a:pPr>
            <a:fld id="{3C8585FD-9ECC-4406-8C6C-E3145AFDDD84}" type="slidenum">
              <a:rPr lang="ru-RU"/>
              <a:pPr>
                <a:defRPr/>
              </a:pPr>
              <a:t>‹#›</a:t>
            </a:fld>
            <a:endParaRPr lang="ru-RU"/>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showMasterPhAnim="0" type="title" preserve="1">
  <p:cSld name="Титульный слайд">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8458200" cy="5943600"/>
            <a:chOff x="0" y="0"/>
            <a:chExt cx="5328" cy="3744"/>
          </a:xfrm>
        </p:grpSpPr>
        <p:sp>
          <p:nvSpPr>
            <p:cNvPr id="5" name="Freeform 3"/>
            <p:cNvSpPr>
              <a:spLocks/>
            </p:cNvSpPr>
            <p:nvPr/>
          </p:nvSpPr>
          <p:spPr bwMode="hidden">
            <a:xfrm>
              <a:off x="0" y="1440"/>
              <a:ext cx="5155" cy="2304"/>
            </a:xfrm>
            <a:custGeom>
              <a:avLst/>
              <a:gdLst/>
              <a:ahLst/>
              <a:cxnLst>
                <a:cxn ang="0">
                  <a:pos x="5154" y="1769"/>
                </a:cxn>
                <a:cxn ang="0">
                  <a:pos x="0" y="2304"/>
                </a:cxn>
                <a:cxn ang="0">
                  <a:pos x="0" y="1252"/>
                </a:cxn>
                <a:cxn ang="0">
                  <a:pos x="5155" y="0"/>
                </a:cxn>
                <a:cxn ang="0">
                  <a:pos x="5155" y="1416"/>
                </a:cxn>
                <a:cxn ang="0">
                  <a:pos x="5154" y="1769"/>
                </a:cxn>
              </a:cxnLst>
              <a:rect l="0" t="0" r="r" b="b"/>
              <a:pathLst>
                <a:path w="5155" h="2304">
                  <a:moveTo>
                    <a:pt x="5154" y="1769"/>
                  </a:moveTo>
                  <a:lnTo>
                    <a:pt x="0" y="2304"/>
                  </a:lnTo>
                  <a:lnTo>
                    <a:pt x="0" y="1252"/>
                  </a:lnTo>
                  <a:lnTo>
                    <a:pt x="5155" y="0"/>
                  </a:lnTo>
                  <a:lnTo>
                    <a:pt x="5155" y="1416"/>
                  </a:lnTo>
                  <a:lnTo>
                    <a:pt x="5154" y="1769"/>
                  </a:lnTo>
                  <a:close/>
                </a:path>
              </a:pathLst>
            </a:custGeom>
            <a:gradFill rotWithShape="1">
              <a:gsLst>
                <a:gs pos="0">
                  <a:schemeClr val="bg1">
                    <a:gamma/>
                    <a:shade val="84706"/>
                    <a:invGamma/>
                  </a:schemeClr>
                </a:gs>
                <a:gs pos="100000">
                  <a:schemeClr val="bg1"/>
                </a:gs>
              </a:gsLst>
              <a:lin ang="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6" name="Freeform 4"/>
            <p:cNvSpPr>
              <a:spLocks/>
            </p:cNvSpPr>
            <p:nvPr/>
          </p:nvSpPr>
          <p:spPr bwMode="hidden">
            <a:xfrm>
              <a:off x="0" y="0"/>
              <a:ext cx="5328" cy="3689"/>
            </a:xfrm>
            <a:custGeom>
              <a:avLst/>
              <a:gdLst/>
              <a:ahLst/>
              <a:cxnLst>
                <a:cxn ang="0">
                  <a:pos x="5311" y="3209"/>
                </a:cxn>
                <a:cxn ang="0">
                  <a:pos x="0" y="3689"/>
                </a:cxn>
                <a:cxn ang="0">
                  <a:pos x="0" y="9"/>
                </a:cxn>
                <a:cxn ang="0">
                  <a:pos x="5328" y="0"/>
                </a:cxn>
                <a:cxn ang="0">
                  <a:pos x="5311" y="3209"/>
                </a:cxn>
              </a:cxnLst>
              <a:rect l="0" t="0" r="r" b="b"/>
              <a:pathLst>
                <a:path w="5328" h="3689">
                  <a:moveTo>
                    <a:pt x="5311" y="3209"/>
                  </a:moveTo>
                  <a:lnTo>
                    <a:pt x="0" y="3689"/>
                  </a:lnTo>
                  <a:lnTo>
                    <a:pt x="0" y="9"/>
                  </a:lnTo>
                  <a:lnTo>
                    <a:pt x="5328" y="0"/>
                  </a:lnTo>
                  <a:lnTo>
                    <a:pt x="5311" y="3209"/>
                  </a:lnTo>
                  <a:close/>
                </a:path>
              </a:pathLst>
            </a:custGeom>
            <a:gradFill rotWithShape="1">
              <a:gsLst>
                <a:gs pos="0">
                  <a:schemeClr val="bg2"/>
                </a:gs>
                <a:gs pos="100000">
                  <a:schemeClr val="bg1"/>
                </a:gs>
              </a:gsLst>
              <a:lin ang="0" scaled="1"/>
            </a:gradFill>
            <a:ln w="9525">
              <a:noFill/>
              <a:round/>
              <a:headEnd/>
              <a:tailEnd/>
            </a:ln>
          </p:spPr>
          <p:txBody>
            <a:bodyPr/>
            <a:lstStyle/>
            <a:p>
              <a:pPr fontAlgn="auto">
                <a:spcBef>
                  <a:spcPts val="0"/>
                </a:spcBef>
                <a:spcAft>
                  <a:spcPts val="0"/>
                </a:spcAft>
                <a:defRPr/>
              </a:pPr>
              <a:endParaRPr lang="ru-RU">
                <a:latin typeface="+mn-lt"/>
                <a:cs typeface="+mn-cs"/>
              </a:endParaRPr>
            </a:p>
          </p:txBody>
        </p:sp>
      </p:grpSp>
      <p:sp>
        <p:nvSpPr>
          <p:cNvPr id="79877" name="Rectangle 5"/>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ru-RU" smtClean="0"/>
              <a:t>Образец подзаголовка</a:t>
            </a:r>
            <a:endParaRPr lang="ru-RU"/>
          </a:p>
        </p:txBody>
      </p:sp>
      <p:sp>
        <p:nvSpPr>
          <p:cNvPr id="79881" name="Rectangle 9"/>
          <p:cNvSpPr>
            <a:spLocks noGrp="1" noChangeArrowheads="1"/>
          </p:cNvSpPr>
          <p:nvPr>
            <p:ph type="ctrTitle" sz="quarter"/>
          </p:nvPr>
        </p:nvSpPr>
        <p:spPr>
          <a:xfrm>
            <a:off x="685800" y="1768475"/>
            <a:ext cx="7772400" cy="1736725"/>
          </a:xfrm>
        </p:spPr>
        <p:txBody>
          <a:bodyPr anchor="b" anchorCtr="1"/>
          <a:lstStyle>
            <a:lvl1pPr>
              <a:defRPr/>
            </a:lvl1pPr>
          </a:lstStyle>
          <a:p>
            <a:r>
              <a:rPr lang="ru-RU" smtClean="0"/>
              <a:t>Образец заголовка</a:t>
            </a:r>
            <a:endParaRPr lang="ru-RU"/>
          </a:p>
        </p:txBody>
      </p:sp>
      <p:sp>
        <p:nvSpPr>
          <p:cNvPr id="7" name="Rectangle 6"/>
          <p:cNvSpPr>
            <a:spLocks noGrp="1" noChangeArrowheads="1"/>
          </p:cNvSpPr>
          <p:nvPr>
            <p:ph type="dt" sz="quarter" idx="10"/>
          </p:nvPr>
        </p:nvSpPr>
        <p:spPr/>
        <p:txBody>
          <a:bodyPr/>
          <a:lstStyle>
            <a:lvl1pPr>
              <a:defRPr/>
            </a:lvl1pPr>
          </a:lstStyle>
          <a:p>
            <a:pPr>
              <a:defRPr/>
            </a:pPr>
            <a:endParaRPr lang="ru-RU"/>
          </a:p>
        </p:txBody>
      </p:sp>
      <p:sp>
        <p:nvSpPr>
          <p:cNvPr id="8" name="Rectangle 7"/>
          <p:cNvSpPr>
            <a:spLocks noGrp="1" noChangeArrowheads="1"/>
          </p:cNvSpPr>
          <p:nvPr>
            <p:ph type="ftr" sz="quarter" idx="11"/>
          </p:nvPr>
        </p:nvSpPr>
        <p:spPr/>
        <p:txBody>
          <a:bodyPr/>
          <a:lstStyle>
            <a:lvl1pPr>
              <a:defRPr/>
            </a:lvl1pPr>
          </a:lstStyle>
          <a:p>
            <a:pPr>
              <a:defRPr/>
            </a:pPr>
            <a:endParaRPr lang="ru-RU"/>
          </a:p>
        </p:txBody>
      </p:sp>
      <p:sp>
        <p:nvSpPr>
          <p:cNvPr id="9" name="Rectangle 8"/>
          <p:cNvSpPr>
            <a:spLocks noGrp="1" noChangeArrowheads="1"/>
          </p:cNvSpPr>
          <p:nvPr>
            <p:ph type="sldNum" sz="quarter" idx="12"/>
          </p:nvPr>
        </p:nvSpPr>
        <p:spPr/>
        <p:txBody>
          <a:bodyPr/>
          <a:lstStyle>
            <a:lvl1pPr>
              <a:defRPr/>
            </a:lvl1pPr>
          </a:lstStyle>
          <a:p>
            <a:pPr>
              <a:defRPr/>
            </a:pPr>
            <a:fld id="{9F3CC4D3-01DD-4C5A-9ABF-B8022BD79413}" type="slidenum">
              <a:rPr lang="ru-RU"/>
              <a:pPr>
                <a:defRPr/>
              </a:pPr>
              <a:t>‹#›</a:t>
            </a:fld>
            <a:endParaRPr lang="ru-RU"/>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79881"/>
                                        </p:tgtEl>
                                        <p:attrNameLst>
                                          <p:attrName>style.visibility</p:attrName>
                                        </p:attrNameLst>
                                      </p:cBhvr>
                                      <p:to>
                                        <p:strVal val="visible"/>
                                      </p:to>
                                    </p:set>
                                    <p:animEffect transition="in" filter="randombar(horizontal)">
                                      <p:cBhvr>
                                        <p:cTn id="7" dur="500"/>
                                        <p:tgtEl>
                                          <p:spTgt spid="79881"/>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79877">
                                            <p:txEl>
                                              <p:pRg st="0" end="0"/>
                                            </p:txEl>
                                          </p:spTgt>
                                        </p:tgtEl>
                                        <p:attrNameLst>
                                          <p:attrName>style.visibility</p:attrName>
                                        </p:attrNameLst>
                                      </p:cBhvr>
                                      <p:to>
                                        <p:strVal val="visible"/>
                                      </p:to>
                                    </p:set>
                                    <p:animEffect transition="in" filter="randombar(horizontal)">
                                      <p:cBhvr>
                                        <p:cTn id="12" dur="500"/>
                                        <p:tgtEl>
                                          <p:spTgt spid="7987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877" grpId="0" build="p" autoUpdateAnimBg="0"/>
      <p:bldP spid="79881" grpId="0" autoUpdateAnimBg="0"/>
    </p:bld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7"/>
          <p:cNvSpPr>
            <a:spLocks noGrp="1" noChangeArrowheads="1"/>
          </p:cNvSpPr>
          <p:nvPr>
            <p:ph type="dt" sz="half" idx="10"/>
          </p:nvPr>
        </p:nvSpPr>
        <p:spPr>
          <a:ln/>
        </p:spPr>
        <p:txBody>
          <a:bodyPr/>
          <a:lstStyle>
            <a:lvl1pPr>
              <a:defRPr/>
            </a:lvl1pPr>
          </a:lstStyle>
          <a:p>
            <a:pPr>
              <a:defRPr/>
            </a:pPr>
            <a:endParaRPr lang="ru-RU"/>
          </a:p>
        </p:txBody>
      </p:sp>
      <p:sp>
        <p:nvSpPr>
          <p:cNvPr id="5" name="Rectangle 8"/>
          <p:cNvSpPr>
            <a:spLocks noGrp="1" noChangeArrowheads="1"/>
          </p:cNvSpPr>
          <p:nvPr>
            <p:ph type="ftr" sz="quarter" idx="11"/>
          </p:nvPr>
        </p:nvSpPr>
        <p:spPr>
          <a:ln/>
        </p:spPr>
        <p:txBody>
          <a:bodyPr/>
          <a:lstStyle>
            <a:lvl1pPr>
              <a:defRPr/>
            </a:lvl1pPr>
          </a:lstStyle>
          <a:p>
            <a:pPr>
              <a:defRPr/>
            </a:pPr>
            <a:endParaRPr lang="ru-RU"/>
          </a:p>
        </p:txBody>
      </p:sp>
      <p:sp>
        <p:nvSpPr>
          <p:cNvPr id="6" name="Rectangle 9"/>
          <p:cNvSpPr>
            <a:spLocks noGrp="1" noChangeArrowheads="1"/>
          </p:cNvSpPr>
          <p:nvPr>
            <p:ph type="sldNum" sz="quarter" idx="12"/>
          </p:nvPr>
        </p:nvSpPr>
        <p:spPr>
          <a:ln/>
        </p:spPr>
        <p:txBody>
          <a:bodyPr/>
          <a:lstStyle>
            <a:lvl1pPr>
              <a:defRPr/>
            </a:lvl1pPr>
          </a:lstStyle>
          <a:p>
            <a:pPr>
              <a:defRPr/>
            </a:pPr>
            <a:fld id="{1EFD6366-9A21-40BC-BCD0-E443F6D40677}" type="slidenum">
              <a:rPr lang="ru-RU"/>
              <a:pPr>
                <a:defRPr/>
              </a:pPr>
              <a:t>‹#›</a:t>
            </a:fld>
            <a:endParaRPr lang="ru-RU"/>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Rectangle 7"/>
          <p:cNvSpPr>
            <a:spLocks noGrp="1" noChangeArrowheads="1"/>
          </p:cNvSpPr>
          <p:nvPr>
            <p:ph type="dt" sz="half" idx="10"/>
          </p:nvPr>
        </p:nvSpPr>
        <p:spPr>
          <a:ln/>
        </p:spPr>
        <p:txBody>
          <a:bodyPr/>
          <a:lstStyle>
            <a:lvl1pPr>
              <a:defRPr/>
            </a:lvl1pPr>
          </a:lstStyle>
          <a:p>
            <a:pPr>
              <a:defRPr/>
            </a:pPr>
            <a:endParaRPr lang="ru-RU"/>
          </a:p>
        </p:txBody>
      </p:sp>
      <p:sp>
        <p:nvSpPr>
          <p:cNvPr id="5" name="Rectangle 8"/>
          <p:cNvSpPr>
            <a:spLocks noGrp="1" noChangeArrowheads="1"/>
          </p:cNvSpPr>
          <p:nvPr>
            <p:ph type="ftr" sz="quarter" idx="11"/>
          </p:nvPr>
        </p:nvSpPr>
        <p:spPr>
          <a:ln/>
        </p:spPr>
        <p:txBody>
          <a:bodyPr/>
          <a:lstStyle>
            <a:lvl1pPr>
              <a:defRPr/>
            </a:lvl1pPr>
          </a:lstStyle>
          <a:p>
            <a:pPr>
              <a:defRPr/>
            </a:pPr>
            <a:endParaRPr lang="ru-RU"/>
          </a:p>
        </p:txBody>
      </p:sp>
      <p:sp>
        <p:nvSpPr>
          <p:cNvPr id="6" name="Rectangle 9"/>
          <p:cNvSpPr>
            <a:spLocks noGrp="1" noChangeArrowheads="1"/>
          </p:cNvSpPr>
          <p:nvPr>
            <p:ph type="sldNum" sz="quarter" idx="12"/>
          </p:nvPr>
        </p:nvSpPr>
        <p:spPr>
          <a:ln/>
        </p:spPr>
        <p:txBody>
          <a:bodyPr/>
          <a:lstStyle>
            <a:lvl1pPr>
              <a:defRPr/>
            </a:lvl1pPr>
          </a:lstStyle>
          <a:p>
            <a:pPr>
              <a:defRPr/>
            </a:pPr>
            <a:fld id="{6401FED8-C4BF-44F3-B333-D2B4FAFE7277}" type="slidenum">
              <a:rPr lang="ru-RU"/>
              <a:pPr>
                <a:defRPr/>
              </a:pPr>
              <a:t>‹#›</a:t>
            </a:fld>
            <a:endParaRPr lang="ru-RU"/>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7"/>
          <p:cNvSpPr>
            <a:spLocks noGrp="1" noChangeArrowheads="1"/>
          </p:cNvSpPr>
          <p:nvPr>
            <p:ph type="dt" sz="half" idx="10"/>
          </p:nvPr>
        </p:nvSpPr>
        <p:spPr>
          <a:ln/>
        </p:spPr>
        <p:txBody>
          <a:bodyPr/>
          <a:lstStyle>
            <a:lvl1pPr>
              <a:defRPr/>
            </a:lvl1pPr>
          </a:lstStyle>
          <a:p>
            <a:pPr>
              <a:defRPr/>
            </a:pPr>
            <a:endParaRPr lang="ru-RU"/>
          </a:p>
        </p:txBody>
      </p:sp>
      <p:sp>
        <p:nvSpPr>
          <p:cNvPr id="6" name="Rectangle 8"/>
          <p:cNvSpPr>
            <a:spLocks noGrp="1" noChangeArrowheads="1"/>
          </p:cNvSpPr>
          <p:nvPr>
            <p:ph type="ftr" sz="quarter" idx="11"/>
          </p:nvPr>
        </p:nvSpPr>
        <p:spPr>
          <a:ln/>
        </p:spPr>
        <p:txBody>
          <a:bodyPr/>
          <a:lstStyle>
            <a:lvl1pPr>
              <a:defRPr/>
            </a:lvl1pPr>
          </a:lstStyle>
          <a:p>
            <a:pPr>
              <a:defRPr/>
            </a:pPr>
            <a:endParaRPr lang="ru-RU"/>
          </a:p>
        </p:txBody>
      </p:sp>
      <p:sp>
        <p:nvSpPr>
          <p:cNvPr id="7" name="Rectangle 9"/>
          <p:cNvSpPr>
            <a:spLocks noGrp="1" noChangeArrowheads="1"/>
          </p:cNvSpPr>
          <p:nvPr>
            <p:ph type="sldNum" sz="quarter" idx="12"/>
          </p:nvPr>
        </p:nvSpPr>
        <p:spPr>
          <a:ln/>
        </p:spPr>
        <p:txBody>
          <a:bodyPr/>
          <a:lstStyle>
            <a:lvl1pPr>
              <a:defRPr/>
            </a:lvl1pPr>
          </a:lstStyle>
          <a:p>
            <a:pPr>
              <a:defRPr/>
            </a:pPr>
            <a:fld id="{DAB7CAF9-F99C-4C59-9975-C9B61AEEFD10}" type="slidenum">
              <a:rPr lang="ru-RU"/>
              <a:pPr>
                <a:defRPr/>
              </a:pPr>
              <a:t>‹#›</a:t>
            </a:fld>
            <a:endParaRPr lang="ru-RU"/>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Rectangle 7"/>
          <p:cNvSpPr>
            <a:spLocks noGrp="1" noChangeArrowheads="1"/>
          </p:cNvSpPr>
          <p:nvPr>
            <p:ph type="dt" sz="half" idx="10"/>
          </p:nvPr>
        </p:nvSpPr>
        <p:spPr>
          <a:ln/>
        </p:spPr>
        <p:txBody>
          <a:bodyPr/>
          <a:lstStyle>
            <a:lvl1pPr>
              <a:defRPr/>
            </a:lvl1pPr>
          </a:lstStyle>
          <a:p>
            <a:pPr>
              <a:defRPr/>
            </a:pPr>
            <a:endParaRPr lang="ru-RU"/>
          </a:p>
        </p:txBody>
      </p:sp>
      <p:sp>
        <p:nvSpPr>
          <p:cNvPr id="8" name="Rectangle 8"/>
          <p:cNvSpPr>
            <a:spLocks noGrp="1" noChangeArrowheads="1"/>
          </p:cNvSpPr>
          <p:nvPr>
            <p:ph type="ftr" sz="quarter" idx="11"/>
          </p:nvPr>
        </p:nvSpPr>
        <p:spPr>
          <a:ln/>
        </p:spPr>
        <p:txBody>
          <a:bodyPr/>
          <a:lstStyle>
            <a:lvl1pPr>
              <a:defRPr/>
            </a:lvl1pPr>
          </a:lstStyle>
          <a:p>
            <a:pPr>
              <a:defRPr/>
            </a:pPr>
            <a:endParaRPr lang="ru-RU"/>
          </a:p>
        </p:txBody>
      </p:sp>
      <p:sp>
        <p:nvSpPr>
          <p:cNvPr id="9" name="Rectangle 9"/>
          <p:cNvSpPr>
            <a:spLocks noGrp="1" noChangeArrowheads="1"/>
          </p:cNvSpPr>
          <p:nvPr>
            <p:ph type="sldNum" sz="quarter" idx="12"/>
          </p:nvPr>
        </p:nvSpPr>
        <p:spPr>
          <a:ln/>
        </p:spPr>
        <p:txBody>
          <a:bodyPr/>
          <a:lstStyle>
            <a:lvl1pPr>
              <a:defRPr/>
            </a:lvl1pPr>
          </a:lstStyle>
          <a:p>
            <a:pPr>
              <a:defRPr/>
            </a:pPr>
            <a:fld id="{9CBEB6CC-3347-4C29-BA57-E8B11D01F883}" type="slidenum">
              <a:rPr lang="ru-RU"/>
              <a:pPr>
                <a:defRPr/>
              </a:pPr>
              <a:t>‹#›</a:t>
            </a:fld>
            <a:endParaRPr lang="ru-RU"/>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Rectangle 7"/>
          <p:cNvSpPr>
            <a:spLocks noGrp="1" noChangeArrowheads="1"/>
          </p:cNvSpPr>
          <p:nvPr>
            <p:ph type="dt" sz="half" idx="10"/>
          </p:nvPr>
        </p:nvSpPr>
        <p:spPr>
          <a:ln/>
        </p:spPr>
        <p:txBody>
          <a:bodyPr/>
          <a:lstStyle>
            <a:lvl1pPr>
              <a:defRPr/>
            </a:lvl1pPr>
          </a:lstStyle>
          <a:p>
            <a:pPr>
              <a:defRPr/>
            </a:pPr>
            <a:endParaRPr lang="ru-RU"/>
          </a:p>
        </p:txBody>
      </p:sp>
      <p:sp>
        <p:nvSpPr>
          <p:cNvPr id="4" name="Rectangle 8"/>
          <p:cNvSpPr>
            <a:spLocks noGrp="1" noChangeArrowheads="1"/>
          </p:cNvSpPr>
          <p:nvPr>
            <p:ph type="ftr" sz="quarter" idx="11"/>
          </p:nvPr>
        </p:nvSpPr>
        <p:spPr>
          <a:ln/>
        </p:spPr>
        <p:txBody>
          <a:bodyPr/>
          <a:lstStyle>
            <a:lvl1pPr>
              <a:defRPr/>
            </a:lvl1pPr>
          </a:lstStyle>
          <a:p>
            <a:pPr>
              <a:defRPr/>
            </a:pPr>
            <a:endParaRPr lang="ru-RU"/>
          </a:p>
        </p:txBody>
      </p:sp>
      <p:sp>
        <p:nvSpPr>
          <p:cNvPr id="5" name="Rectangle 9"/>
          <p:cNvSpPr>
            <a:spLocks noGrp="1" noChangeArrowheads="1"/>
          </p:cNvSpPr>
          <p:nvPr>
            <p:ph type="sldNum" sz="quarter" idx="12"/>
          </p:nvPr>
        </p:nvSpPr>
        <p:spPr>
          <a:ln/>
        </p:spPr>
        <p:txBody>
          <a:bodyPr/>
          <a:lstStyle>
            <a:lvl1pPr>
              <a:defRPr/>
            </a:lvl1pPr>
          </a:lstStyle>
          <a:p>
            <a:pPr>
              <a:defRPr/>
            </a:pPr>
            <a:fld id="{FF68B219-E94E-4FC4-9106-C3EB35BF9AD1}" type="slidenum">
              <a:rPr lang="ru-RU"/>
              <a:pPr>
                <a:defRPr/>
              </a:pPr>
              <a:t>‹#›</a:t>
            </a:fld>
            <a:endParaRPr lang="ru-RU"/>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7"/>
          <p:cNvSpPr>
            <a:spLocks noGrp="1" noChangeArrowheads="1"/>
          </p:cNvSpPr>
          <p:nvPr>
            <p:ph type="dt" sz="half" idx="10"/>
          </p:nvPr>
        </p:nvSpPr>
        <p:spPr>
          <a:ln/>
        </p:spPr>
        <p:txBody>
          <a:bodyPr/>
          <a:lstStyle>
            <a:lvl1pPr>
              <a:defRPr/>
            </a:lvl1pPr>
          </a:lstStyle>
          <a:p>
            <a:pPr>
              <a:defRPr/>
            </a:pPr>
            <a:endParaRPr lang="ru-RU"/>
          </a:p>
        </p:txBody>
      </p:sp>
      <p:sp>
        <p:nvSpPr>
          <p:cNvPr id="3" name="Rectangle 8"/>
          <p:cNvSpPr>
            <a:spLocks noGrp="1" noChangeArrowheads="1"/>
          </p:cNvSpPr>
          <p:nvPr>
            <p:ph type="ftr" sz="quarter" idx="11"/>
          </p:nvPr>
        </p:nvSpPr>
        <p:spPr>
          <a:ln/>
        </p:spPr>
        <p:txBody>
          <a:bodyPr/>
          <a:lstStyle>
            <a:lvl1pPr>
              <a:defRPr/>
            </a:lvl1pPr>
          </a:lstStyle>
          <a:p>
            <a:pPr>
              <a:defRPr/>
            </a:pPr>
            <a:endParaRPr lang="ru-RU"/>
          </a:p>
        </p:txBody>
      </p:sp>
      <p:sp>
        <p:nvSpPr>
          <p:cNvPr id="4" name="Rectangle 9"/>
          <p:cNvSpPr>
            <a:spLocks noGrp="1" noChangeArrowheads="1"/>
          </p:cNvSpPr>
          <p:nvPr>
            <p:ph type="sldNum" sz="quarter" idx="12"/>
          </p:nvPr>
        </p:nvSpPr>
        <p:spPr>
          <a:ln/>
        </p:spPr>
        <p:txBody>
          <a:bodyPr/>
          <a:lstStyle>
            <a:lvl1pPr>
              <a:defRPr/>
            </a:lvl1pPr>
          </a:lstStyle>
          <a:p>
            <a:pPr>
              <a:defRPr/>
            </a:pPr>
            <a:fld id="{DE74800C-9970-4D44-8CB5-BFE5F0FABA73}" type="slidenum">
              <a:rPr lang="ru-RU"/>
              <a:pPr>
                <a:defRPr/>
              </a:pPr>
              <a:t>‹#›</a:t>
            </a:fld>
            <a:endParaRPr lang="ru-RU"/>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7"/>
          <p:cNvSpPr>
            <a:spLocks noGrp="1" noChangeArrowheads="1"/>
          </p:cNvSpPr>
          <p:nvPr>
            <p:ph type="dt" sz="half" idx="10"/>
          </p:nvPr>
        </p:nvSpPr>
        <p:spPr>
          <a:ln/>
        </p:spPr>
        <p:txBody>
          <a:bodyPr/>
          <a:lstStyle>
            <a:lvl1pPr>
              <a:defRPr/>
            </a:lvl1pPr>
          </a:lstStyle>
          <a:p>
            <a:pPr>
              <a:defRPr/>
            </a:pPr>
            <a:endParaRPr lang="ru-RU"/>
          </a:p>
        </p:txBody>
      </p:sp>
      <p:sp>
        <p:nvSpPr>
          <p:cNvPr id="6" name="Rectangle 8"/>
          <p:cNvSpPr>
            <a:spLocks noGrp="1" noChangeArrowheads="1"/>
          </p:cNvSpPr>
          <p:nvPr>
            <p:ph type="ftr" sz="quarter" idx="11"/>
          </p:nvPr>
        </p:nvSpPr>
        <p:spPr>
          <a:ln/>
        </p:spPr>
        <p:txBody>
          <a:bodyPr/>
          <a:lstStyle>
            <a:lvl1pPr>
              <a:defRPr/>
            </a:lvl1pPr>
          </a:lstStyle>
          <a:p>
            <a:pPr>
              <a:defRPr/>
            </a:pPr>
            <a:endParaRPr lang="ru-RU"/>
          </a:p>
        </p:txBody>
      </p:sp>
      <p:sp>
        <p:nvSpPr>
          <p:cNvPr id="7" name="Rectangle 9"/>
          <p:cNvSpPr>
            <a:spLocks noGrp="1" noChangeArrowheads="1"/>
          </p:cNvSpPr>
          <p:nvPr>
            <p:ph type="sldNum" sz="quarter" idx="12"/>
          </p:nvPr>
        </p:nvSpPr>
        <p:spPr>
          <a:ln/>
        </p:spPr>
        <p:txBody>
          <a:bodyPr/>
          <a:lstStyle>
            <a:lvl1pPr>
              <a:defRPr/>
            </a:lvl1pPr>
          </a:lstStyle>
          <a:p>
            <a:pPr>
              <a:defRPr/>
            </a:pPr>
            <a:fld id="{8DDEFF63-CA18-4B31-8FE6-8B7A53CEED8A}" type="slidenum">
              <a:rPr lang="ru-RU"/>
              <a:pPr>
                <a:defRPr/>
              </a:pPr>
              <a:t>‹#›</a:t>
            </a:fld>
            <a:endParaRPr lang="ru-RU"/>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ru-RU" noProof="0" smtClean="0"/>
              <a:t>Вставка рисунка</a:t>
            </a:r>
            <a:endParaRPr lang="ru-RU" noProof="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7"/>
          <p:cNvSpPr>
            <a:spLocks noGrp="1" noChangeArrowheads="1"/>
          </p:cNvSpPr>
          <p:nvPr>
            <p:ph type="dt" sz="half" idx="10"/>
          </p:nvPr>
        </p:nvSpPr>
        <p:spPr>
          <a:ln/>
        </p:spPr>
        <p:txBody>
          <a:bodyPr/>
          <a:lstStyle>
            <a:lvl1pPr>
              <a:defRPr/>
            </a:lvl1pPr>
          </a:lstStyle>
          <a:p>
            <a:pPr>
              <a:defRPr/>
            </a:pPr>
            <a:endParaRPr lang="ru-RU"/>
          </a:p>
        </p:txBody>
      </p:sp>
      <p:sp>
        <p:nvSpPr>
          <p:cNvPr id="6" name="Rectangle 8"/>
          <p:cNvSpPr>
            <a:spLocks noGrp="1" noChangeArrowheads="1"/>
          </p:cNvSpPr>
          <p:nvPr>
            <p:ph type="ftr" sz="quarter" idx="11"/>
          </p:nvPr>
        </p:nvSpPr>
        <p:spPr>
          <a:ln/>
        </p:spPr>
        <p:txBody>
          <a:bodyPr/>
          <a:lstStyle>
            <a:lvl1pPr>
              <a:defRPr/>
            </a:lvl1pPr>
          </a:lstStyle>
          <a:p>
            <a:pPr>
              <a:defRPr/>
            </a:pPr>
            <a:endParaRPr lang="ru-RU"/>
          </a:p>
        </p:txBody>
      </p:sp>
      <p:sp>
        <p:nvSpPr>
          <p:cNvPr id="7" name="Rectangle 9"/>
          <p:cNvSpPr>
            <a:spLocks noGrp="1" noChangeArrowheads="1"/>
          </p:cNvSpPr>
          <p:nvPr>
            <p:ph type="sldNum" sz="quarter" idx="12"/>
          </p:nvPr>
        </p:nvSpPr>
        <p:spPr>
          <a:ln/>
        </p:spPr>
        <p:txBody>
          <a:bodyPr/>
          <a:lstStyle>
            <a:lvl1pPr>
              <a:defRPr/>
            </a:lvl1pPr>
          </a:lstStyle>
          <a:p>
            <a:pPr>
              <a:defRPr/>
            </a:pPr>
            <a:fld id="{08E68ECA-6946-4DAA-9A3A-BE901F412095}" type="slidenum">
              <a:rPr lang="ru-RU"/>
              <a:pPr>
                <a:defRPr/>
              </a:pPr>
              <a:t>‹#›</a:t>
            </a:fld>
            <a:endParaRPr lang="ru-RU"/>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7"/>
          <p:cNvSpPr>
            <a:spLocks noGrp="1" noChangeArrowheads="1"/>
          </p:cNvSpPr>
          <p:nvPr>
            <p:ph type="dt" sz="half" idx="10"/>
          </p:nvPr>
        </p:nvSpPr>
        <p:spPr>
          <a:ln/>
        </p:spPr>
        <p:txBody>
          <a:bodyPr/>
          <a:lstStyle>
            <a:lvl1pPr>
              <a:defRPr/>
            </a:lvl1pPr>
          </a:lstStyle>
          <a:p>
            <a:pPr>
              <a:defRPr/>
            </a:pPr>
            <a:endParaRPr lang="ru-RU"/>
          </a:p>
        </p:txBody>
      </p:sp>
      <p:sp>
        <p:nvSpPr>
          <p:cNvPr id="5" name="Rectangle 8"/>
          <p:cNvSpPr>
            <a:spLocks noGrp="1" noChangeArrowheads="1"/>
          </p:cNvSpPr>
          <p:nvPr>
            <p:ph type="ftr" sz="quarter" idx="11"/>
          </p:nvPr>
        </p:nvSpPr>
        <p:spPr>
          <a:ln/>
        </p:spPr>
        <p:txBody>
          <a:bodyPr/>
          <a:lstStyle>
            <a:lvl1pPr>
              <a:defRPr/>
            </a:lvl1pPr>
          </a:lstStyle>
          <a:p>
            <a:pPr>
              <a:defRPr/>
            </a:pPr>
            <a:endParaRPr lang="ru-RU"/>
          </a:p>
        </p:txBody>
      </p:sp>
      <p:sp>
        <p:nvSpPr>
          <p:cNvPr id="6" name="Rectangle 9"/>
          <p:cNvSpPr>
            <a:spLocks noGrp="1" noChangeArrowheads="1"/>
          </p:cNvSpPr>
          <p:nvPr>
            <p:ph type="sldNum" sz="quarter" idx="12"/>
          </p:nvPr>
        </p:nvSpPr>
        <p:spPr>
          <a:ln/>
        </p:spPr>
        <p:txBody>
          <a:bodyPr/>
          <a:lstStyle>
            <a:lvl1pPr>
              <a:defRPr/>
            </a:lvl1pPr>
          </a:lstStyle>
          <a:p>
            <a:pPr>
              <a:defRPr/>
            </a:pPr>
            <a:fld id="{D862EBE8-708B-4356-8D3A-BCF695E2386F}" type="slidenum">
              <a:rPr lang="ru-RU"/>
              <a:pPr>
                <a:defRPr/>
              </a:pPr>
              <a:t>‹#›</a:t>
            </a:fld>
            <a:endParaRPr lang="ru-RU"/>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21362"/>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21362"/>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7"/>
          <p:cNvSpPr>
            <a:spLocks noGrp="1" noChangeArrowheads="1"/>
          </p:cNvSpPr>
          <p:nvPr>
            <p:ph type="dt" sz="half" idx="10"/>
          </p:nvPr>
        </p:nvSpPr>
        <p:spPr>
          <a:ln/>
        </p:spPr>
        <p:txBody>
          <a:bodyPr/>
          <a:lstStyle>
            <a:lvl1pPr>
              <a:defRPr/>
            </a:lvl1pPr>
          </a:lstStyle>
          <a:p>
            <a:pPr>
              <a:defRPr/>
            </a:pPr>
            <a:endParaRPr lang="ru-RU"/>
          </a:p>
        </p:txBody>
      </p:sp>
      <p:sp>
        <p:nvSpPr>
          <p:cNvPr id="5" name="Rectangle 8"/>
          <p:cNvSpPr>
            <a:spLocks noGrp="1" noChangeArrowheads="1"/>
          </p:cNvSpPr>
          <p:nvPr>
            <p:ph type="ftr" sz="quarter" idx="11"/>
          </p:nvPr>
        </p:nvSpPr>
        <p:spPr>
          <a:ln/>
        </p:spPr>
        <p:txBody>
          <a:bodyPr/>
          <a:lstStyle>
            <a:lvl1pPr>
              <a:defRPr/>
            </a:lvl1pPr>
          </a:lstStyle>
          <a:p>
            <a:pPr>
              <a:defRPr/>
            </a:pPr>
            <a:endParaRPr lang="ru-RU"/>
          </a:p>
        </p:txBody>
      </p:sp>
      <p:sp>
        <p:nvSpPr>
          <p:cNvPr id="6" name="Rectangle 9"/>
          <p:cNvSpPr>
            <a:spLocks noGrp="1" noChangeArrowheads="1"/>
          </p:cNvSpPr>
          <p:nvPr>
            <p:ph type="sldNum" sz="quarter" idx="12"/>
          </p:nvPr>
        </p:nvSpPr>
        <p:spPr>
          <a:ln/>
        </p:spPr>
        <p:txBody>
          <a:bodyPr/>
          <a:lstStyle>
            <a:lvl1pPr>
              <a:defRPr/>
            </a:lvl1pPr>
          </a:lstStyle>
          <a:p>
            <a:pPr>
              <a:defRPr/>
            </a:pPr>
            <a:fld id="{10713D14-25D2-4833-B7C7-4749DB2DD86B}" type="slidenum">
              <a:rPr lang="ru-RU"/>
              <a:pPr>
                <a:defRPr/>
              </a:pPr>
              <a:t>‹#›</a:t>
            </a:fld>
            <a:endParaRPr lang="ru-RU"/>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xAndObj" preserve="1">
  <p:cSld name="Заголовок, текст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p>
            <a:r>
              <a:rPr lang="ru-RU" smtClean="0"/>
              <a:t>Образец заголовка</a:t>
            </a:r>
            <a:endParaRPr lang="ru-RU"/>
          </a:p>
        </p:txBody>
      </p:sp>
      <p:sp>
        <p:nvSpPr>
          <p:cNvPr id="3" name="Текст 2"/>
          <p:cNvSpPr>
            <a:spLocks noGrp="1"/>
          </p:cNvSpPr>
          <p:nvPr>
            <p:ph type="body" sz="half" idx="1"/>
          </p:nvPr>
        </p:nvSpPr>
        <p:spPr>
          <a:xfrm>
            <a:off x="457200" y="1600200"/>
            <a:ext cx="4038600" cy="44958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4958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7"/>
          <p:cNvSpPr>
            <a:spLocks noGrp="1" noChangeArrowheads="1"/>
          </p:cNvSpPr>
          <p:nvPr>
            <p:ph type="dt" sz="half" idx="10"/>
          </p:nvPr>
        </p:nvSpPr>
        <p:spPr>
          <a:ln/>
        </p:spPr>
        <p:txBody>
          <a:bodyPr/>
          <a:lstStyle>
            <a:lvl1pPr>
              <a:defRPr/>
            </a:lvl1pPr>
          </a:lstStyle>
          <a:p>
            <a:pPr>
              <a:defRPr/>
            </a:pPr>
            <a:endParaRPr lang="ru-RU"/>
          </a:p>
        </p:txBody>
      </p:sp>
      <p:sp>
        <p:nvSpPr>
          <p:cNvPr id="6" name="Rectangle 8"/>
          <p:cNvSpPr>
            <a:spLocks noGrp="1" noChangeArrowheads="1"/>
          </p:cNvSpPr>
          <p:nvPr>
            <p:ph type="ftr" sz="quarter" idx="11"/>
          </p:nvPr>
        </p:nvSpPr>
        <p:spPr>
          <a:ln/>
        </p:spPr>
        <p:txBody>
          <a:bodyPr/>
          <a:lstStyle>
            <a:lvl1pPr>
              <a:defRPr/>
            </a:lvl1pPr>
          </a:lstStyle>
          <a:p>
            <a:pPr>
              <a:defRPr/>
            </a:pPr>
            <a:endParaRPr lang="ru-RU"/>
          </a:p>
        </p:txBody>
      </p:sp>
      <p:sp>
        <p:nvSpPr>
          <p:cNvPr id="7" name="Rectangle 9"/>
          <p:cNvSpPr>
            <a:spLocks noGrp="1" noChangeArrowheads="1"/>
          </p:cNvSpPr>
          <p:nvPr>
            <p:ph type="sldNum" sz="quarter" idx="12"/>
          </p:nvPr>
        </p:nvSpPr>
        <p:spPr>
          <a:ln/>
        </p:spPr>
        <p:txBody>
          <a:bodyPr/>
          <a:lstStyle>
            <a:lvl1pPr>
              <a:defRPr/>
            </a:lvl1pPr>
          </a:lstStyle>
          <a:p>
            <a:pPr>
              <a:defRPr/>
            </a:pPr>
            <a:fld id="{B3A2B3D9-C3B1-4495-BA77-E204EF9A6EE5}" type="slidenum">
              <a:rPr lang="ru-RU"/>
              <a:pPr>
                <a:defRPr/>
              </a:pPr>
              <a:t>‹#›</a:t>
            </a:fld>
            <a:endParaRPr lang="ru-RU"/>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showMasterPhAnim="0" type="title" preserve="1">
  <p:cSld name="Титульный слайд">
    <p:spTree>
      <p:nvGrpSpPr>
        <p:cNvPr id="1" name=""/>
        <p:cNvGrpSpPr/>
        <p:nvPr/>
      </p:nvGrpSpPr>
      <p:grpSpPr>
        <a:xfrm>
          <a:off x="0" y="0"/>
          <a:ext cx="0" cy="0"/>
          <a:chOff x="0" y="0"/>
          <a:chExt cx="0" cy="0"/>
        </a:xfrm>
      </p:grpSpPr>
      <p:sp>
        <p:nvSpPr>
          <p:cNvPr id="4" name="Freeform 4"/>
          <p:cNvSpPr>
            <a:spLocks/>
          </p:cNvSpPr>
          <p:nvPr/>
        </p:nvSpPr>
        <p:spPr bwMode="auto">
          <a:xfrm>
            <a:off x="285750" y="2803525"/>
            <a:ext cx="1588" cy="3035300"/>
          </a:xfrm>
          <a:custGeom>
            <a:avLst/>
            <a:gdLst>
              <a:gd name="T0" fmla="*/ 0 h 1912"/>
              <a:gd name="T1" fmla="*/ 6 h 1912"/>
              <a:gd name="T2" fmla="*/ 6 h 1912"/>
              <a:gd name="T3" fmla="*/ 60 h 1912"/>
              <a:gd name="T4" fmla="*/ 1912 h 1912"/>
              <a:gd name="T5" fmla="*/ 1912 h 1912"/>
              <a:gd name="T6" fmla="*/ 0 h 1912"/>
              <a:gd name="T7" fmla="*/ 0 h 1912"/>
            </a:gdLst>
            <a:ahLst/>
            <a:cxnLst>
              <a:cxn ang="0">
                <a:pos x="0" y="T0"/>
              </a:cxn>
              <a:cxn ang="0">
                <a:pos x="0" y="T1"/>
              </a:cxn>
              <a:cxn ang="0">
                <a:pos x="0" y="T2"/>
              </a:cxn>
              <a:cxn ang="0">
                <a:pos x="0" y="T3"/>
              </a:cxn>
              <a:cxn ang="0">
                <a:pos x="0" y="T4"/>
              </a:cxn>
              <a:cxn ang="0">
                <a:pos x="0" y="T5"/>
              </a:cxn>
              <a:cxn ang="0">
                <a:pos x="0" y="T6"/>
              </a:cxn>
              <a:cxn ang="0">
                <a:pos x="0" y="T7"/>
              </a:cxn>
            </a:cxnLst>
            <a:rect l="0" t="0" r="r" b="b"/>
            <a:pathLst>
              <a:path h="1912">
                <a:moveTo>
                  <a:pt x="0" y="0"/>
                </a:moveTo>
                <a:lnTo>
                  <a:pt x="0" y="6"/>
                </a:lnTo>
                <a:lnTo>
                  <a:pt x="0" y="6"/>
                </a:lnTo>
                <a:lnTo>
                  <a:pt x="0" y="60"/>
                </a:lnTo>
                <a:lnTo>
                  <a:pt x="0" y="1912"/>
                </a:lnTo>
                <a:lnTo>
                  <a:pt x="0" y="1912"/>
                </a:lnTo>
                <a:lnTo>
                  <a:pt x="0" y="0"/>
                </a:lnTo>
                <a:lnTo>
                  <a:pt x="0" y="0"/>
                </a:lnTo>
                <a:close/>
              </a:path>
            </a:pathLst>
          </a:custGeom>
          <a:solidFill>
            <a:srgbClr val="6BBA27"/>
          </a:soli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119810" name="Rectangle 2"/>
          <p:cNvSpPr>
            <a:spLocks noGrp="1" noChangeArrowheads="1"/>
          </p:cNvSpPr>
          <p:nvPr>
            <p:ph type="ctrTitle" sz="quarter"/>
          </p:nvPr>
        </p:nvSpPr>
        <p:spPr>
          <a:xfrm>
            <a:off x="685800" y="1997075"/>
            <a:ext cx="7772400" cy="1431925"/>
          </a:xfrm>
        </p:spPr>
        <p:txBody>
          <a:bodyPr anchor="b" anchorCtr="1"/>
          <a:lstStyle>
            <a:lvl1pPr algn="ctr">
              <a:defRPr/>
            </a:lvl1pPr>
          </a:lstStyle>
          <a:p>
            <a:r>
              <a:rPr lang="ru-RU" smtClean="0"/>
              <a:t>Образец заголовка</a:t>
            </a:r>
            <a:endParaRPr lang="ru-RU"/>
          </a:p>
        </p:txBody>
      </p:sp>
      <p:sp>
        <p:nvSpPr>
          <p:cNvPr id="119811" name="Rectangle 3"/>
          <p:cNvSpPr>
            <a:spLocks noGrp="1" noChangeArrowheads="1"/>
          </p:cNvSpPr>
          <p:nvPr>
            <p:ph type="subTitle" sz="quarter" idx="1"/>
          </p:nvPr>
        </p:nvSpPr>
        <p:spPr>
          <a:xfrm>
            <a:off x="1371600" y="3886200"/>
            <a:ext cx="6400800" cy="1752600"/>
          </a:xfrm>
        </p:spPr>
        <p:txBody>
          <a:bodyPr/>
          <a:lstStyle>
            <a:lvl1pPr marL="0" indent="0" algn="ctr">
              <a:buFontTx/>
              <a:buNone/>
              <a:defRPr/>
            </a:lvl1pPr>
          </a:lstStyle>
          <a:p>
            <a:r>
              <a:rPr lang="ru-RU" smtClean="0"/>
              <a:t>Образец подзаголовка</a:t>
            </a:r>
            <a:endParaRPr lang="ru-RU"/>
          </a:p>
        </p:txBody>
      </p:sp>
      <p:sp>
        <p:nvSpPr>
          <p:cNvPr id="5" name="Rectangle 5"/>
          <p:cNvSpPr>
            <a:spLocks noGrp="1" noChangeArrowheads="1"/>
          </p:cNvSpPr>
          <p:nvPr>
            <p:ph type="ftr" sz="quarter" idx="10"/>
          </p:nvPr>
        </p:nvSpPr>
        <p:spPr/>
        <p:txBody>
          <a:bodyPr/>
          <a:lstStyle>
            <a:lvl1pPr>
              <a:defRPr/>
            </a:lvl1pPr>
          </a:lstStyle>
          <a:p>
            <a:pPr>
              <a:defRPr/>
            </a:pPr>
            <a:endParaRPr lang="ru-RU"/>
          </a:p>
        </p:txBody>
      </p:sp>
      <p:sp>
        <p:nvSpPr>
          <p:cNvPr id="6" name="Rectangle 6"/>
          <p:cNvSpPr>
            <a:spLocks noGrp="1" noChangeArrowheads="1"/>
          </p:cNvSpPr>
          <p:nvPr>
            <p:ph type="sldNum" sz="quarter" idx="11"/>
          </p:nvPr>
        </p:nvSpPr>
        <p:spPr/>
        <p:txBody>
          <a:bodyPr/>
          <a:lstStyle>
            <a:lvl1pPr>
              <a:defRPr/>
            </a:lvl1pPr>
          </a:lstStyle>
          <a:p>
            <a:pPr>
              <a:defRPr/>
            </a:pPr>
            <a:fld id="{473D6331-E8F6-494D-9E05-D707C6EDE430}" type="slidenum">
              <a:rPr lang="ru-RU"/>
              <a:pPr>
                <a:defRPr/>
              </a:pPr>
              <a:t>‹#›</a:t>
            </a:fld>
            <a:endParaRPr lang="ru-RU"/>
          </a:p>
        </p:txBody>
      </p:sp>
      <p:sp>
        <p:nvSpPr>
          <p:cNvPr id="7" name="Rectangle 7"/>
          <p:cNvSpPr>
            <a:spLocks noGrp="1" noChangeArrowheads="1"/>
          </p:cNvSpPr>
          <p:nvPr>
            <p:ph type="dt" sz="quarter" idx="12"/>
          </p:nvPr>
        </p:nvSpPr>
        <p:spPr/>
        <p:txBody>
          <a:bodyPr/>
          <a:lstStyle>
            <a:lvl1pPr>
              <a:defRPr/>
            </a:lvl1pPr>
          </a:lstStyle>
          <a:p>
            <a:pPr>
              <a:defRPr/>
            </a:pPr>
            <a:endParaRPr lang="ru-RU"/>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1198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iterate type="lt">
                                    <p:tmAbs val="75"/>
                                  </p:iterate>
                                  <p:childTnLst>
                                    <p:set>
                                      <p:cBhvr>
                                        <p:cTn id="10" dur="1" fill="hold">
                                          <p:stCondLst>
                                            <p:cond delay="74"/>
                                          </p:stCondLst>
                                        </p:cTn>
                                        <p:tgtEl>
                                          <p:spTgt spid="119811">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810" grpId="0" autoUpdateAnimBg="0"/>
      <p:bldP spid="119811" grpId="0" build="p" autoUpdateAnimBg="0"/>
    </p:bld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0C13CD30-2109-48C5-B840-46EB36BC1754}" type="slidenum">
              <a:rPr lang="ru-RU"/>
              <a:pPr>
                <a:defRPr/>
              </a:pPr>
              <a:t>‹#›</a:t>
            </a:fld>
            <a:endParaRPr lang="ru-RU"/>
          </a:p>
        </p:txBody>
      </p:sp>
    </p:spTree>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223CCAA7-1642-417A-94E5-2AE28749F232}" type="slidenum">
              <a:rPr lang="ru-RU"/>
              <a:pPr>
                <a:defRPr/>
              </a:pPr>
              <a:t>‹#›</a:t>
            </a:fld>
            <a:endParaRPr lang="ru-RU"/>
          </a:p>
        </p:txBody>
      </p:sp>
    </p:spTree>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905000"/>
            <a:ext cx="4038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905000"/>
            <a:ext cx="4038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4"/>
          <p:cNvSpPr>
            <a:spLocks noGrp="1" noChangeArrowheads="1"/>
          </p:cNvSpPr>
          <p:nvPr>
            <p:ph type="dt" sz="half" idx="10"/>
          </p:nvPr>
        </p:nvSpPr>
        <p:spPr>
          <a:ln/>
        </p:spPr>
        <p:txBody>
          <a:bodyPr/>
          <a:lstStyle>
            <a:lvl1pPr>
              <a:defRPr/>
            </a:lvl1pPr>
          </a:lstStyle>
          <a:p>
            <a:pPr>
              <a:defRPr/>
            </a:pPr>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pPr>
              <a:defRPr/>
            </a:pPr>
            <a:fld id="{F3DB7DAD-2F84-401A-8D62-3CB176F9B792}" type="slidenum">
              <a:rPr lang="ru-RU"/>
              <a:pPr>
                <a:defRPr/>
              </a:pPr>
              <a:t>‹#›</a:t>
            </a:fld>
            <a:endParaRPr lang="ru-RU"/>
          </a:p>
        </p:txBody>
      </p:sp>
    </p:spTree>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Rectangle 4"/>
          <p:cNvSpPr>
            <a:spLocks noGrp="1" noChangeArrowheads="1"/>
          </p:cNvSpPr>
          <p:nvPr>
            <p:ph type="dt" sz="half" idx="10"/>
          </p:nvPr>
        </p:nvSpPr>
        <p:spPr>
          <a:ln/>
        </p:spPr>
        <p:txBody>
          <a:bodyPr/>
          <a:lstStyle>
            <a:lvl1pPr>
              <a:defRPr/>
            </a:lvl1pPr>
          </a:lstStyle>
          <a:p>
            <a:pPr>
              <a:defRPr/>
            </a:pPr>
            <a:endParaRPr lang="ru-RU"/>
          </a:p>
        </p:txBody>
      </p:sp>
      <p:sp>
        <p:nvSpPr>
          <p:cNvPr id="8" name="Rectangle 5"/>
          <p:cNvSpPr>
            <a:spLocks noGrp="1" noChangeArrowheads="1"/>
          </p:cNvSpPr>
          <p:nvPr>
            <p:ph type="ftr" sz="quarter" idx="11"/>
          </p:nvPr>
        </p:nvSpPr>
        <p:spPr>
          <a:ln/>
        </p:spPr>
        <p:txBody>
          <a:bodyPr/>
          <a:lstStyle>
            <a:lvl1pPr>
              <a:defRPr/>
            </a:lvl1pPr>
          </a:lstStyle>
          <a:p>
            <a:pPr>
              <a:defRPr/>
            </a:pPr>
            <a:endParaRPr lang="ru-RU"/>
          </a:p>
        </p:txBody>
      </p:sp>
      <p:sp>
        <p:nvSpPr>
          <p:cNvPr id="9" name="Rectangle 6"/>
          <p:cNvSpPr>
            <a:spLocks noGrp="1" noChangeArrowheads="1"/>
          </p:cNvSpPr>
          <p:nvPr>
            <p:ph type="sldNum" sz="quarter" idx="12"/>
          </p:nvPr>
        </p:nvSpPr>
        <p:spPr>
          <a:ln/>
        </p:spPr>
        <p:txBody>
          <a:bodyPr/>
          <a:lstStyle>
            <a:lvl1pPr>
              <a:defRPr/>
            </a:lvl1pPr>
          </a:lstStyle>
          <a:p>
            <a:pPr>
              <a:defRPr/>
            </a:pPr>
            <a:fld id="{0CAEC932-A2C0-4711-A364-572D13D840AB}" type="slidenum">
              <a:rPr lang="ru-RU"/>
              <a:pPr>
                <a:defRPr/>
              </a:pPr>
              <a:t>‹#›</a:t>
            </a:fld>
            <a:endParaRPr lang="ru-RU"/>
          </a:p>
        </p:txBody>
      </p:sp>
    </p:spTree>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Rectangle 4"/>
          <p:cNvSpPr>
            <a:spLocks noGrp="1" noChangeArrowheads="1"/>
          </p:cNvSpPr>
          <p:nvPr>
            <p:ph type="dt" sz="half" idx="10"/>
          </p:nvPr>
        </p:nvSpPr>
        <p:spPr>
          <a:ln/>
        </p:spPr>
        <p:txBody>
          <a:bodyPr/>
          <a:lstStyle>
            <a:lvl1pPr>
              <a:defRPr/>
            </a:lvl1pPr>
          </a:lstStyle>
          <a:p>
            <a:pPr>
              <a:defRPr/>
            </a:pPr>
            <a:endParaRPr lang="ru-RU"/>
          </a:p>
        </p:txBody>
      </p:sp>
      <p:sp>
        <p:nvSpPr>
          <p:cNvPr id="4" name="Rectangle 5"/>
          <p:cNvSpPr>
            <a:spLocks noGrp="1" noChangeArrowheads="1"/>
          </p:cNvSpPr>
          <p:nvPr>
            <p:ph type="ftr" sz="quarter" idx="11"/>
          </p:nvPr>
        </p:nvSpPr>
        <p:spPr>
          <a:ln/>
        </p:spPr>
        <p:txBody>
          <a:bodyPr/>
          <a:lstStyle>
            <a:lvl1pPr>
              <a:defRPr/>
            </a:lvl1pPr>
          </a:lstStyle>
          <a:p>
            <a:pPr>
              <a:defRPr/>
            </a:pPr>
            <a:endParaRPr lang="ru-RU"/>
          </a:p>
        </p:txBody>
      </p:sp>
      <p:sp>
        <p:nvSpPr>
          <p:cNvPr id="5" name="Rectangle 6"/>
          <p:cNvSpPr>
            <a:spLocks noGrp="1" noChangeArrowheads="1"/>
          </p:cNvSpPr>
          <p:nvPr>
            <p:ph type="sldNum" sz="quarter" idx="12"/>
          </p:nvPr>
        </p:nvSpPr>
        <p:spPr>
          <a:ln/>
        </p:spPr>
        <p:txBody>
          <a:bodyPr/>
          <a:lstStyle>
            <a:lvl1pPr>
              <a:defRPr/>
            </a:lvl1pPr>
          </a:lstStyle>
          <a:p>
            <a:pPr>
              <a:defRPr/>
            </a:pPr>
            <a:fld id="{4F6D06C7-A5B4-46D9-AA7A-3B2F8E552E4C}" type="slidenum">
              <a:rPr lang="ru-RU"/>
              <a:pPr>
                <a:defRPr/>
              </a:pPr>
              <a:t>‹#›</a:t>
            </a:fld>
            <a:endParaRPr lang="ru-RU"/>
          </a:p>
        </p:txBody>
      </p:sp>
    </p:spTree>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ru-RU"/>
          </a:p>
        </p:txBody>
      </p:sp>
      <p:sp>
        <p:nvSpPr>
          <p:cNvPr id="3" name="Rectangle 5"/>
          <p:cNvSpPr>
            <a:spLocks noGrp="1" noChangeArrowheads="1"/>
          </p:cNvSpPr>
          <p:nvPr>
            <p:ph type="ftr" sz="quarter" idx="11"/>
          </p:nvPr>
        </p:nvSpPr>
        <p:spPr>
          <a:ln/>
        </p:spPr>
        <p:txBody>
          <a:bodyPr/>
          <a:lstStyle>
            <a:lvl1pPr>
              <a:defRPr/>
            </a:lvl1pPr>
          </a:lstStyle>
          <a:p>
            <a:pPr>
              <a:defRPr/>
            </a:pPr>
            <a:endParaRPr lang="ru-RU"/>
          </a:p>
        </p:txBody>
      </p:sp>
      <p:sp>
        <p:nvSpPr>
          <p:cNvPr id="4" name="Rectangle 6"/>
          <p:cNvSpPr>
            <a:spLocks noGrp="1" noChangeArrowheads="1"/>
          </p:cNvSpPr>
          <p:nvPr>
            <p:ph type="sldNum" sz="quarter" idx="12"/>
          </p:nvPr>
        </p:nvSpPr>
        <p:spPr>
          <a:ln/>
        </p:spPr>
        <p:txBody>
          <a:bodyPr/>
          <a:lstStyle>
            <a:lvl1pPr>
              <a:defRPr/>
            </a:lvl1pPr>
          </a:lstStyle>
          <a:p>
            <a:pPr>
              <a:defRPr/>
            </a:pPr>
            <a:fld id="{B2FE1BEB-CD57-45D5-83CE-B318C2A3F839}" type="slidenum">
              <a:rPr lang="ru-RU"/>
              <a:pPr>
                <a:defRPr/>
              </a:pPr>
              <a:t>‹#›</a:t>
            </a:fld>
            <a:endParaRPr lang="ru-RU"/>
          </a:p>
        </p:txBody>
      </p:sp>
    </p:spTree>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pPr>
              <a:defRPr/>
            </a:pPr>
            <a:fld id="{408C39B9-94F9-4A6D-BACE-FA980499598C}" type="slidenum">
              <a:rPr lang="ru-RU"/>
              <a:pPr>
                <a:defRPr/>
              </a:pPr>
              <a:t>‹#›</a:t>
            </a:fld>
            <a:endParaRPr lang="ru-RU"/>
          </a:p>
        </p:txBody>
      </p:sp>
    </p:spTree>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ru-RU" noProof="0" smtClean="0"/>
              <a:t>Вставка рисунка</a:t>
            </a:r>
            <a:endParaRPr lang="ru-RU" noProof="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pPr>
              <a:defRPr/>
            </a:pPr>
            <a:fld id="{9546B4E0-D211-41DF-970A-FF8942D1B9F3}" type="slidenum">
              <a:rPr lang="ru-RU"/>
              <a:pPr>
                <a:defRPr/>
              </a:pPr>
              <a:t>‹#›</a:t>
            </a:fld>
            <a:endParaRPr lang="ru-RU"/>
          </a:p>
        </p:txBody>
      </p:sp>
    </p:spTree>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CE605252-8AE5-4594-945B-B2371F8933C9}" type="slidenum">
              <a:rPr lang="ru-RU"/>
              <a:pPr>
                <a:defRPr/>
              </a:pPr>
              <a:t>‹#›</a:t>
            </a:fld>
            <a:endParaRPr lang="ru-RU"/>
          </a:p>
        </p:txBody>
      </p:sp>
    </p:spTree>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92100"/>
            <a:ext cx="2057400" cy="5727700"/>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92100"/>
            <a:ext cx="6019800" cy="572770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47822948-EB4C-4373-A57D-512C735A47A0}" type="slidenum">
              <a:rPr lang="ru-RU"/>
              <a:pPr>
                <a:defRPr/>
              </a:pPr>
              <a:t>‹#›</a:t>
            </a:fld>
            <a:endParaRPr lang="ru-RU"/>
          </a:p>
        </p:txBody>
      </p:sp>
    </p:spTree>
  </p:cSld>
  <p:clrMapOvr>
    <a:masterClrMapping/>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xAndObj" preserve="1">
  <p:cSld name="Заголовок, текст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92100"/>
            <a:ext cx="8229600" cy="1384300"/>
          </a:xfrm>
        </p:spPr>
        <p:txBody>
          <a:bodyPr/>
          <a:lstStyle/>
          <a:p>
            <a:r>
              <a:rPr lang="ru-RU" smtClean="0"/>
              <a:t>Образец заголовка</a:t>
            </a:r>
            <a:endParaRPr lang="ru-RU"/>
          </a:p>
        </p:txBody>
      </p:sp>
      <p:sp>
        <p:nvSpPr>
          <p:cNvPr id="3" name="Текст 2"/>
          <p:cNvSpPr>
            <a:spLocks noGrp="1"/>
          </p:cNvSpPr>
          <p:nvPr>
            <p:ph type="body" sz="half" idx="1"/>
          </p:nvPr>
        </p:nvSpPr>
        <p:spPr>
          <a:xfrm>
            <a:off x="457200" y="1905000"/>
            <a:ext cx="4038600" cy="41148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905000"/>
            <a:ext cx="4038600" cy="41148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4"/>
          <p:cNvSpPr>
            <a:spLocks noGrp="1" noChangeArrowheads="1"/>
          </p:cNvSpPr>
          <p:nvPr>
            <p:ph type="dt" sz="half" idx="10"/>
          </p:nvPr>
        </p:nvSpPr>
        <p:spPr>
          <a:ln/>
        </p:spPr>
        <p:txBody>
          <a:bodyPr/>
          <a:lstStyle>
            <a:lvl1pPr>
              <a:defRPr/>
            </a:lvl1pPr>
          </a:lstStyle>
          <a:p>
            <a:pPr>
              <a:defRPr/>
            </a:pPr>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pPr>
              <a:defRPr/>
            </a:pPr>
            <a:fld id="{4B3B1372-236A-4234-8E43-12F54A839ABA}" type="slidenum">
              <a:rPr lang="ru-RU"/>
              <a:pPr>
                <a:defRPr/>
              </a:pPr>
              <a:t>‹#›</a:t>
            </a:fld>
            <a:endParaRPr lang="ru-RU"/>
          </a:p>
        </p:txBody>
      </p:sp>
    </p:spTree>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showMasterPhAnim="0" type="title" preserve="1">
  <p:cSld name="Титульный слайд">
    <p:spTree>
      <p:nvGrpSpPr>
        <p:cNvPr id="1" name=""/>
        <p:cNvGrpSpPr/>
        <p:nvPr/>
      </p:nvGrpSpPr>
      <p:grpSpPr>
        <a:xfrm>
          <a:off x="0" y="0"/>
          <a:ext cx="0" cy="0"/>
          <a:chOff x="0" y="0"/>
          <a:chExt cx="0" cy="0"/>
        </a:xfrm>
      </p:grpSpPr>
      <p:grpSp>
        <p:nvGrpSpPr>
          <p:cNvPr id="4" name="Group 2"/>
          <p:cNvGrpSpPr>
            <a:grpSpLocks/>
          </p:cNvGrpSpPr>
          <p:nvPr/>
        </p:nvGrpSpPr>
        <p:grpSpPr bwMode="auto">
          <a:xfrm>
            <a:off x="2084388" y="296863"/>
            <a:ext cx="6823075" cy="5353050"/>
            <a:chOff x="1313" y="187"/>
            <a:chExt cx="4298" cy="3372"/>
          </a:xfrm>
        </p:grpSpPr>
        <p:grpSp>
          <p:nvGrpSpPr>
            <p:cNvPr id="5" name="Group 3"/>
            <p:cNvGrpSpPr>
              <a:grpSpLocks/>
            </p:cNvGrpSpPr>
            <p:nvPr/>
          </p:nvGrpSpPr>
          <p:grpSpPr bwMode="auto">
            <a:xfrm>
              <a:off x="2194" y="601"/>
              <a:ext cx="596" cy="447"/>
              <a:chOff x="0" y="0"/>
              <a:chExt cx="768" cy="576"/>
            </a:xfrm>
          </p:grpSpPr>
          <p:sp>
            <p:nvSpPr>
              <p:cNvPr id="135" name="Oval 4"/>
              <p:cNvSpPr>
                <a:spLocks noChangeArrowheads="1"/>
              </p:cNvSpPr>
              <p:nvPr/>
            </p:nvSpPr>
            <p:spPr bwMode="hidden">
              <a:xfrm>
                <a:off x="0" y="0"/>
                <a:ext cx="768" cy="576"/>
              </a:xfrm>
              <a:prstGeom prst="ellipse">
                <a:avLst/>
              </a:prstGeom>
              <a:gradFill rotWithShape="0">
                <a:gsLst>
                  <a:gs pos="0">
                    <a:schemeClr val="bg2"/>
                  </a:gs>
                  <a:gs pos="100000">
                    <a:schemeClr val="bg1"/>
                  </a:gs>
                </a:gsLst>
                <a:path path="shape">
                  <a:fillToRect l="50000" t="50000" r="50000" b="50000"/>
                </a:path>
              </a:gradFill>
              <a:ln w="9525">
                <a:noFill/>
                <a:round/>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136" name="Oval 5"/>
              <p:cNvSpPr>
                <a:spLocks noChangeArrowheads="1"/>
              </p:cNvSpPr>
              <p:nvPr/>
            </p:nvSpPr>
            <p:spPr bwMode="hidden">
              <a:xfrm>
                <a:off x="276" y="253"/>
                <a:ext cx="187" cy="107"/>
              </a:xfrm>
              <a:prstGeom prst="ellipse">
                <a:avLst/>
              </a:prstGeom>
              <a:gradFill rotWithShape="0">
                <a:gsLst>
                  <a:gs pos="0">
                    <a:schemeClr val="accent1"/>
                  </a:gs>
                  <a:gs pos="100000">
                    <a:schemeClr val="bg2"/>
                  </a:gs>
                </a:gsLst>
                <a:path path="shape">
                  <a:fillToRect l="50000" t="50000" r="50000" b="50000"/>
                </a:path>
              </a:gradFill>
              <a:ln w="9525">
                <a:noFill/>
                <a:round/>
                <a:headEnd/>
                <a:tailEnd/>
              </a:ln>
              <a:effectLst/>
            </p:spPr>
            <p:txBody>
              <a:bodyPr wrap="none" anchor="ctr"/>
              <a:lstStyle/>
              <a:p>
                <a:pPr fontAlgn="auto">
                  <a:spcBef>
                    <a:spcPts val="0"/>
                  </a:spcBef>
                  <a:spcAft>
                    <a:spcPts val="0"/>
                  </a:spcAft>
                  <a:defRPr/>
                </a:pPr>
                <a:endParaRPr lang="ru-RU">
                  <a:latin typeface="+mn-lt"/>
                  <a:cs typeface="+mn-cs"/>
                </a:endParaRPr>
              </a:p>
            </p:txBody>
          </p:sp>
        </p:grpSp>
        <p:grpSp>
          <p:nvGrpSpPr>
            <p:cNvPr id="6" name="Group 6"/>
            <p:cNvGrpSpPr>
              <a:grpSpLocks/>
            </p:cNvGrpSpPr>
            <p:nvPr/>
          </p:nvGrpSpPr>
          <p:grpSpPr bwMode="auto">
            <a:xfrm>
              <a:off x="1312" y="187"/>
              <a:ext cx="4299" cy="3372"/>
              <a:chOff x="0" y="0"/>
              <a:chExt cx="5533" cy="4341"/>
            </a:xfrm>
          </p:grpSpPr>
          <p:grpSp>
            <p:nvGrpSpPr>
              <p:cNvPr id="22" name="Group 7"/>
              <p:cNvGrpSpPr>
                <a:grpSpLocks/>
              </p:cNvGrpSpPr>
              <p:nvPr/>
            </p:nvGrpSpPr>
            <p:grpSpPr bwMode="auto">
              <a:xfrm>
                <a:off x="0" y="0"/>
                <a:ext cx="5470" cy="4341"/>
                <a:chOff x="0" y="0"/>
                <a:chExt cx="5470" cy="4341"/>
              </a:xfrm>
            </p:grpSpPr>
            <p:grpSp>
              <p:nvGrpSpPr>
                <p:cNvPr id="33" name="Group 8"/>
                <p:cNvGrpSpPr>
                  <a:grpSpLocks/>
                </p:cNvGrpSpPr>
                <p:nvPr/>
              </p:nvGrpSpPr>
              <p:grpSpPr bwMode="auto">
                <a:xfrm>
                  <a:off x="1339" y="787"/>
                  <a:ext cx="2919" cy="2150"/>
                  <a:chOff x="1265" y="815"/>
                  <a:chExt cx="2919" cy="2150"/>
                </a:xfrm>
              </p:grpSpPr>
              <p:sp>
                <p:nvSpPr>
                  <p:cNvPr id="133" name="Oval 9"/>
                  <p:cNvSpPr>
                    <a:spLocks noChangeArrowheads="1"/>
                  </p:cNvSpPr>
                  <p:nvPr/>
                </p:nvSpPr>
                <p:spPr bwMode="hidden">
                  <a:xfrm>
                    <a:off x="1265" y="815"/>
                    <a:ext cx="2919" cy="2150"/>
                  </a:xfrm>
                  <a:prstGeom prst="ellipse">
                    <a:avLst/>
                  </a:prstGeom>
                  <a:gradFill rotWithShape="0">
                    <a:gsLst>
                      <a:gs pos="0">
                        <a:schemeClr val="bg2"/>
                      </a:gs>
                      <a:gs pos="100000">
                        <a:schemeClr val="bg1"/>
                      </a:gs>
                    </a:gsLst>
                    <a:path path="shape">
                      <a:fillToRect l="50000" t="50000" r="50000" b="50000"/>
                    </a:path>
                  </a:gradFill>
                  <a:ln w="9525">
                    <a:noFill/>
                    <a:round/>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134" name="Oval 10"/>
                  <p:cNvSpPr>
                    <a:spLocks noChangeArrowheads="1"/>
                  </p:cNvSpPr>
                  <p:nvPr/>
                </p:nvSpPr>
                <p:spPr bwMode="hidden">
                  <a:xfrm>
                    <a:off x="2379" y="1601"/>
                    <a:ext cx="578" cy="406"/>
                  </a:xfrm>
                  <a:prstGeom prst="ellipse">
                    <a:avLst/>
                  </a:prstGeom>
                  <a:gradFill rotWithShape="0">
                    <a:gsLst>
                      <a:gs pos="0">
                        <a:schemeClr val="accent2"/>
                      </a:gs>
                      <a:gs pos="100000">
                        <a:schemeClr val="bg2"/>
                      </a:gs>
                    </a:gsLst>
                    <a:path path="shape">
                      <a:fillToRect l="50000" t="50000" r="50000" b="50000"/>
                    </a:path>
                  </a:gradFill>
                  <a:ln w="9525">
                    <a:noFill/>
                    <a:round/>
                    <a:headEnd/>
                    <a:tailEnd/>
                  </a:ln>
                  <a:effectLst/>
                </p:spPr>
                <p:txBody>
                  <a:bodyPr wrap="none" anchor="ctr"/>
                  <a:lstStyle/>
                  <a:p>
                    <a:pPr fontAlgn="auto">
                      <a:spcBef>
                        <a:spcPts val="0"/>
                      </a:spcBef>
                      <a:spcAft>
                        <a:spcPts val="0"/>
                      </a:spcAft>
                      <a:defRPr/>
                    </a:pPr>
                    <a:endParaRPr lang="ru-RU">
                      <a:latin typeface="+mn-lt"/>
                      <a:cs typeface="+mn-cs"/>
                    </a:endParaRPr>
                  </a:p>
                </p:txBody>
              </p:sp>
            </p:grpSp>
            <p:grpSp>
              <p:nvGrpSpPr>
                <p:cNvPr id="34" name="Group 11"/>
                <p:cNvGrpSpPr>
                  <a:grpSpLocks/>
                </p:cNvGrpSpPr>
                <p:nvPr/>
              </p:nvGrpSpPr>
              <p:grpSpPr bwMode="auto">
                <a:xfrm>
                  <a:off x="0" y="0"/>
                  <a:ext cx="5470" cy="4341"/>
                  <a:chOff x="0" y="0"/>
                  <a:chExt cx="5470" cy="4341"/>
                </a:xfrm>
              </p:grpSpPr>
              <p:grpSp>
                <p:nvGrpSpPr>
                  <p:cNvPr id="35" name="Group 12"/>
                  <p:cNvGrpSpPr>
                    <a:grpSpLocks/>
                  </p:cNvGrpSpPr>
                  <p:nvPr/>
                </p:nvGrpSpPr>
                <p:grpSpPr bwMode="auto">
                  <a:xfrm>
                    <a:off x="3544" y="1503"/>
                    <a:ext cx="1259" cy="2325"/>
                    <a:chOff x="3470" y="1531"/>
                    <a:chExt cx="1259" cy="2325"/>
                  </a:xfrm>
                </p:grpSpPr>
                <p:sp>
                  <p:nvSpPr>
                    <p:cNvPr id="131" name="Freeform 13"/>
                    <p:cNvSpPr>
                      <a:spLocks/>
                    </p:cNvSpPr>
                    <p:nvPr/>
                  </p:nvSpPr>
                  <p:spPr bwMode="hidden">
                    <a:xfrm rot="2711884">
                      <a:off x="2764" y="2237"/>
                      <a:ext cx="1725" cy="313"/>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a:noFill/>
                      <a:round/>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132" name="Freeform 14"/>
                    <p:cNvSpPr>
                      <a:spLocks/>
                    </p:cNvSpPr>
                    <p:nvPr/>
                  </p:nvSpPr>
                  <p:spPr bwMode="hidden">
                    <a:xfrm rot="2711884">
                      <a:off x="4022" y="3149"/>
                      <a:ext cx="924" cy="490"/>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cs typeface="+mn-cs"/>
                      </a:endParaRPr>
                    </a:p>
                  </p:txBody>
                </p:sp>
              </p:grpSp>
              <p:grpSp>
                <p:nvGrpSpPr>
                  <p:cNvPr id="36" name="Group 15"/>
                  <p:cNvGrpSpPr>
                    <a:grpSpLocks/>
                  </p:cNvGrpSpPr>
                  <p:nvPr/>
                </p:nvGrpSpPr>
                <p:grpSpPr bwMode="auto">
                  <a:xfrm>
                    <a:off x="2938" y="1992"/>
                    <a:ext cx="2462" cy="1331"/>
                    <a:chOff x="2864" y="2020"/>
                    <a:chExt cx="2462" cy="1331"/>
                  </a:xfrm>
                </p:grpSpPr>
                <p:sp>
                  <p:nvSpPr>
                    <p:cNvPr id="129" name="Freeform 16"/>
                    <p:cNvSpPr>
                      <a:spLocks/>
                    </p:cNvSpPr>
                    <p:nvPr/>
                  </p:nvSpPr>
                  <p:spPr bwMode="hidden">
                    <a:xfrm rot="2104081">
                      <a:off x="2864" y="2020"/>
                      <a:ext cx="1813" cy="346"/>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cs typeface="+mn-cs"/>
                      </a:endParaRPr>
                    </a:p>
                  </p:txBody>
                </p:sp>
                <p:sp>
                  <p:nvSpPr>
                    <p:cNvPr id="130" name="Freeform 17"/>
                    <p:cNvSpPr>
                      <a:spLocks/>
                    </p:cNvSpPr>
                    <p:nvPr/>
                  </p:nvSpPr>
                  <p:spPr bwMode="hidden">
                    <a:xfrm rot="2104081">
                      <a:off x="4352" y="2806"/>
                      <a:ext cx="974" cy="545"/>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a:effectLst/>
                  </p:spPr>
                  <p:txBody>
                    <a:bodyPr wrap="none" anchor="ctr"/>
                    <a:lstStyle/>
                    <a:p>
                      <a:pPr fontAlgn="auto">
                        <a:spcBef>
                          <a:spcPts val="0"/>
                        </a:spcBef>
                        <a:spcAft>
                          <a:spcPts val="0"/>
                        </a:spcAft>
                        <a:defRPr/>
                      </a:pPr>
                      <a:endParaRPr lang="ru-RU">
                        <a:latin typeface="+mn-lt"/>
                        <a:cs typeface="+mn-cs"/>
                      </a:endParaRPr>
                    </a:p>
                  </p:txBody>
                </p:sp>
              </p:grpSp>
              <p:grpSp>
                <p:nvGrpSpPr>
                  <p:cNvPr id="37" name="Group 18"/>
                  <p:cNvGrpSpPr>
                    <a:grpSpLocks/>
                  </p:cNvGrpSpPr>
                  <p:nvPr/>
                </p:nvGrpSpPr>
                <p:grpSpPr bwMode="auto">
                  <a:xfrm>
                    <a:off x="2970" y="1804"/>
                    <a:ext cx="2478" cy="1064"/>
                    <a:chOff x="2896" y="1832"/>
                    <a:chExt cx="2478" cy="1064"/>
                  </a:xfrm>
                </p:grpSpPr>
                <p:sp>
                  <p:nvSpPr>
                    <p:cNvPr id="127" name="Freeform 19"/>
                    <p:cNvSpPr>
                      <a:spLocks/>
                    </p:cNvSpPr>
                    <p:nvPr/>
                  </p:nvSpPr>
                  <p:spPr bwMode="hidden">
                    <a:xfrm rot="1582915">
                      <a:off x="2896" y="1832"/>
                      <a:ext cx="1736" cy="304"/>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cs typeface="+mn-cs"/>
                      </a:endParaRPr>
                    </a:p>
                  </p:txBody>
                </p:sp>
                <p:sp>
                  <p:nvSpPr>
                    <p:cNvPr id="128" name="Freeform 20"/>
                    <p:cNvSpPr>
                      <a:spLocks/>
                    </p:cNvSpPr>
                    <p:nvPr/>
                  </p:nvSpPr>
                  <p:spPr bwMode="hidden">
                    <a:xfrm rot="1582915">
                      <a:off x="4442" y="2420"/>
                      <a:ext cx="932" cy="476"/>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a:effectLst/>
                  </p:spPr>
                  <p:txBody>
                    <a:bodyPr wrap="none" anchor="ctr"/>
                    <a:lstStyle/>
                    <a:p>
                      <a:pPr fontAlgn="auto">
                        <a:spcBef>
                          <a:spcPts val="0"/>
                        </a:spcBef>
                        <a:spcAft>
                          <a:spcPts val="0"/>
                        </a:spcAft>
                        <a:defRPr/>
                      </a:pPr>
                      <a:endParaRPr lang="ru-RU">
                        <a:latin typeface="+mn-lt"/>
                        <a:cs typeface="+mn-cs"/>
                      </a:endParaRPr>
                    </a:p>
                  </p:txBody>
                </p:sp>
              </p:grpSp>
              <p:grpSp>
                <p:nvGrpSpPr>
                  <p:cNvPr id="38" name="Group 21"/>
                  <p:cNvGrpSpPr>
                    <a:grpSpLocks/>
                  </p:cNvGrpSpPr>
                  <p:nvPr/>
                </p:nvGrpSpPr>
                <p:grpSpPr bwMode="auto">
                  <a:xfrm>
                    <a:off x="2998" y="1608"/>
                    <a:ext cx="2472" cy="927"/>
                    <a:chOff x="2924" y="1636"/>
                    <a:chExt cx="2472" cy="927"/>
                  </a:xfrm>
                </p:grpSpPr>
                <p:sp>
                  <p:nvSpPr>
                    <p:cNvPr id="125" name="Freeform 22"/>
                    <p:cNvSpPr>
                      <a:spLocks/>
                    </p:cNvSpPr>
                    <p:nvPr/>
                  </p:nvSpPr>
                  <p:spPr bwMode="hidden">
                    <a:xfrm rot="1080363">
                      <a:off x="2924" y="1636"/>
                      <a:ext cx="1677" cy="335"/>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cs typeface="+mn-cs"/>
                      </a:endParaRPr>
                    </a:p>
                  </p:txBody>
                </p:sp>
                <p:sp>
                  <p:nvSpPr>
                    <p:cNvPr id="126" name="Freeform 23"/>
                    <p:cNvSpPr>
                      <a:spLocks/>
                    </p:cNvSpPr>
                    <p:nvPr/>
                  </p:nvSpPr>
                  <p:spPr bwMode="hidden">
                    <a:xfrm rot="1080363">
                      <a:off x="4495" y="2036"/>
                      <a:ext cx="901" cy="527"/>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a:effectLst/>
                  </p:spPr>
                  <p:txBody>
                    <a:bodyPr wrap="none" anchor="ctr"/>
                    <a:lstStyle/>
                    <a:p>
                      <a:pPr fontAlgn="auto">
                        <a:spcBef>
                          <a:spcPts val="0"/>
                        </a:spcBef>
                        <a:spcAft>
                          <a:spcPts val="0"/>
                        </a:spcAft>
                        <a:defRPr/>
                      </a:pPr>
                      <a:endParaRPr lang="ru-RU">
                        <a:latin typeface="+mn-lt"/>
                        <a:cs typeface="+mn-cs"/>
                      </a:endParaRPr>
                    </a:p>
                  </p:txBody>
                </p:sp>
              </p:grpSp>
              <p:grpSp>
                <p:nvGrpSpPr>
                  <p:cNvPr id="39" name="Group 24"/>
                  <p:cNvGrpSpPr>
                    <a:grpSpLocks/>
                  </p:cNvGrpSpPr>
                  <p:nvPr/>
                </p:nvGrpSpPr>
                <p:grpSpPr bwMode="auto">
                  <a:xfrm>
                    <a:off x="3032" y="1386"/>
                    <a:ext cx="2341" cy="657"/>
                    <a:chOff x="2958" y="1414"/>
                    <a:chExt cx="2341" cy="657"/>
                  </a:xfrm>
                </p:grpSpPr>
                <p:sp>
                  <p:nvSpPr>
                    <p:cNvPr id="123" name="Freeform 25"/>
                    <p:cNvSpPr>
                      <a:spLocks/>
                    </p:cNvSpPr>
                    <p:nvPr/>
                  </p:nvSpPr>
                  <p:spPr bwMode="hidden">
                    <a:xfrm rot="463793">
                      <a:off x="2958" y="1414"/>
                      <a:ext cx="1544" cy="312"/>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cs typeface="+mn-cs"/>
                      </a:endParaRPr>
                    </a:p>
                  </p:txBody>
                </p:sp>
                <p:sp>
                  <p:nvSpPr>
                    <p:cNvPr id="124" name="Freeform 26"/>
                    <p:cNvSpPr>
                      <a:spLocks/>
                    </p:cNvSpPr>
                    <p:nvPr/>
                  </p:nvSpPr>
                  <p:spPr bwMode="hidden">
                    <a:xfrm rot="463793">
                      <a:off x="4469" y="1582"/>
                      <a:ext cx="830" cy="489"/>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a:effectLst/>
                  </p:spPr>
                  <p:txBody>
                    <a:bodyPr wrap="none" anchor="ctr"/>
                    <a:lstStyle/>
                    <a:p>
                      <a:pPr fontAlgn="auto">
                        <a:spcBef>
                          <a:spcPts val="0"/>
                        </a:spcBef>
                        <a:spcAft>
                          <a:spcPts val="0"/>
                        </a:spcAft>
                        <a:defRPr/>
                      </a:pPr>
                      <a:endParaRPr lang="ru-RU">
                        <a:latin typeface="+mn-lt"/>
                        <a:cs typeface="+mn-cs"/>
                      </a:endParaRPr>
                    </a:p>
                  </p:txBody>
                </p:sp>
              </p:grpSp>
              <p:grpSp>
                <p:nvGrpSpPr>
                  <p:cNvPr id="40" name="Group 27"/>
                  <p:cNvGrpSpPr>
                    <a:grpSpLocks/>
                  </p:cNvGrpSpPr>
                  <p:nvPr/>
                </p:nvGrpSpPr>
                <p:grpSpPr bwMode="auto">
                  <a:xfrm>
                    <a:off x="3057" y="1241"/>
                    <a:ext cx="2150" cy="342"/>
                    <a:chOff x="2983" y="1269"/>
                    <a:chExt cx="2150" cy="342"/>
                  </a:xfrm>
                </p:grpSpPr>
                <p:sp>
                  <p:nvSpPr>
                    <p:cNvPr id="121" name="Freeform 28"/>
                    <p:cNvSpPr>
                      <a:spLocks/>
                    </p:cNvSpPr>
                    <p:nvPr/>
                  </p:nvSpPr>
                  <p:spPr bwMode="hidden">
                    <a:xfrm rot="-84182">
                      <a:off x="2983" y="1290"/>
                      <a:ext cx="1404" cy="219"/>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cs typeface="+mn-cs"/>
                      </a:endParaRPr>
                    </a:p>
                  </p:txBody>
                </p:sp>
                <p:sp>
                  <p:nvSpPr>
                    <p:cNvPr id="122" name="Freeform 29"/>
                    <p:cNvSpPr>
                      <a:spLocks/>
                    </p:cNvSpPr>
                    <p:nvPr/>
                  </p:nvSpPr>
                  <p:spPr bwMode="hidden">
                    <a:xfrm rot="-84182">
                      <a:off x="4379" y="1269"/>
                      <a:ext cx="754" cy="342"/>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a:effectLst/>
                  </p:spPr>
                  <p:txBody>
                    <a:bodyPr wrap="none" anchor="ctr"/>
                    <a:lstStyle/>
                    <a:p>
                      <a:pPr fontAlgn="auto">
                        <a:spcBef>
                          <a:spcPts val="0"/>
                        </a:spcBef>
                        <a:spcAft>
                          <a:spcPts val="0"/>
                        </a:spcAft>
                        <a:defRPr/>
                      </a:pPr>
                      <a:endParaRPr lang="ru-RU">
                        <a:latin typeface="+mn-lt"/>
                        <a:cs typeface="+mn-cs"/>
                      </a:endParaRPr>
                    </a:p>
                  </p:txBody>
                </p:sp>
              </p:grpSp>
              <p:grpSp>
                <p:nvGrpSpPr>
                  <p:cNvPr id="41" name="Group 30"/>
                  <p:cNvGrpSpPr>
                    <a:grpSpLocks/>
                  </p:cNvGrpSpPr>
                  <p:nvPr/>
                </p:nvGrpSpPr>
                <p:grpSpPr bwMode="auto">
                  <a:xfrm>
                    <a:off x="3012" y="890"/>
                    <a:ext cx="1879" cy="426"/>
                    <a:chOff x="2938" y="918"/>
                    <a:chExt cx="1879" cy="426"/>
                  </a:xfrm>
                </p:grpSpPr>
                <p:sp>
                  <p:nvSpPr>
                    <p:cNvPr id="119" name="Freeform 31"/>
                    <p:cNvSpPr>
                      <a:spLocks/>
                    </p:cNvSpPr>
                    <p:nvPr/>
                  </p:nvSpPr>
                  <p:spPr bwMode="hidden">
                    <a:xfrm rot="-802576">
                      <a:off x="2938" y="1129"/>
                      <a:ext cx="1233" cy="215"/>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cs typeface="+mn-cs"/>
                      </a:endParaRPr>
                    </a:p>
                  </p:txBody>
                </p:sp>
                <p:sp>
                  <p:nvSpPr>
                    <p:cNvPr id="120" name="Freeform 32"/>
                    <p:cNvSpPr>
                      <a:spLocks/>
                    </p:cNvSpPr>
                    <p:nvPr/>
                  </p:nvSpPr>
                  <p:spPr bwMode="hidden">
                    <a:xfrm rot="-802576">
                      <a:off x="4155" y="918"/>
                      <a:ext cx="662" cy="337"/>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a:effectLst/>
                  </p:spPr>
                  <p:txBody>
                    <a:bodyPr wrap="none" anchor="ctr"/>
                    <a:lstStyle/>
                    <a:p>
                      <a:pPr fontAlgn="auto">
                        <a:spcBef>
                          <a:spcPts val="0"/>
                        </a:spcBef>
                        <a:spcAft>
                          <a:spcPts val="0"/>
                        </a:spcAft>
                        <a:defRPr/>
                      </a:pPr>
                      <a:endParaRPr lang="ru-RU">
                        <a:latin typeface="+mn-lt"/>
                        <a:cs typeface="+mn-cs"/>
                      </a:endParaRPr>
                    </a:p>
                  </p:txBody>
                </p:sp>
              </p:grpSp>
              <p:grpSp>
                <p:nvGrpSpPr>
                  <p:cNvPr id="42" name="Group 33"/>
                  <p:cNvGrpSpPr>
                    <a:grpSpLocks/>
                  </p:cNvGrpSpPr>
                  <p:nvPr/>
                </p:nvGrpSpPr>
                <p:grpSpPr bwMode="auto">
                  <a:xfrm>
                    <a:off x="711" y="1625"/>
                    <a:ext cx="1257" cy="2326"/>
                    <a:chOff x="637" y="1653"/>
                    <a:chExt cx="1257" cy="2326"/>
                  </a:xfrm>
                </p:grpSpPr>
                <p:sp>
                  <p:nvSpPr>
                    <p:cNvPr id="117" name="Freeform 34"/>
                    <p:cNvSpPr>
                      <a:spLocks/>
                    </p:cNvSpPr>
                    <p:nvPr/>
                  </p:nvSpPr>
                  <p:spPr bwMode="hidden">
                    <a:xfrm rot="18888116" flipH="1">
                      <a:off x="876" y="2358"/>
                      <a:ext cx="1724" cy="313"/>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cs typeface="+mn-cs"/>
                      </a:endParaRPr>
                    </a:p>
                  </p:txBody>
                </p:sp>
                <p:sp>
                  <p:nvSpPr>
                    <p:cNvPr id="118" name="Freeform 35"/>
                    <p:cNvSpPr>
                      <a:spLocks/>
                    </p:cNvSpPr>
                    <p:nvPr/>
                  </p:nvSpPr>
                  <p:spPr bwMode="hidden">
                    <a:xfrm rot="18888116" flipH="1">
                      <a:off x="419" y="3271"/>
                      <a:ext cx="926" cy="490"/>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cs typeface="+mn-cs"/>
                      </a:endParaRPr>
                    </a:p>
                  </p:txBody>
                </p:sp>
              </p:grpSp>
              <p:grpSp>
                <p:nvGrpSpPr>
                  <p:cNvPr id="43" name="Group 36"/>
                  <p:cNvGrpSpPr>
                    <a:grpSpLocks/>
                  </p:cNvGrpSpPr>
                  <p:nvPr/>
                </p:nvGrpSpPr>
                <p:grpSpPr bwMode="auto">
                  <a:xfrm>
                    <a:off x="69" y="2168"/>
                    <a:ext cx="2462" cy="1333"/>
                    <a:chOff x="-5" y="2196"/>
                    <a:chExt cx="2462" cy="1333"/>
                  </a:xfrm>
                </p:grpSpPr>
                <p:sp>
                  <p:nvSpPr>
                    <p:cNvPr id="115" name="Freeform 37"/>
                    <p:cNvSpPr>
                      <a:spLocks/>
                    </p:cNvSpPr>
                    <p:nvPr/>
                  </p:nvSpPr>
                  <p:spPr bwMode="hidden">
                    <a:xfrm rot="19495919" flipH="1">
                      <a:off x="644" y="2196"/>
                      <a:ext cx="1812" cy="348"/>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cs typeface="+mn-cs"/>
                      </a:endParaRPr>
                    </a:p>
                  </p:txBody>
                </p:sp>
                <p:sp>
                  <p:nvSpPr>
                    <p:cNvPr id="116" name="Freeform 38"/>
                    <p:cNvSpPr>
                      <a:spLocks/>
                    </p:cNvSpPr>
                    <p:nvPr/>
                  </p:nvSpPr>
                  <p:spPr bwMode="hidden">
                    <a:xfrm rot="19495919" flipH="1">
                      <a:off x="-5" y="2984"/>
                      <a:ext cx="973" cy="546"/>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cs typeface="+mn-cs"/>
                      </a:endParaRPr>
                    </a:p>
                  </p:txBody>
                </p:sp>
              </p:grpSp>
              <p:grpSp>
                <p:nvGrpSpPr>
                  <p:cNvPr id="44" name="Group 39"/>
                  <p:cNvGrpSpPr>
                    <a:grpSpLocks/>
                  </p:cNvGrpSpPr>
                  <p:nvPr/>
                </p:nvGrpSpPr>
                <p:grpSpPr bwMode="auto">
                  <a:xfrm>
                    <a:off x="22" y="1981"/>
                    <a:ext cx="2477" cy="1063"/>
                    <a:chOff x="-52" y="2009"/>
                    <a:chExt cx="2477" cy="1063"/>
                  </a:xfrm>
                </p:grpSpPr>
                <p:sp>
                  <p:nvSpPr>
                    <p:cNvPr id="113" name="Freeform 40"/>
                    <p:cNvSpPr>
                      <a:spLocks/>
                    </p:cNvSpPr>
                    <p:nvPr/>
                  </p:nvSpPr>
                  <p:spPr bwMode="hidden">
                    <a:xfrm rot="20017085" flipH="1">
                      <a:off x="689" y="2009"/>
                      <a:ext cx="1736" cy="304"/>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cs typeface="+mn-cs"/>
                      </a:endParaRPr>
                    </a:p>
                  </p:txBody>
                </p:sp>
                <p:sp>
                  <p:nvSpPr>
                    <p:cNvPr id="114" name="Freeform 41"/>
                    <p:cNvSpPr>
                      <a:spLocks/>
                    </p:cNvSpPr>
                    <p:nvPr/>
                  </p:nvSpPr>
                  <p:spPr bwMode="hidden">
                    <a:xfrm rot="20017085" flipH="1">
                      <a:off x="-52" y="2596"/>
                      <a:ext cx="932" cy="476"/>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cs typeface="+mn-cs"/>
                      </a:endParaRPr>
                    </a:p>
                  </p:txBody>
                </p:sp>
              </p:grpSp>
              <p:grpSp>
                <p:nvGrpSpPr>
                  <p:cNvPr id="45" name="Group 42"/>
                  <p:cNvGrpSpPr>
                    <a:grpSpLocks/>
                  </p:cNvGrpSpPr>
                  <p:nvPr/>
                </p:nvGrpSpPr>
                <p:grpSpPr bwMode="auto">
                  <a:xfrm>
                    <a:off x="0" y="1786"/>
                    <a:ext cx="2472" cy="927"/>
                    <a:chOff x="-74" y="1814"/>
                    <a:chExt cx="2472" cy="927"/>
                  </a:xfrm>
                </p:grpSpPr>
                <p:sp>
                  <p:nvSpPr>
                    <p:cNvPr id="111" name="Freeform 43"/>
                    <p:cNvSpPr>
                      <a:spLocks/>
                    </p:cNvSpPr>
                    <p:nvPr/>
                  </p:nvSpPr>
                  <p:spPr bwMode="hidden">
                    <a:xfrm rot="20519637" flipH="1">
                      <a:off x="721" y="1814"/>
                      <a:ext cx="1677" cy="335"/>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cs typeface="+mn-cs"/>
                      </a:endParaRPr>
                    </a:p>
                  </p:txBody>
                </p:sp>
                <p:sp>
                  <p:nvSpPr>
                    <p:cNvPr id="112" name="Freeform 44"/>
                    <p:cNvSpPr>
                      <a:spLocks/>
                    </p:cNvSpPr>
                    <p:nvPr/>
                  </p:nvSpPr>
                  <p:spPr bwMode="hidden">
                    <a:xfrm rot="20519637" flipH="1">
                      <a:off x="-74" y="2214"/>
                      <a:ext cx="901" cy="527"/>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cs typeface="+mn-cs"/>
                      </a:endParaRPr>
                    </a:p>
                  </p:txBody>
                </p:sp>
              </p:grpSp>
              <p:grpSp>
                <p:nvGrpSpPr>
                  <p:cNvPr id="46" name="Group 45"/>
                  <p:cNvGrpSpPr>
                    <a:grpSpLocks/>
                  </p:cNvGrpSpPr>
                  <p:nvPr/>
                </p:nvGrpSpPr>
                <p:grpSpPr bwMode="auto">
                  <a:xfrm>
                    <a:off x="97" y="1563"/>
                    <a:ext cx="2340" cy="656"/>
                    <a:chOff x="23" y="1591"/>
                    <a:chExt cx="2340" cy="656"/>
                  </a:xfrm>
                </p:grpSpPr>
                <p:sp>
                  <p:nvSpPr>
                    <p:cNvPr id="109" name="Freeform 46"/>
                    <p:cNvSpPr>
                      <a:spLocks/>
                    </p:cNvSpPr>
                    <p:nvPr/>
                  </p:nvSpPr>
                  <p:spPr bwMode="hidden">
                    <a:xfrm rot="21136207" flipH="1">
                      <a:off x="818" y="1591"/>
                      <a:ext cx="1544" cy="313"/>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cs typeface="+mn-cs"/>
                      </a:endParaRPr>
                    </a:p>
                  </p:txBody>
                </p:sp>
                <p:sp>
                  <p:nvSpPr>
                    <p:cNvPr id="110" name="Freeform 47"/>
                    <p:cNvSpPr>
                      <a:spLocks/>
                    </p:cNvSpPr>
                    <p:nvPr/>
                  </p:nvSpPr>
                  <p:spPr bwMode="hidden">
                    <a:xfrm rot="21136207" flipH="1">
                      <a:off x="23" y="1758"/>
                      <a:ext cx="830" cy="489"/>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cs typeface="+mn-cs"/>
                      </a:endParaRPr>
                    </a:p>
                  </p:txBody>
                </p:sp>
              </p:grpSp>
              <p:grpSp>
                <p:nvGrpSpPr>
                  <p:cNvPr id="47" name="Group 48"/>
                  <p:cNvGrpSpPr>
                    <a:grpSpLocks/>
                  </p:cNvGrpSpPr>
                  <p:nvPr/>
                </p:nvGrpSpPr>
                <p:grpSpPr bwMode="auto">
                  <a:xfrm>
                    <a:off x="263" y="1417"/>
                    <a:ext cx="2150" cy="344"/>
                    <a:chOff x="189" y="1445"/>
                    <a:chExt cx="2150" cy="344"/>
                  </a:xfrm>
                </p:grpSpPr>
                <p:sp>
                  <p:nvSpPr>
                    <p:cNvPr id="107" name="Freeform 49"/>
                    <p:cNvSpPr>
                      <a:spLocks/>
                    </p:cNvSpPr>
                    <p:nvPr/>
                  </p:nvSpPr>
                  <p:spPr bwMode="hidden">
                    <a:xfrm rot="84182" flipH="1">
                      <a:off x="935" y="1466"/>
                      <a:ext cx="1404" cy="219"/>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cs typeface="+mn-cs"/>
                      </a:endParaRPr>
                    </a:p>
                  </p:txBody>
                </p:sp>
                <p:sp>
                  <p:nvSpPr>
                    <p:cNvPr id="108" name="Freeform 50"/>
                    <p:cNvSpPr>
                      <a:spLocks/>
                    </p:cNvSpPr>
                    <p:nvPr/>
                  </p:nvSpPr>
                  <p:spPr bwMode="hidden">
                    <a:xfrm rot="84182" flipH="1">
                      <a:off x="189" y="1445"/>
                      <a:ext cx="754" cy="344"/>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cs typeface="+mn-cs"/>
                      </a:endParaRPr>
                    </a:p>
                  </p:txBody>
                </p:sp>
              </p:grpSp>
              <p:grpSp>
                <p:nvGrpSpPr>
                  <p:cNvPr id="48" name="Group 51"/>
                  <p:cNvGrpSpPr>
                    <a:grpSpLocks/>
                  </p:cNvGrpSpPr>
                  <p:nvPr/>
                </p:nvGrpSpPr>
                <p:grpSpPr bwMode="auto">
                  <a:xfrm>
                    <a:off x="579" y="1066"/>
                    <a:ext cx="1879" cy="427"/>
                    <a:chOff x="505" y="1094"/>
                    <a:chExt cx="1879" cy="427"/>
                  </a:xfrm>
                </p:grpSpPr>
                <p:sp>
                  <p:nvSpPr>
                    <p:cNvPr id="105" name="Freeform 52"/>
                    <p:cNvSpPr>
                      <a:spLocks/>
                    </p:cNvSpPr>
                    <p:nvPr/>
                  </p:nvSpPr>
                  <p:spPr bwMode="hidden">
                    <a:xfrm rot="802576" flipH="1">
                      <a:off x="1151" y="1306"/>
                      <a:ext cx="1233" cy="215"/>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cs typeface="+mn-cs"/>
                      </a:endParaRPr>
                    </a:p>
                  </p:txBody>
                </p:sp>
                <p:sp>
                  <p:nvSpPr>
                    <p:cNvPr id="106" name="Freeform 53"/>
                    <p:cNvSpPr>
                      <a:spLocks/>
                    </p:cNvSpPr>
                    <p:nvPr/>
                  </p:nvSpPr>
                  <p:spPr bwMode="hidden">
                    <a:xfrm rot="802576" flipH="1">
                      <a:off x="505" y="1094"/>
                      <a:ext cx="662" cy="340"/>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a:noFill/>
                      <a:round/>
                      <a:headEnd/>
                      <a:tailEnd/>
                    </a:ln>
                    <a:effectLst/>
                  </p:spPr>
                  <p:txBody>
                    <a:bodyPr wrap="none" anchor="ctr"/>
                    <a:lstStyle/>
                    <a:p>
                      <a:pPr fontAlgn="auto">
                        <a:spcBef>
                          <a:spcPts val="0"/>
                        </a:spcBef>
                        <a:spcAft>
                          <a:spcPts val="0"/>
                        </a:spcAft>
                        <a:defRPr/>
                      </a:pPr>
                      <a:endParaRPr lang="ru-RU">
                        <a:latin typeface="+mn-lt"/>
                        <a:cs typeface="+mn-cs"/>
                      </a:endParaRPr>
                    </a:p>
                  </p:txBody>
                </p:sp>
              </p:grpSp>
              <p:grpSp>
                <p:nvGrpSpPr>
                  <p:cNvPr id="49" name="Group 54"/>
                  <p:cNvGrpSpPr>
                    <a:grpSpLocks/>
                  </p:cNvGrpSpPr>
                  <p:nvPr/>
                </p:nvGrpSpPr>
                <p:grpSpPr bwMode="auto">
                  <a:xfrm>
                    <a:off x="690" y="872"/>
                    <a:ext cx="1849" cy="553"/>
                    <a:chOff x="616" y="900"/>
                    <a:chExt cx="1849" cy="553"/>
                  </a:xfrm>
                </p:grpSpPr>
                <p:sp>
                  <p:nvSpPr>
                    <p:cNvPr id="103" name="Freeform 55"/>
                    <p:cNvSpPr>
                      <a:spLocks/>
                    </p:cNvSpPr>
                    <p:nvPr/>
                  </p:nvSpPr>
                  <p:spPr bwMode="hidden">
                    <a:xfrm rot="1277471" flipH="1">
                      <a:off x="1232" y="1238"/>
                      <a:ext cx="1233" cy="215"/>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cs typeface="+mn-cs"/>
                      </a:endParaRPr>
                    </a:p>
                  </p:txBody>
                </p:sp>
                <p:sp>
                  <p:nvSpPr>
                    <p:cNvPr id="104" name="Freeform 56"/>
                    <p:cNvSpPr>
                      <a:spLocks/>
                    </p:cNvSpPr>
                    <p:nvPr/>
                  </p:nvSpPr>
                  <p:spPr bwMode="hidden">
                    <a:xfrm rot="1277471" flipH="1">
                      <a:off x="616" y="900"/>
                      <a:ext cx="662" cy="337"/>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a:noFill/>
                      <a:round/>
                      <a:headEnd/>
                      <a:tailEnd/>
                    </a:ln>
                    <a:effectLst/>
                  </p:spPr>
                  <p:txBody>
                    <a:bodyPr wrap="none" anchor="ctr"/>
                    <a:lstStyle/>
                    <a:p>
                      <a:pPr fontAlgn="auto">
                        <a:spcBef>
                          <a:spcPts val="0"/>
                        </a:spcBef>
                        <a:spcAft>
                          <a:spcPts val="0"/>
                        </a:spcAft>
                        <a:defRPr/>
                      </a:pPr>
                      <a:endParaRPr lang="ru-RU">
                        <a:latin typeface="+mn-lt"/>
                        <a:cs typeface="+mn-cs"/>
                      </a:endParaRPr>
                    </a:p>
                  </p:txBody>
                </p:sp>
              </p:grpSp>
              <p:grpSp>
                <p:nvGrpSpPr>
                  <p:cNvPr id="50" name="Group 57"/>
                  <p:cNvGrpSpPr>
                    <a:grpSpLocks/>
                  </p:cNvGrpSpPr>
                  <p:nvPr/>
                </p:nvGrpSpPr>
                <p:grpSpPr bwMode="auto">
                  <a:xfrm>
                    <a:off x="911" y="590"/>
                    <a:ext cx="1767" cy="742"/>
                    <a:chOff x="911" y="590"/>
                    <a:chExt cx="1767" cy="742"/>
                  </a:xfrm>
                </p:grpSpPr>
                <p:sp>
                  <p:nvSpPr>
                    <p:cNvPr id="101" name="Freeform 58"/>
                    <p:cNvSpPr>
                      <a:spLocks/>
                    </p:cNvSpPr>
                    <p:nvPr/>
                  </p:nvSpPr>
                  <p:spPr bwMode="hidden">
                    <a:xfrm rot="2028410" flipH="1">
                      <a:off x="1445" y="1117"/>
                      <a:ext cx="1233" cy="215"/>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cs typeface="+mn-cs"/>
                      </a:endParaRPr>
                    </a:p>
                  </p:txBody>
                </p:sp>
                <p:sp>
                  <p:nvSpPr>
                    <p:cNvPr id="102" name="Freeform 59"/>
                    <p:cNvSpPr>
                      <a:spLocks/>
                    </p:cNvSpPr>
                    <p:nvPr/>
                  </p:nvSpPr>
                  <p:spPr bwMode="hidden">
                    <a:xfrm rot="2028410" flipH="1">
                      <a:off x="911" y="590"/>
                      <a:ext cx="662" cy="337"/>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a:noFill/>
                      <a:round/>
                      <a:headEnd/>
                      <a:tailEnd/>
                    </a:ln>
                    <a:effectLst/>
                  </p:spPr>
                  <p:txBody>
                    <a:bodyPr wrap="none" anchor="ctr"/>
                    <a:lstStyle/>
                    <a:p>
                      <a:pPr fontAlgn="auto">
                        <a:spcBef>
                          <a:spcPts val="0"/>
                        </a:spcBef>
                        <a:spcAft>
                          <a:spcPts val="0"/>
                        </a:spcAft>
                        <a:defRPr/>
                      </a:pPr>
                      <a:endParaRPr lang="ru-RU">
                        <a:latin typeface="+mn-lt"/>
                        <a:cs typeface="+mn-cs"/>
                      </a:endParaRPr>
                    </a:p>
                  </p:txBody>
                </p:sp>
              </p:grpSp>
              <p:grpSp>
                <p:nvGrpSpPr>
                  <p:cNvPr id="51" name="Group 60"/>
                  <p:cNvGrpSpPr>
                    <a:grpSpLocks/>
                  </p:cNvGrpSpPr>
                  <p:nvPr/>
                </p:nvGrpSpPr>
                <p:grpSpPr bwMode="auto">
                  <a:xfrm>
                    <a:off x="1120" y="300"/>
                    <a:ext cx="1693" cy="892"/>
                    <a:chOff x="1120" y="300"/>
                    <a:chExt cx="1693" cy="892"/>
                  </a:xfrm>
                </p:grpSpPr>
                <p:sp>
                  <p:nvSpPr>
                    <p:cNvPr id="99" name="Freeform 61"/>
                    <p:cNvSpPr>
                      <a:spLocks/>
                    </p:cNvSpPr>
                    <p:nvPr/>
                  </p:nvSpPr>
                  <p:spPr bwMode="hidden">
                    <a:xfrm rot="2664424" flipH="1">
                      <a:off x="1562" y="977"/>
                      <a:ext cx="1251" cy="215"/>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cs typeface="+mn-cs"/>
                      </a:endParaRPr>
                    </a:p>
                  </p:txBody>
                </p:sp>
                <p:sp>
                  <p:nvSpPr>
                    <p:cNvPr id="100" name="Freeform 62"/>
                    <p:cNvSpPr>
                      <a:spLocks/>
                    </p:cNvSpPr>
                    <p:nvPr/>
                  </p:nvSpPr>
                  <p:spPr bwMode="hidden">
                    <a:xfrm rot="2664424" flipH="1">
                      <a:off x="1120" y="300"/>
                      <a:ext cx="672" cy="339"/>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a:noFill/>
                      <a:round/>
                      <a:headEnd/>
                      <a:tailEnd/>
                    </a:ln>
                    <a:effectLst/>
                  </p:spPr>
                  <p:txBody>
                    <a:bodyPr wrap="none" anchor="ctr"/>
                    <a:lstStyle/>
                    <a:p>
                      <a:pPr fontAlgn="auto">
                        <a:spcBef>
                          <a:spcPts val="0"/>
                        </a:spcBef>
                        <a:spcAft>
                          <a:spcPts val="0"/>
                        </a:spcAft>
                        <a:defRPr/>
                      </a:pPr>
                      <a:endParaRPr lang="ru-RU">
                        <a:latin typeface="+mn-lt"/>
                        <a:cs typeface="+mn-cs"/>
                      </a:endParaRPr>
                    </a:p>
                  </p:txBody>
                </p:sp>
              </p:grpSp>
              <p:grpSp>
                <p:nvGrpSpPr>
                  <p:cNvPr id="52" name="Group 63"/>
                  <p:cNvGrpSpPr>
                    <a:grpSpLocks/>
                  </p:cNvGrpSpPr>
                  <p:nvPr/>
                </p:nvGrpSpPr>
                <p:grpSpPr bwMode="auto">
                  <a:xfrm>
                    <a:off x="1707" y="75"/>
                    <a:ext cx="778" cy="1514"/>
                    <a:chOff x="1633" y="103"/>
                    <a:chExt cx="778" cy="1514"/>
                  </a:xfrm>
                </p:grpSpPr>
                <p:sp>
                  <p:nvSpPr>
                    <p:cNvPr id="97" name="Freeform 64"/>
                    <p:cNvSpPr>
                      <a:spLocks/>
                    </p:cNvSpPr>
                    <p:nvPr/>
                  </p:nvSpPr>
                  <p:spPr bwMode="hidden">
                    <a:xfrm rot="3473776" flipH="1">
                      <a:off x="1753" y="959"/>
                      <a:ext cx="1101" cy="215"/>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cs typeface="+mn-cs"/>
                      </a:endParaRPr>
                    </a:p>
                  </p:txBody>
                </p:sp>
                <p:sp>
                  <p:nvSpPr>
                    <p:cNvPr id="98" name="Freeform 65"/>
                    <p:cNvSpPr>
                      <a:spLocks/>
                    </p:cNvSpPr>
                    <p:nvPr/>
                  </p:nvSpPr>
                  <p:spPr bwMode="hidden">
                    <a:xfrm rot="3473776" flipH="1">
                      <a:off x="1506" y="229"/>
                      <a:ext cx="591" cy="338"/>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a:noFill/>
                      <a:round/>
                      <a:headEnd/>
                      <a:tailEnd/>
                    </a:ln>
                    <a:effectLst/>
                  </p:spPr>
                  <p:txBody>
                    <a:bodyPr wrap="none" anchor="ctr"/>
                    <a:lstStyle/>
                    <a:p>
                      <a:pPr fontAlgn="auto">
                        <a:spcBef>
                          <a:spcPts val="0"/>
                        </a:spcBef>
                        <a:spcAft>
                          <a:spcPts val="0"/>
                        </a:spcAft>
                        <a:defRPr/>
                      </a:pPr>
                      <a:endParaRPr lang="ru-RU">
                        <a:latin typeface="+mn-lt"/>
                        <a:cs typeface="+mn-cs"/>
                      </a:endParaRPr>
                    </a:p>
                  </p:txBody>
                </p:sp>
              </p:grpSp>
              <p:grpSp>
                <p:nvGrpSpPr>
                  <p:cNvPr id="53" name="Group 66"/>
                  <p:cNvGrpSpPr>
                    <a:grpSpLocks/>
                  </p:cNvGrpSpPr>
                  <p:nvPr/>
                </p:nvGrpSpPr>
                <p:grpSpPr bwMode="auto">
                  <a:xfrm>
                    <a:off x="2009" y="0"/>
                    <a:ext cx="635" cy="1535"/>
                    <a:chOff x="1935" y="28"/>
                    <a:chExt cx="635" cy="1535"/>
                  </a:xfrm>
                </p:grpSpPr>
                <p:sp>
                  <p:nvSpPr>
                    <p:cNvPr id="95" name="Freeform 67"/>
                    <p:cNvSpPr>
                      <a:spLocks/>
                    </p:cNvSpPr>
                    <p:nvPr/>
                  </p:nvSpPr>
                  <p:spPr bwMode="hidden">
                    <a:xfrm rot="4126480" flipH="1">
                      <a:off x="1932" y="925"/>
                      <a:ext cx="1061" cy="215"/>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cs typeface="+mn-cs"/>
                      </a:endParaRPr>
                    </a:p>
                  </p:txBody>
                </p:sp>
                <p:sp>
                  <p:nvSpPr>
                    <p:cNvPr id="96" name="Freeform 68"/>
                    <p:cNvSpPr>
                      <a:spLocks/>
                    </p:cNvSpPr>
                    <p:nvPr/>
                  </p:nvSpPr>
                  <p:spPr bwMode="hidden">
                    <a:xfrm rot="4126480" flipH="1">
                      <a:off x="1819" y="145"/>
                      <a:ext cx="570" cy="337"/>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a:noFill/>
                      <a:round/>
                      <a:headEnd/>
                      <a:tailEnd/>
                    </a:ln>
                    <a:effectLst/>
                  </p:spPr>
                  <p:txBody>
                    <a:bodyPr wrap="none" anchor="ctr"/>
                    <a:lstStyle/>
                    <a:p>
                      <a:pPr fontAlgn="auto">
                        <a:spcBef>
                          <a:spcPts val="0"/>
                        </a:spcBef>
                        <a:spcAft>
                          <a:spcPts val="0"/>
                        </a:spcAft>
                        <a:defRPr/>
                      </a:pPr>
                      <a:endParaRPr lang="ru-RU">
                        <a:latin typeface="+mn-lt"/>
                        <a:cs typeface="+mn-cs"/>
                      </a:endParaRPr>
                    </a:p>
                  </p:txBody>
                </p:sp>
              </p:grpSp>
              <p:grpSp>
                <p:nvGrpSpPr>
                  <p:cNvPr id="54" name="Group 69"/>
                  <p:cNvGrpSpPr>
                    <a:grpSpLocks/>
                  </p:cNvGrpSpPr>
                  <p:nvPr/>
                </p:nvGrpSpPr>
                <p:grpSpPr bwMode="auto">
                  <a:xfrm>
                    <a:off x="2896" y="644"/>
                    <a:ext cx="1846" cy="566"/>
                    <a:chOff x="2822" y="672"/>
                    <a:chExt cx="1846" cy="566"/>
                  </a:xfrm>
                </p:grpSpPr>
                <p:sp>
                  <p:nvSpPr>
                    <p:cNvPr id="93" name="Freeform 70"/>
                    <p:cNvSpPr>
                      <a:spLocks/>
                    </p:cNvSpPr>
                    <p:nvPr/>
                  </p:nvSpPr>
                  <p:spPr bwMode="hidden">
                    <a:xfrm rot="-1325434">
                      <a:off x="2822" y="1023"/>
                      <a:ext cx="1233" cy="215"/>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cs typeface="+mn-cs"/>
                      </a:endParaRPr>
                    </a:p>
                  </p:txBody>
                </p:sp>
                <p:sp>
                  <p:nvSpPr>
                    <p:cNvPr id="94" name="Freeform 71"/>
                    <p:cNvSpPr>
                      <a:spLocks/>
                    </p:cNvSpPr>
                    <p:nvPr/>
                  </p:nvSpPr>
                  <p:spPr bwMode="hidden">
                    <a:xfrm rot="-1325434">
                      <a:off x="4005" y="672"/>
                      <a:ext cx="663" cy="340"/>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a:effectLst/>
                  </p:spPr>
                  <p:txBody>
                    <a:bodyPr wrap="none" anchor="ctr"/>
                    <a:lstStyle/>
                    <a:p>
                      <a:pPr fontAlgn="auto">
                        <a:spcBef>
                          <a:spcPts val="0"/>
                        </a:spcBef>
                        <a:spcAft>
                          <a:spcPts val="0"/>
                        </a:spcAft>
                        <a:defRPr/>
                      </a:pPr>
                      <a:endParaRPr lang="ru-RU">
                        <a:latin typeface="+mn-lt"/>
                        <a:cs typeface="+mn-cs"/>
                      </a:endParaRPr>
                    </a:p>
                  </p:txBody>
                </p:sp>
              </p:grpSp>
              <p:grpSp>
                <p:nvGrpSpPr>
                  <p:cNvPr id="55" name="Group 72"/>
                  <p:cNvGrpSpPr>
                    <a:grpSpLocks/>
                  </p:cNvGrpSpPr>
                  <p:nvPr/>
                </p:nvGrpSpPr>
                <p:grpSpPr bwMode="auto">
                  <a:xfrm>
                    <a:off x="2757" y="417"/>
                    <a:ext cx="1782" cy="717"/>
                    <a:chOff x="2683" y="445"/>
                    <a:chExt cx="1782" cy="717"/>
                  </a:xfrm>
                </p:grpSpPr>
                <p:sp>
                  <p:nvSpPr>
                    <p:cNvPr id="91" name="Freeform 73"/>
                    <p:cNvSpPr>
                      <a:spLocks/>
                    </p:cNvSpPr>
                    <p:nvPr/>
                  </p:nvSpPr>
                  <p:spPr bwMode="hidden">
                    <a:xfrm rot="-1921064">
                      <a:off x="2683" y="947"/>
                      <a:ext cx="1233" cy="215"/>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cs typeface="+mn-cs"/>
                      </a:endParaRPr>
                    </a:p>
                  </p:txBody>
                </p:sp>
                <p:sp>
                  <p:nvSpPr>
                    <p:cNvPr id="92" name="Freeform 74"/>
                    <p:cNvSpPr>
                      <a:spLocks/>
                    </p:cNvSpPr>
                    <p:nvPr/>
                  </p:nvSpPr>
                  <p:spPr bwMode="hidden">
                    <a:xfrm rot="-1921064">
                      <a:off x="3803" y="445"/>
                      <a:ext cx="663" cy="339"/>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a:effectLst/>
                  </p:spPr>
                  <p:txBody>
                    <a:bodyPr wrap="none" anchor="ctr"/>
                    <a:lstStyle/>
                    <a:p>
                      <a:pPr fontAlgn="auto">
                        <a:spcBef>
                          <a:spcPts val="0"/>
                        </a:spcBef>
                        <a:spcAft>
                          <a:spcPts val="0"/>
                        </a:spcAft>
                        <a:defRPr/>
                      </a:pPr>
                      <a:endParaRPr lang="ru-RU">
                        <a:latin typeface="+mn-lt"/>
                        <a:cs typeface="+mn-cs"/>
                      </a:endParaRPr>
                    </a:p>
                  </p:txBody>
                </p:sp>
              </p:grpSp>
              <p:sp>
                <p:nvSpPr>
                  <p:cNvPr id="56" name="Freeform 75"/>
                  <p:cNvSpPr>
                    <a:spLocks/>
                  </p:cNvSpPr>
                  <p:nvPr/>
                </p:nvSpPr>
                <p:spPr bwMode="hidden">
                  <a:xfrm rot="4578755" flipH="1">
                    <a:off x="2176" y="949"/>
                    <a:ext cx="1026" cy="144"/>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a:noFill/>
                    <a:round/>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57" name="Freeform 76"/>
                  <p:cNvSpPr>
                    <a:spLocks/>
                  </p:cNvSpPr>
                  <p:nvPr/>
                </p:nvSpPr>
                <p:spPr bwMode="hidden">
                  <a:xfrm rot="4578755" flipH="1">
                    <a:off x="2199" y="196"/>
                    <a:ext cx="552" cy="229"/>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a:noFill/>
                    <a:round/>
                    <a:headEnd/>
                    <a:tailEnd/>
                  </a:ln>
                  <a:effectLst/>
                </p:spPr>
                <p:txBody>
                  <a:bodyPr wrap="none" anchor="ctr"/>
                  <a:lstStyle/>
                  <a:p>
                    <a:pPr fontAlgn="auto">
                      <a:spcBef>
                        <a:spcPts val="0"/>
                      </a:spcBef>
                      <a:spcAft>
                        <a:spcPts val="0"/>
                      </a:spcAft>
                      <a:defRPr/>
                    </a:pPr>
                    <a:endParaRPr lang="ru-RU">
                      <a:latin typeface="+mn-lt"/>
                      <a:cs typeface="+mn-cs"/>
                    </a:endParaRPr>
                  </a:p>
                </p:txBody>
              </p:sp>
              <p:grpSp>
                <p:nvGrpSpPr>
                  <p:cNvPr id="58" name="Group 77"/>
                  <p:cNvGrpSpPr>
                    <a:grpSpLocks/>
                  </p:cNvGrpSpPr>
                  <p:nvPr/>
                </p:nvGrpSpPr>
                <p:grpSpPr bwMode="auto">
                  <a:xfrm>
                    <a:off x="2874" y="13"/>
                    <a:ext cx="639" cy="1520"/>
                    <a:chOff x="2800" y="41"/>
                    <a:chExt cx="639" cy="1520"/>
                  </a:xfrm>
                </p:grpSpPr>
                <p:sp>
                  <p:nvSpPr>
                    <p:cNvPr id="89" name="Freeform 78"/>
                    <p:cNvSpPr>
                      <a:spLocks/>
                    </p:cNvSpPr>
                    <p:nvPr/>
                  </p:nvSpPr>
                  <p:spPr bwMode="hidden">
                    <a:xfrm rot="-3857755">
                      <a:off x="2361" y="938"/>
                      <a:ext cx="1062" cy="184"/>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cs typeface="+mn-cs"/>
                      </a:endParaRPr>
                    </a:p>
                  </p:txBody>
                </p:sp>
                <p:sp>
                  <p:nvSpPr>
                    <p:cNvPr id="90" name="Freeform 79"/>
                    <p:cNvSpPr>
                      <a:spLocks/>
                    </p:cNvSpPr>
                    <p:nvPr/>
                  </p:nvSpPr>
                  <p:spPr bwMode="hidden">
                    <a:xfrm rot="-3857755">
                      <a:off x="3009" y="182"/>
                      <a:ext cx="570" cy="288"/>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a:effectLst/>
                  </p:spPr>
                  <p:txBody>
                    <a:bodyPr wrap="none" anchor="ctr"/>
                    <a:lstStyle/>
                    <a:p>
                      <a:pPr fontAlgn="auto">
                        <a:spcBef>
                          <a:spcPts val="0"/>
                        </a:spcBef>
                        <a:spcAft>
                          <a:spcPts val="0"/>
                        </a:spcAft>
                        <a:defRPr/>
                      </a:pPr>
                      <a:endParaRPr lang="ru-RU">
                        <a:latin typeface="+mn-lt"/>
                        <a:cs typeface="+mn-cs"/>
                      </a:endParaRPr>
                    </a:p>
                  </p:txBody>
                </p:sp>
              </p:grpSp>
              <p:grpSp>
                <p:nvGrpSpPr>
                  <p:cNvPr id="59" name="Group 80"/>
                  <p:cNvGrpSpPr>
                    <a:grpSpLocks/>
                  </p:cNvGrpSpPr>
                  <p:nvPr/>
                </p:nvGrpSpPr>
                <p:grpSpPr bwMode="auto">
                  <a:xfrm>
                    <a:off x="3009" y="135"/>
                    <a:ext cx="1016" cy="1463"/>
                    <a:chOff x="2935" y="163"/>
                    <a:chExt cx="1016" cy="1463"/>
                  </a:xfrm>
                </p:grpSpPr>
                <p:sp>
                  <p:nvSpPr>
                    <p:cNvPr id="87" name="Freeform 81"/>
                    <p:cNvSpPr>
                      <a:spLocks/>
                    </p:cNvSpPr>
                    <p:nvPr/>
                  </p:nvSpPr>
                  <p:spPr bwMode="hidden">
                    <a:xfrm rot="-2777260">
                      <a:off x="2493" y="913"/>
                      <a:ext cx="1155" cy="270"/>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cs typeface="+mn-cs"/>
                      </a:endParaRPr>
                    </a:p>
                  </p:txBody>
                </p:sp>
                <p:sp>
                  <p:nvSpPr>
                    <p:cNvPr id="88" name="Freeform 82"/>
                    <p:cNvSpPr>
                      <a:spLocks/>
                    </p:cNvSpPr>
                    <p:nvPr/>
                  </p:nvSpPr>
                  <p:spPr bwMode="hidden">
                    <a:xfrm rot="-2777260">
                      <a:off x="3429" y="262"/>
                      <a:ext cx="621" cy="422"/>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a:effectLst/>
                  </p:spPr>
                  <p:txBody>
                    <a:bodyPr wrap="none" anchor="ctr"/>
                    <a:lstStyle/>
                    <a:p>
                      <a:pPr fontAlgn="auto">
                        <a:spcBef>
                          <a:spcPts val="0"/>
                        </a:spcBef>
                        <a:spcAft>
                          <a:spcPts val="0"/>
                        </a:spcAft>
                        <a:defRPr/>
                      </a:pPr>
                      <a:endParaRPr lang="ru-RU">
                        <a:latin typeface="+mn-lt"/>
                        <a:cs typeface="+mn-cs"/>
                      </a:endParaRPr>
                    </a:p>
                  </p:txBody>
                </p:sp>
              </p:grpSp>
              <p:grpSp>
                <p:nvGrpSpPr>
                  <p:cNvPr id="60" name="Group 83"/>
                  <p:cNvGrpSpPr>
                    <a:grpSpLocks/>
                  </p:cNvGrpSpPr>
                  <p:nvPr/>
                </p:nvGrpSpPr>
                <p:grpSpPr bwMode="auto">
                  <a:xfrm>
                    <a:off x="2805" y="4"/>
                    <a:ext cx="241" cy="1448"/>
                    <a:chOff x="2731" y="32"/>
                    <a:chExt cx="241" cy="1448"/>
                  </a:xfrm>
                </p:grpSpPr>
                <p:sp>
                  <p:nvSpPr>
                    <p:cNvPr id="85" name="Freeform 84"/>
                    <p:cNvSpPr>
                      <a:spLocks/>
                    </p:cNvSpPr>
                    <p:nvPr/>
                  </p:nvSpPr>
                  <p:spPr bwMode="hidden">
                    <a:xfrm rot="-4903748">
                      <a:off x="2297" y="960"/>
                      <a:ext cx="954" cy="86"/>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cs typeface="+mn-cs"/>
                      </a:endParaRPr>
                    </a:p>
                  </p:txBody>
                </p:sp>
                <p:sp>
                  <p:nvSpPr>
                    <p:cNvPr id="86" name="Freeform 85"/>
                    <p:cNvSpPr>
                      <a:spLocks/>
                    </p:cNvSpPr>
                    <p:nvPr/>
                  </p:nvSpPr>
                  <p:spPr bwMode="hidden">
                    <a:xfrm rot="-4903748">
                      <a:off x="2649" y="220"/>
                      <a:ext cx="512" cy="135"/>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a:effectLst/>
                  </p:spPr>
                  <p:txBody>
                    <a:bodyPr wrap="none" anchor="ctr"/>
                    <a:lstStyle/>
                    <a:p>
                      <a:pPr fontAlgn="auto">
                        <a:spcBef>
                          <a:spcPts val="0"/>
                        </a:spcBef>
                        <a:spcAft>
                          <a:spcPts val="0"/>
                        </a:spcAft>
                        <a:defRPr/>
                      </a:pPr>
                      <a:endParaRPr lang="ru-RU">
                        <a:latin typeface="+mn-lt"/>
                        <a:cs typeface="+mn-cs"/>
                      </a:endParaRPr>
                    </a:p>
                  </p:txBody>
                </p:sp>
              </p:grpSp>
              <p:grpSp>
                <p:nvGrpSpPr>
                  <p:cNvPr id="61" name="Group 86"/>
                  <p:cNvGrpSpPr>
                    <a:grpSpLocks/>
                  </p:cNvGrpSpPr>
                  <p:nvPr/>
                </p:nvGrpSpPr>
                <p:grpSpPr bwMode="auto">
                  <a:xfrm>
                    <a:off x="1017" y="1741"/>
                    <a:ext cx="1084" cy="2449"/>
                    <a:chOff x="943" y="1769"/>
                    <a:chExt cx="1084" cy="2449"/>
                  </a:xfrm>
                </p:grpSpPr>
                <p:sp>
                  <p:nvSpPr>
                    <p:cNvPr id="83" name="Freeform 87"/>
                    <p:cNvSpPr>
                      <a:spLocks/>
                    </p:cNvSpPr>
                    <p:nvPr/>
                  </p:nvSpPr>
                  <p:spPr bwMode="hidden">
                    <a:xfrm rot="18335692" flipH="1">
                      <a:off x="1008" y="2475"/>
                      <a:ext cx="1725" cy="311"/>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cs typeface="+mn-cs"/>
                      </a:endParaRPr>
                    </a:p>
                  </p:txBody>
                </p:sp>
                <p:sp>
                  <p:nvSpPr>
                    <p:cNvPr id="84" name="Freeform 88"/>
                    <p:cNvSpPr>
                      <a:spLocks/>
                    </p:cNvSpPr>
                    <p:nvPr/>
                  </p:nvSpPr>
                  <p:spPr bwMode="hidden">
                    <a:xfrm rot="18335692" flipH="1">
                      <a:off x="726" y="3511"/>
                      <a:ext cx="924" cy="490"/>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cs typeface="+mn-cs"/>
                      </a:endParaRPr>
                    </a:p>
                  </p:txBody>
                </p:sp>
              </p:grpSp>
              <p:grpSp>
                <p:nvGrpSpPr>
                  <p:cNvPr id="62" name="Group 89"/>
                  <p:cNvGrpSpPr>
                    <a:grpSpLocks/>
                  </p:cNvGrpSpPr>
                  <p:nvPr/>
                </p:nvGrpSpPr>
                <p:grpSpPr bwMode="auto">
                  <a:xfrm>
                    <a:off x="1529" y="1908"/>
                    <a:ext cx="766" cy="2372"/>
                    <a:chOff x="1455" y="1936"/>
                    <a:chExt cx="766" cy="2372"/>
                  </a:xfrm>
                </p:grpSpPr>
                <p:sp>
                  <p:nvSpPr>
                    <p:cNvPr id="81" name="Freeform 90"/>
                    <p:cNvSpPr>
                      <a:spLocks/>
                    </p:cNvSpPr>
                    <p:nvPr/>
                  </p:nvSpPr>
                  <p:spPr bwMode="hidden">
                    <a:xfrm rot="17542885" flipH="1">
                      <a:off x="1268" y="2578"/>
                      <a:ext cx="1595" cy="311"/>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cs typeface="+mn-cs"/>
                      </a:endParaRPr>
                    </a:p>
                  </p:txBody>
                </p:sp>
                <p:sp>
                  <p:nvSpPr>
                    <p:cNvPr id="82" name="Freeform 91"/>
                    <p:cNvSpPr>
                      <a:spLocks/>
                    </p:cNvSpPr>
                    <p:nvPr/>
                  </p:nvSpPr>
                  <p:spPr bwMode="hidden">
                    <a:xfrm rot="17542885" flipH="1">
                      <a:off x="1272" y="3635"/>
                      <a:ext cx="856" cy="490"/>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cs typeface="+mn-cs"/>
                      </a:endParaRPr>
                    </a:p>
                  </p:txBody>
                </p:sp>
              </p:grpSp>
              <p:grpSp>
                <p:nvGrpSpPr>
                  <p:cNvPr id="63" name="Group 92"/>
                  <p:cNvGrpSpPr>
                    <a:grpSpLocks/>
                  </p:cNvGrpSpPr>
                  <p:nvPr/>
                </p:nvGrpSpPr>
                <p:grpSpPr bwMode="auto">
                  <a:xfrm rot="88588">
                    <a:off x="2060" y="1961"/>
                    <a:ext cx="460" cy="2329"/>
                    <a:chOff x="1954" y="1989"/>
                    <a:chExt cx="493" cy="2604"/>
                  </a:xfrm>
                </p:grpSpPr>
                <p:sp>
                  <p:nvSpPr>
                    <p:cNvPr id="79" name="Freeform 93"/>
                    <p:cNvSpPr>
                      <a:spLocks/>
                    </p:cNvSpPr>
                    <p:nvPr/>
                  </p:nvSpPr>
                  <p:spPr bwMode="hidden">
                    <a:xfrm rot="16782062" flipH="1">
                      <a:off x="1440" y="2693"/>
                      <a:ext cx="1711" cy="301"/>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cs typeface="+mn-cs"/>
                      </a:endParaRPr>
                    </a:p>
                  </p:txBody>
                </p:sp>
                <p:sp>
                  <p:nvSpPr>
                    <p:cNvPr id="80" name="Freeform 94"/>
                    <p:cNvSpPr>
                      <a:spLocks/>
                    </p:cNvSpPr>
                    <p:nvPr/>
                  </p:nvSpPr>
                  <p:spPr bwMode="hidden">
                    <a:xfrm rot="16782062" flipH="1">
                      <a:off x="1731" y="3896"/>
                      <a:ext cx="918" cy="473"/>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cs typeface="+mn-cs"/>
                      </a:endParaRPr>
                    </a:p>
                  </p:txBody>
                </p:sp>
              </p:grpSp>
              <p:grpSp>
                <p:nvGrpSpPr>
                  <p:cNvPr id="64" name="Group 95"/>
                  <p:cNvGrpSpPr>
                    <a:grpSpLocks/>
                  </p:cNvGrpSpPr>
                  <p:nvPr/>
                </p:nvGrpSpPr>
                <p:grpSpPr bwMode="auto">
                  <a:xfrm>
                    <a:off x="3408" y="1689"/>
                    <a:ext cx="1125" cy="2425"/>
                    <a:chOff x="3334" y="1717"/>
                    <a:chExt cx="1125" cy="2425"/>
                  </a:xfrm>
                </p:grpSpPr>
                <p:sp>
                  <p:nvSpPr>
                    <p:cNvPr id="77" name="Freeform 96"/>
                    <p:cNvSpPr>
                      <a:spLocks/>
                    </p:cNvSpPr>
                    <p:nvPr/>
                  </p:nvSpPr>
                  <p:spPr bwMode="hidden">
                    <a:xfrm rot="3144576">
                      <a:off x="2628" y="2423"/>
                      <a:ext cx="1724" cy="311"/>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a:noFill/>
                      <a:round/>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78" name="Freeform 97"/>
                    <p:cNvSpPr>
                      <a:spLocks/>
                    </p:cNvSpPr>
                    <p:nvPr/>
                  </p:nvSpPr>
                  <p:spPr bwMode="hidden">
                    <a:xfrm rot="3144576">
                      <a:off x="3752" y="3435"/>
                      <a:ext cx="924" cy="490"/>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cs typeface="+mn-cs"/>
                      </a:endParaRPr>
                    </a:p>
                  </p:txBody>
                </p:sp>
              </p:grpSp>
              <p:grpSp>
                <p:nvGrpSpPr>
                  <p:cNvPr id="65" name="Group 98"/>
                  <p:cNvGrpSpPr>
                    <a:grpSpLocks/>
                  </p:cNvGrpSpPr>
                  <p:nvPr/>
                </p:nvGrpSpPr>
                <p:grpSpPr bwMode="auto">
                  <a:xfrm>
                    <a:off x="3255" y="1839"/>
                    <a:ext cx="882" cy="2424"/>
                    <a:chOff x="3181" y="1867"/>
                    <a:chExt cx="882" cy="2424"/>
                  </a:xfrm>
                </p:grpSpPr>
                <p:sp>
                  <p:nvSpPr>
                    <p:cNvPr id="75" name="Freeform 99"/>
                    <p:cNvSpPr>
                      <a:spLocks/>
                    </p:cNvSpPr>
                    <p:nvPr/>
                  </p:nvSpPr>
                  <p:spPr bwMode="hidden">
                    <a:xfrm rot="3745735">
                      <a:off x="2506" y="2542"/>
                      <a:ext cx="1649" cy="299"/>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a:noFill/>
                      <a:round/>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76" name="Freeform 100"/>
                    <p:cNvSpPr>
                      <a:spLocks/>
                    </p:cNvSpPr>
                    <p:nvPr/>
                  </p:nvSpPr>
                  <p:spPr bwMode="hidden">
                    <a:xfrm rot="3745735">
                      <a:off x="3387" y="3615"/>
                      <a:ext cx="884" cy="467"/>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cs typeface="+mn-cs"/>
                      </a:endParaRPr>
                    </a:p>
                  </p:txBody>
                </p:sp>
              </p:grpSp>
              <p:grpSp>
                <p:nvGrpSpPr>
                  <p:cNvPr id="66" name="Group 101"/>
                  <p:cNvGrpSpPr>
                    <a:grpSpLocks/>
                  </p:cNvGrpSpPr>
                  <p:nvPr/>
                </p:nvGrpSpPr>
                <p:grpSpPr bwMode="auto">
                  <a:xfrm>
                    <a:off x="3080" y="1956"/>
                    <a:ext cx="620" cy="2385"/>
                    <a:chOff x="3006" y="1984"/>
                    <a:chExt cx="620" cy="2385"/>
                  </a:xfrm>
                </p:grpSpPr>
                <p:sp>
                  <p:nvSpPr>
                    <p:cNvPr id="73" name="Freeform 102"/>
                    <p:cNvSpPr>
                      <a:spLocks/>
                    </p:cNvSpPr>
                    <p:nvPr/>
                  </p:nvSpPr>
                  <p:spPr bwMode="hidden">
                    <a:xfrm rot="4286818">
                      <a:off x="2329" y="2661"/>
                      <a:ext cx="1600" cy="246"/>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a:noFill/>
                      <a:round/>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74" name="Freeform 103"/>
                    <p:cNvSpPr>
                      <a:spLocks/>
                    </p:cNvSpPr>
                    <p:nvPr/>
                  </p:nvSpPr>
                  <p:spPr bwMode="hidden">
                    <a:xfrm rot="4286818">
                      <a:off x="3004" y="3747"/>
                      <a:ext cx="859" cy="386"/>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a:noFill/>
                      <a:round/>
                      <a:headEnd/>
                      <a:tailEnd/>
                    </a:ln>
                    <a:effectLst/>
                  </p:spPr>
                  <p:txBody>
                    <a:bodyPr wrap="none" anchor="ctr"/>
                    <a:lstStyle/>
                    <a:p>
                      <a:pPr fontAlgn="auto">
                        <a:spcBef>
                          <a:spcPts val="0"/>
                        </a:spcBef>
                        <a:spcAft>
                          <a:spcPts val="0"/>
                        </a:spcAft>
                        <a:defRPr/>
                      </a:pPr>
                      <a:endParaRPr lang="ru-RU">
                        <a:latin typeface="+mn-lt"/>
                        <a:cs typeface="+mn-cs"/>
                      </a:endParaRPr>
                    </a:p>
                  </p:txBody>
                </p:sp>
              </p:grpSp>
              <p:grpSp>
                <p:nvGrpSpPr>
                  <p:cNvPr id="67" name="Group 104"/>
                  <p:cNvGrpSpPr>
                    <a:grpSpLocks/>
                  </p:cNvGrpSpPr>
                  <p:nvPr/>
                </p:nvGrpSpPr>
                <p:grpSpPr bwMode="auto">
                  <a:xfrm>
                    <a:off x="2893" y="2072"/>
                    <a:ext cx="404" cy="2220"/>
                    <a:chOff x="2819" y="2100"/>
                    <a:chExt cx="404" cy="2220"/>
                  </a:xfrm>
                </p:grpSpPr>
                <p:sp>
                  <p:nvSpPr>
                    <p:cNvPr id="71" name="Freeform 105"/>
                    <p:cNvSpPr>
                      <a:spLocks/>
                    </p:cNvSpPr>
                    <p:nvPr/>
                  </p:nvSpPr>
                  <p:spPr bwMode="hidden">
                    <a:xfrm rot="4898956">
                      <a:off x="2206" y="2712"/>
                      <a:ext cx="1471" cy="246"/>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a:noFill/>
                      <a:round/>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72" name="Freeform 106"/>
                    <p:cNvSpPr>
                      <a:spLocks/>
                    </p:cNvSpPr>
                    <p:nvPr/>
                  </p:nvSpPr>
                  <p:spPr bwMode="hidden">
                    <a:xfrm rot="4898956">
                      <a:off x="2636" y="3732"/>
                      <a:ext cx="790" cy="385"/>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a:noFill/>
                      <a:round/>
                      <a:headEnd/>
                      <a:tailEnd/>
                    </a:ln>
                    <a:effectLst/>
                  </p:spPr>
                  <p:txBody>
                    <a:bodyPr wrap="none" anchor="ctr"/>
                    <a:lstStyle/>
                    <a:p>
                      <a:pPr fontAlgn="auto">
                        <a:spcBef>
                          <a:spcPts val="0"/>
                        </a:spcBef>
                        <a:spcAft>
                          <a:spcPts val="0"/>
                        </a:spcAft>
                        <a:defRPr/>
                      </a:pPr>
                      <a:endParaRPr lang="ru-RU">
                        <a:latin typeface="+mn-lt"/>
                        <a:cs typeface="+mn-cs"/>
                      </a:endParaRPr>
                    </a:p>
                  </p:txBody>
                </p:sp>
              </p:grpSp>
              <p:grpSp>
                <p:nvGrpSpPr>
                  <p:cNvPr id="68" name="Group 107"/>
                  <p:cNvGrpSpPr>
                    <a:grpSpLocks/>
                  </p:cNvGrpSpPr>
                  <p:nvPr/>
                </p:nvGrpSpPr>
                <p:grpSpPr bwMode="auto">
                  <a:xfrm>
                    <a:off x="2372" y="2107"/>
                    <a:ext cx="427" cy="2185"/>
                    <a:chOff x="2287" y="2135"/>
                    <a:chExt cx="427" cy="2185"/>
                  </a:xfrm>
                </p:grpSpPr>
                <p:sp>
                  <p:nvSpPr>
                    <p:cNvPr id="69" name="Freeform 108"/>
                    <p:cNvSpPr>
                      <a:spLocks/>
                    </p:cNvSpPr>
                    <p:nvPr/>
                  </p:nvSpPr>
                  <p:spPr bwMode="hidden">
                    <a:xfrm rot="5755659">
                      <a:off x="1902" y="2760"/>
                      <a:ext cx="1437" cy="188"/>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5400000" scaled="1"/>
                    </a:gradFill>
                    <a:ln w="9525">
                      <a:noFill/>
                      <a:round/>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70" name="Freeform 109"/>
                    <p:cNvSpPr>
                      <a:spLocks/>
                    </p:cNvSpPr>
                    <p:nvPr/>
                  </p:nvSpPr>
                  <p:spPr bwMode="hidden">
                    <a:xfrm rot="5755659">
                      <a:off x="2049" y="3787"/>
                      <a:ext cx="771" cy="295"/>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a:noFill/>
                      <a:round/>
                      <a:headEnd/>
                      <a:tailEnd/>
                    </a:ln>
                    <a:effectLst/>
                  </p:spPr>
                  <p:txBody>
                    <a:bodyPr wrap="none" anchor="ctr"/>
                    <a:lstStyle/>
                    <a:p>
                      <a:pPr fontAlgn="auto">
                        <a:spcBef>
                          <a:spcPts val="0"/>
                        </a:spcBef>
                        <a:spcAft>
                          <a:spcPts val="0"/>
                        </a:spcAft>
                        <a:defRPr/>
                      </a:pPr>
                      <a:endParaRPr lang="ru-RU">
                        <a:latin typeface="+mn-lt"/>
                        <a:cs typeface="+mn-cs"/>
                      </a:endParaRPr>
                    </a:p>
                  </p:txBody>
                </p:sp>
              </p:grpSp>
            </p:grpSp>
          </p:grpSp>
          <p:grpSp>
            <p:nvGrpSpPr>
              <p:cNvPr id="23" name="Group 110"/>
              <p:cNvGrpSpPr>
                <a:grpSpLocks/>
              </p:cNvGrpSpPr>
              <p:nvPr/>
            </p:nvGrpSpPr>
            <p:grpSpPr bwMode="auto">
              <a:xfrm>
                <a:off x="73" y="313"/>
                <a:ext cx="5460" cy="3667"/>
                <a:chOff x="73" y="313"/>
                <a:chExt cx="5460" cy="3667"/>
              </a:xfrm>
            </p:grpSpPr>
            <p:grpSp>
              <p:nvGrpSpPr>
                <p:cNvPr id="24" name="Group 111"/>
                <p:cNvGrpSpPr>
                  <a:grpSpLocks/>
                </p:cNvGrpSpPr>
                <p:nvPr/>
              </p:nvGrpSpPr>
              <p:grpSpPr bwMode="auto">
                <a:xfrm>
                  <a:off x="73" y="313"/>
                  <a:ext cx="5460" cy="3667"/>
                  <a:chOff x="73" y="313"/>
                  <a:chExt cx="5460" cy="3667"/>
                </a:xfrm>
              </p:grpSpPr>
              <p:sp>
                <p:nvSpPr>
                  <p:cNvPr id="26" name="Arc 112"/>
                  <p:cNvSpPr>
                    <a:spLocks/>
                  </p:cNvSpPr>
                  <p:nvPr/>
                </p:nvSpPr>
                <p:spPr bwMode="hidden">
                  <a:xfrm flipV="1">
                    <a:off x="2965" y="456"/>
                    <a:ext cx="2568" cy="2047"/>
                  </a:xfrm>
                  <a:custGeom>
                    <a:avLst/>
                    <a:gdLst>
                      <a:gd name="G0" fmla="+- 17826 0 0"/>
                      <a:gd name="G1" fmla="+- 0 0 0"/>
                      <a:gd name="G2" fmla="+- 21600 0 0"/>
                      <a:gd name="T0" fmla="*/ 36729 w 36729"/>
                      <a:gd name="T1" fmla="*/ 10451 h 21600"/>
                      <a:gd name="T2" fmla="*/ 0 w 36729"/>
                      <a:gd name="T3" fmla="*/ 12197 h 21600"/>
                      <a:gd name="T4" fmla="*/ 17826 w 36729"/>
                      <a:gd name="T5" fmla="*/ 0 h 21600"/>
                    </a:gdLst>
                    <a:ahLst/>
                    <a:cxnLst>
                      <a:cxn ang="0">
                        <a:pos x="T0" y="T1"/>
                      </a:cxn>
                      <a:cxn ang="0">
                        <a:pos x="T2" y="T3"/>
                      </a:cxn>
                      <a:cxn ang="0">
                        <a:pos x="T4" y="T5"/>
                      </a:cxn>
                    </a:cxnLst>
                    <a:rect l="0" t="0" r="r" b="b"/>
                    <a:pathLst>
                      <a:path w="36729" h="21600" fill="none" extrusionOk="0">
                        <a:moveTo>
                          <a:pt x="36729" y="10451"/>
                        </a:moveTo>
                        <a:cubicBezTo>
                          <a:pt x="32926" y="17330"/>
                          <a:pt x="25686" y="21599"/>
                          <a:pt x="17826" y="21600"/>
                        </a:cubicBezTo>
                        <a:cubicBezTo>
                          <a:pt x="10696" y="21600"/>
                          <a:pt x="4025" y="18081"/>
                          <a:pt x="-1" y="12197"/>
                        </a:cubicBezTo>
                      </a:path>
                      <a:path w="36729" h="21600" stroke="0" extrusionOk="0">
                        <a:moveTo>
                          <a:pt x="36729" y="10451"/>
                        </a:moveTo>
                        <a:cubicBezTo>
                          <a:pt x="32926" y="17330"/>
                          <a:pt x="25686" y="21599"/>
                          <a:pt x="17826" y="21600"/>
                        </a:cubicBezTo>
                        <a:cubicBezTo>
                          <a:pt x="10696" y="21600"/>
                          <a:pt x="4025" y="18081"/>
                          <a:pt x="-1" y="12197"/>
                        </a:cubicBezTo>
                        <a:lnTo>
                          <a:pt x="17826" y="0"/>
                        </a:lnTo>
                        <a:close/>
                      </a:path>
                    </a:pathLst>
                  </a:custGeom>
                  <a:noFill/>
                  <a:ln w="9525">
                    <a:solidFill>
                      <a:schemeClr val="accent1"/>
                    </a:solidFill>
                    <a:round/>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27" name="Arc 113"/>
                  <p:cNvSpPr>
                    <a:spLocks/>
                  </p:cNvSpPr>
                  <p:nvPr/>
                </p:nvSpPr>
                <p:spPr bwMode="hidden">
                  <a:xfrm flipH="1">
                    <a:off x="387" y="1601"/>
                    <a:ext cx="2017" cy="2379"/>
                  </a:xfrm>
                  <a:custGeom>
                    <a:avLst/>
                    <a:gdLst>
                      <a:gd name="G0" fmla="+- 8873 0 0"/>
                      <a:gd name="G1" fmla="+- 21600 0 0"/>
                      <a:gd name="G2" fmla="+- 21600 0 0"/>
                      <a:gd name="T0" fmla="*/ 0 w 30473"/>
                      <a:gd name="T1" fmla="*/ 1907 h 22305"/>
                      <a:gd name="T2" fmla="*/ 30462 w 30473"/>
                      <a:gd name="T3" fmla="*/ 22305 h 22305"/>
                      <a:gd name="T4" fmla="*/ 8873 w 30473"/>
                      <a:gd name="T5" fmla="*/ 21600 h 22305"/>
                    </a:gdLst>
                    <a:ahLst/>
                    <a:cxnLst>
                      <a:cxn ang="0">
                        <a:pos x="T0" y="T1"/>
                      </a:cxn>
                      <a:cxn ang="0">
                        <a:pos x="T2" y="T3"/>
                      </a:cxn>
                      <a:cxn ang="0">
                        <a:pos x="T4" y="T5"/>
                      </a:cxn>
                    </a:cxnLst>
                    <a:rect l="0" t="0" r="r" b="b"/>
                    <a:pathLst>
                      <a:path w="30473" h="22305" fill="none" extrusionOk="0">
                        <a:moveTo>
                          <a:pt x="-1" y="1906"/>
                        </a:moveTo>
                        <a:cubicBezTo>
                          <a:pt x="2789" y="649"/>
                          <a:pt x="5813" y="-1"/>
                          <a:pt x="8873" y="0"/>
                        </a:cubicBezTo>
                        <a:cubicBezTo>
                          <a:pt x="20802" y="0"/>
                          <a:pt x="30473" y="9670"/>
                          <a:pt x="30473" y="21600"/>
                        </a:cubicBezTo>
                        <a:cubicBezTo>
                          <a:pt x="30473" y="21835"/>
                          <a:pt x="30469" y="22070"/>
                          <a:pt x="30461" y="22304"/>
                        </a:cubicBezTo>
                      </a:path>
                      <a:path w="30473" h="22305" stroke="0" extrusionOk="0">
                        <a:moveTo>
                          <a:pt x="-1" y="1906"/>
                        </a:moveTo>
                        <a:cubicBezTo>
                          <a:pt x="2789" y="649"/>
                          <a:pt x="5813" y="-1"/>
                          <a:pt x="8873" y="0"/>
                        </a:cubicBezTo>
                        <a:cubicBezTo>
                          <a:pt x="20802" y="0"/>
                          <a:pt x="30473" y="9670"/>
                          <a:pt x="30473" y="21600"/>
                        </a:cubicBezTo>
                        <a:cubicBezTo>
                          <a:pt x="30473" y="21835"/>
                          <a:pt x="30469" y="22070"/>
                          <a:pt x="30461" y="22304"/>
                        </a:cubicBezTo>
                        <a:lnTo>
                          <a:pt x="8873" y="21600"/>
                        </a:lnTo>
                        <a:close/>
                      </a:path>
                    </a:pathLst>
                  </a:custGeom>
                  <a:noFill/>
                  <a:ln w="9525">
                    <a:solidFill>
                      <a:schemeClr val="folHlink"/>
                    </a:solidFill>
                    <a:round/>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28" name="Arc 114"/>
                  <p:cNvSpPr>
                    <a:spLocks/>
                  </p:cNvSpPr>
                  <p:nvPr/>
                </p:nvSpPr>
                <p:spPr bwMode="hidden">
                  <a:xfrm>
                    <a:off x="3028" y="1181"/>
                    <a:ext cx="1426" cy="2380"/>
                  </a:xfrm>
                  <a:custGeom>
                    <a:avLst/>
                    <a:gdLst>
                      <a:gd name="G0" fmla="+- 13212 0 0"/>
                      <a:gd name="G1" fmla="+- 21600 0 0"/>
                      <a:gd name="G2" fmla="+- 21600 0 0"/>
                      <a:gd name="T0" fmla="*/ 0 w 34812"/>
                      <a:gd name="T1" fmla="*/ 4512 h 22305"/>
                      <a:gd name="T2" fmla="*/ 34801 w 34812"/>
                      <a:gd name="T3" fmla="*/ 22305 h 22305"/>
                      <a:gd name="T4" fmla="*/ 13212 w 34812"/>
                      <a:gd name="T5" fmla="*/ 21600 h 22305"/>
                    </a:gdLst>
                    <a:ahLst/>
                    <a:cxnLst>
                      <a:cxn ang="0">
                        <a:pos x="T0" y="T1"/>
                      </a:cxn>
                      <a:cxn ang="0">
                        <a:pos x="T2" y="T3"/>
                      </a:cxn>
                      <a:cxn ang="0">
                        <a:pos x="T4" y="T5"/>
                      </a:cxn>
                    </a:cxnLst>
                    <a:rect l="0" t="0" r="r" b="b"/>
                    <a:pathLst>
                      <a:path w="34812" h="22305" fill="none" extrusionOk="0">
                        <a:moveTo>
                          <a:pt x="-1" y="4511"/>
                        </a:moveTo>
                        <a:cubicBezTo>
                          <a:pt x="3783" y="1586"/>
                          <a:pt x="8429" y="-1"/>
                          <a:pt x="13212" y="0"/>
                        </a:cubicBezTo>
                        <a:cubicBezTo>
                          <a:pt x="25141" y="0"/>
                          <a:pt x="34812" y="9670"/>
                          <a:pt x="34812" y="21600"/>
                        </a:cubicBezTo>
                        <a:cubicBezTo>
                          <a:pt x="34812" y="21835"/>
                          <a:pt x="34808" y="22070"/>
                          <a:pt x="34800" y="22304"/>
                        </a:cubicBezTo>
                      </a:path>
                      <a:path w="34812" h="22305" stroke="0" extrusionOk="0">
                        <a:moveTo>
                          <a:pt x="-1" y="4511"/>
                        </a:moveTo>
                        <a:cubicBezTo>
                          <a:pt x="3783" y="1586"/>
                          <a:pt x="8429" y="-1"/>
                          <a:pt x="13212" y="0"/>
                        </a:cubicBezTo>
                        <a:cubicBezTo>
                          <a:pt x="25141" y="0"/>
                          <a:pt x="34812" y="9670"/>
                          <a:pt x="34812" y="21600"/>
                        </a:cubicBezTo>
                        <a:cubicBezTo>
                          <a:pt x="34812" y="21835"/>
                          <a:pt x="34808" y="22070"/>
                          <a:pt x="34800" y="22304"/>
                        </a:cubicBezTo>
                        <a:lnTo>
                          <a:pt x="13212" y="21600"/>
                        </a:lnTo>
                        <a:close/>
                      </a:path>
                    </a:pathLst>
                  </a:custGeom>
                  <a:noFill/>
                  <a:ln w="9525">
                    <a:solidFill>
                      <a:schemeClr val="accent1"/>
                    </a:solidFill>
                    <a:round/>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29" name="Arc 115"/>
                  <p:cNvSpPr>
                    <a:spLocks/>
                  </p:cNvSpPr>
                  <p:nvPr/>
                </p:nvSpPr>
                <p:spPr bwMode="hidden">
                  <a:xfrm flipH="1">
                    <a:off x="73" y="812"/>
                    <a:ext cx="2541" cy="2380"/>
                  </a:xfrm>
                  <a:custGeom>
                    <a:avLst/>
                    <a:gdLst>
                      <a:gd name="G0" fmla="+- 15230 0 0"/>
                      <a:gd name="G1" fmla="+- 21600 0 0"/>
                      <a:gd name="G2" fmla="+- 21600 0 0"/>
                      <a:gd name="T0" fmla="*/ 0 w 36830"/>
                      <a:gd name="T1" fmla="*/ 6283 h 22305"/>
                      <a:gd name="T2" fmla="*/ 36819 w 36830"/>
                      <a:gd name="T3" fmla="*/ 22305 h 22305"/>
                      <a:gd name="T4" fmla="*/ 15230 w 36830"/>
                      <a:gd name="T5" fmla="*/ 21600 h 22305"/>
                    </a:gdLst>
                    <a:ahLst/>
                    <a:cxnLst>
                      <a:cxn ang="0">
                        <a:pos x="T0" y="T1"/>
                      </a:cxn>
                      <a:cxn ang="0">
                        <a:pos x="T2" y="T3"/>
                      </a:cxn>
                      <a:cxn ang="0">
                        <a:pos x="T4" y="T5"/>
                      </a:cxn>
                    </a:cxnLst>
                    <a:rect l="0" t="0" r="r" b="b"/>
                    <a:pathLst>
                      <a:path w="36830" h="22305" fill="none" extrusionOk="0">
                        <a:moveTo>
                          <a:pt x="0" y="6283"/>
                        </a:moveTo>
                        <a:cubicBezTo>
                          <a:pt x="4047" y="2258"/>
                          <a:pt x="9522" y="-1"/>
                          <a:pt x="15230" y="0"/>
                        </a:cubicBezTo>
                        <a:cubicBezTo>
                          <a:pt x="27159" y="0"/>
                          <a:pt x="36830" y="9670"/>
                          <a:pt x="36830" y="21600"/>
                        </a:cubicBezTo>
                        <a:cubicBezTo>
                          <a:pt x="36830" y="21835"/>
                          <a:pt x="36826" y="22070"/>
                          <a:pt x="36818" y="22304"/>
                        </a:cubicBezTo>
                      </a:path>
                      <a:path w="36830" h="22305" stroke="0" extrusionOk="0">
                        <a:moveTo>
                          <a:pt x="0" y="6283"/>
                        </a:moveTo>
                        <a:cubicBezTo>
                          <a:pt x="4047" y="2258"/>
                          <a:pt x="9522" y="-1"/>
                          <a:pt x="15230" y="0"/>
                        </a:cubicBezTo>
                        <a:cubicBezTo>
                          <a:pt x="27159" y="0"/>
                          <a:pt x="36830" y="9670"/>
                          <a:pt x="36830" y="21600"/>
                        </a:cubicBezTo>
                        <a:cubicBezTo>
                          <a:pt x="36830" y="21835"/>
                          <a:pt x="36826" y="22070"/>
                          <a:pt x="36818" y="22304"/>
                        </a:cubicBezTo>
                        <a:lnTo>
                          <a:pt x="15230" y="21600"/>
                        </a:lnTo>
                        <a:close/>
                      </a:path>
                    </a:pathLst>
                  </a:custGeom>
                  <a:noFill/>
                  <a:ln w="9525">
                    <a:solidFill>
                      <a:schemeClr val="folHlink"/>
                    </a:solidFill>
                    <a:round/>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30" name="Arc 116"/>
                  <p:cNvSpPr>
                    <a:spLocks/>
                  </p:cNvSpPr>
                  <p:nvPr/>
                </p:nvSpPr>
                <p:spPr bwMode="hidden">
                  <a:xfrm flipH="1">
                    <a:off x="789" y="313"/>
                    <a:ext cx="1851" cy="2304"/>
                  </a:xfrm>
                  <a:custGeom>
                    <a:avLst/>
                    <a:gdLst>
                      <a:gd name="G0" fmla="+- 18231 0 0"/>
                      <a:gd name="G1" fmla="+- 21600 0 0"/>
                      <a:gd name="G2" fmla="+- 21600 0 0"/>
                      <a:gd name="T0" fmla="*/ 0 w 31881"/>
                      <a:gd name="T1" fmla="*/ 10016 h 21600"/>
                      <a:gd name="T2" fmla="*/ 31881 w 31881"/>
                      <a:gd name="T3" fmla="*/ 4860 h 21600"/>
                      <a:gd name="T4" fmla="*/ 18231 w 31881"/>
                      <a:gd name="T5" fmla="*/ 21600 h 21600"/>
                    </a:gdLst>
                    <a:ahLst/>
                    <a:cxnLst>
                      <a:cxn ang="0">
                        <a:pos x="T0" y="T1"/>
                      </a:cxn>
                      <a:cxn ang="0">
                        <a:pos x="T2" y="T3"/>
                      </a:cxn>
                      <a:cxn ang="0">
                        <a:pos x="T4" y="T5"/>
                      </a:cxn>
                    </a:cxnLst>
                    <a:rect l="0" t="0" r="r" b="b"/>
                    <a:pathLst>
                      <a:path w="31881" h="21600" fill="none" extrusionOk="0">
                        <a:moveTo>
                          <a:pt x="-1" y="10015"/>
                        </a:moveTo>
                        <a:cubicBezTo>
                          <a:pt x="3963" y="3778"/>
                          <a:pt x="10840" y="-1"/>
                          <a:pt x="18231" y="0"/>
                        </a:cubicBezTo>
                        <a:cubicBezTo>
                          <a:pt x="23204" y="0"/>
                          <a:pt x="28026" y="1716"/>
                          <a:pt x="31881" y="4859"/>
                        </a:cubicBezTo>
                      </a:path>
                      <a:path w="31881" h="21600" stroke="0" extrusionOk="0">
                        <a:moveTo>
                          <a:pt x="-1" y="10015"/>
                        </a:moveTo>
                        <a:cubicBezTo>
                          <a:pt x="3963" y="3778"/>
                          <a:pt x="10840" y="-1"/>
                          <a:pt x="18231" y="0"/>
                        </a:cubicBezTo>
                        <a:cubicBezTo>
                          <a:pt x="23204" y="0"/>
                          <a:pt x="28026" y="1716"/>
                          <a:pt x="31881" y="4859"/>
                        </a:cubicBezTo>
                        <a:lnTo>
                          <a:pt x="18231" y="21600"/>
                        </a:lnTo>
                        <a:close/>
                      </a:path>
                    </a:pathLst>
                  </a:custGeom>
                  <a:noFill/>
                  <a:ln w="9525">
                    <a:solidFill>
                      <a:schemeClr val="accent1"/>
                    </a:solidFill>
                    <a:round/>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31" name="Arc 117"/>
                  <p:cNvSpPr>
                    <a:spLocks/>
                  </p:cNvSpPr>
                  <p:nvPr/>
                </p:nvSpPr>
                <p:spPr bwMode="hidden">
                  <a:xfrm>
                    <a:off x="2763" y="1281"/>
                    <a:ext cx="763" cy="2304"/>
                  </a:xfrm>
                  <a:custGeom>
                    <a:avLst/>
                    <a:gdLst>
                      <a:gd name="G0" fmla="+- 13212 0 0"/>
                      <a:gd name="G1" fmla="+- 21600 0 0"/>
                      <a:gd name="G2" fmla="+- 21600 0 0"/>
                      <a:gd name="T0" fmla="*/ 0 w 31146"/>
                      <a:gd name="T1" fmla="*/ 4512 h 21600"/>
                      <a:gd name="T2" fmla="*/ 31146 w 31146"/>
                      <a:gd name="T3" fmla="*/ 9561 h 21600"/>
                      <a:gd name="T4" fmla="*/ 13212 w 31146"/>
                      <a:gd name="T5" fmla="*/ 21600 h 21600"/>
                    </a:gdLst>
                    <a:ahLst/>
                    <a:cxnLst>
                      <a:cxn ang="0">
                        <a:pos x="T0" y="T1"/>
                      </a:cxn>
                      <a:cxn ang="0">
                        <a:pos x="T2" y="T3"/>
                      </a:cxn>
                      <a:cxn ang="0">
                        <a:pos x="T4" y="T5"/>
                      </a:cxn>
                    </a:cxnLst>
                    <a:rect l="0" t="0" r="r" b="b"/>
                    <a:pathLst>
                      <a:path w="31146" h="21600" fill="none" extrusionOk="0">
                        <a:moveTo>
                          <a:pt x="-1" y="4511"/>
                        </a:moveTo>
                        <a:cubicBezTo>
                          <a:pt x="3783" y="1586"/>
                          <a:pt x="8429" y="-1"/>
                          <a:pt x="13212" y="0"/>
                        </a:cubicBezTo>
                        <a:cubicBezTo>
                          <a:pt x="20409" y="0"/>
                          <a:pt x="27134" y="3585"/>
                          <a:pt x="31145" y="9561"/>
                        </a:cubicBezTo>
                      </a:path>
                      <a:path w="31146" h="21600" stroke="0" extrusionOk="0">
                        <a:moveTo>
                          <a:pt x="-1" y="4511"/>
                        </a:moveTo>
                        <a:cubicBezTo>
                          <a:pt x="3783" y="1586"/>
                          <a:pt x="8429" y="-1"/>
                          <a:pt x="13212" y="0"/>
                        </a:cubicBezTo>
                        <a:cubicBezTo>
                          <a:pt x="20409" y="0"/>
                          <a:pt x="27134" y="3585"/>
                          <a:pt x="31145" y="9561"/>
                        </a:cubicBezTo>
                        <a:lnTo>
                          <a:pt x="13212" y="21600"/>
                        </a:lnTo>
                        <a:close/>
                      </a:path>
                    </a:pathLst>
                  </a:custGeom>
                  <a:noFill/>
                  <a:ln w="9525">
                    <a:solidFill>
                      <a:schemeClr val="accent2"/>
                    </a:solidFill>
                    <a:round/>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32" name="Freeform 118"/>
                  <p:cNvSpPr>
                    <a:spLocks/>
                  </p:cNvSpPr>
                  <p:nvPr/>
                </p:nvSpPr>
                <p:spPr bwMode="hidden">
                  <a:xfrm flipH="1">
                    <a:off x="1799" y="438"/>
                    <a:ext cx="418" cy="1524"/>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folHlink"/>
                    </a:solidFill>
                    <a:round/>
                    <a:headEnd/>
                    <a:tailEnd/>
                  </a:ln>
                  <a:effectLst/>
                </p:spPr>
                <p:txBody>
                  <a:bodyPr wrap="none" anchor="ctr"/>
                  <a:lstStyle/>
                  <a:p>
                    <a:pPr fontAlgn="auto">
                      <a:spcBef>
                        <a:spcPts val="0"/>
                      </a:spcBef>
                      <a:spcAft>
                        <a:spcPts val="0"/>
                      </a:spcAft>
                      <a:defRPr/>
                    </a:pPr>
                    <a:endParaRPr lang="ru-RU">
                      <a:latin typeface="+mn-lt"/>
                      <a:cs typeface="+mn-cs"/>
                    </a:endParaRPr>
                  </a:p>
                </p:txBody>
              </p:sp>
            </p:grpSp>
            <p:sp>
              <p:nvSpPr>
                <p:cNvPr id="25" name="Freeform 119"/>
                <p:cNvSpPr>
                  <a:spLocks/>
                </p:cNvSpPr>
                <p:nvPr/>
              </p:nvSpPr>
              <p:spPr bwMode="hidden">
                <a:xfrm rot="20253369">
                  <a:off x="3279" y="1529"/>
                  <a:ext cx="443" cy="837"/>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accent2"/>
                  </a:solidFill>
                  <a:round/>
                  <a:headEnd/>
                  <a:tailEnd/>
                </a:ln>
                <a:effectLst/>
              </p:spPr>
              <p:txBody>
                <a:bodyPr wrap="none" anchor="ctr"/>
                <a:lstStyle/>
                <a:p>
                  <a:pPr fontAlgn="auto">
                    <a:spcBef>
                      <a:spcPts val="0"/>
                    </a:spcBef>
                    <a:spcAft>
                      <a:spcPts val="0"/>
                    </a:spcAft>
                    <a:defRPr/>
                  </a:pPr>
                  <a:endParaRPr lang="ru-RU">
                    <a:latin typeface="+mn-lt"/>
                    <a:cs typeface="+mn-cs"/>
                  </a:endParaRPr>
                </a:p>
              </p:txBody>
            </p:sp>
          </p:grpSp>
        </p:grpSp>
        <p:grpSp>
          <p:nvGrpSpPr>
            <p:cNvPr id="7" name="Group 120"/>
            <p:cNvGrpSpPr>
              <a:grpSpLocks/>
            </p:cNvGrpSpPr>
            <p:nvPr/>
          </p:nvGrpSpPr>
          <p:grpSpPr bwMode="auto">
            <a:xfrm>
              <a:off x="1476" y="451"/>
              <a:ext cx="4040" cy="2966"/>
              <a:chOff x="210" y="337"/>
              <a:chExt cx="5198" cy="3818"/>
            </a:xfrm>
          </p:grpSpPr>
          <p:sp>
            <p:nvSpPr>
              <p:cNvPr id="8" name="Freeform 121"/>
              <p:cNvSpPr>
                <a:spLocks/>
              </p:cNvSpPr>
              <p:nvPr/>
            </p:nvSpPr>
            <p:spPr bwMode="hidden">
              <a:xfrm flipH="1">
                <a:off x="1934" y="2382"/>
                <a:ext cx="485" cy="1479"/>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accent1"/>
                </a:solidFill>
                <a:round/>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9" name="Arc 122"/>
              <p:cNvSpPr>
                <a:spLocks/>
              </p:cNvSpPr>
              <p:nvPr/>
            </p:nvSpPr>
            <p:spPr bwMode="hidden">
              <a:xfrm flipH="1">
                <a:off x="1054" y="1851"/>
                <a:ext cx="2122" cy="2304"/>
              </a:xfrm>
              <a:custGeom>
                <a:avLst/>
                <a:gdLst>
                  <a:gd name="G0" fmla="+- 0 0 0"/>
                  <a:gd name="G1" fmla="+- 20897 0 0"/>
                  <a:gd name="G2" fmla="+- 21600 0 0"/>
                  <a:gd name="T0" fmla="*/ 5467 w 21600"/>
                  <a:gd name="T1" fmla="*/ 0 h 21602"/>
                  <a:gd name="T2" fmla="*/ 21589 w 21600"/>
                  <a:gd name="T3" fmla="*/ 21602 h 21602"/>
                  <a:gd name="T4" fmla="*/ 0 w 21600"/>
                  <a:gd name="T5" fmla="*/ 20897 h 21602"/>
                </a:gdLst>
                <a:ahLst/>
                <a:cxnLst>
                  <a:cxn ang="0">
                    <a:pos x="T0" y="T1"/>
                  </a:cxn>
                  <a:cxn ang="0">
                    <a:pos x="T2" y="T3"/>
                  </a:cxn>
                  <a:cxn ang="0">
                    <a:pos x="T4" y="T5"/>
                  </a:cxn>
                </a:cxnLst>
                <a:rect l="0" t="0" r="r" b="b"/>
                <a:pathLst>
                  <a:path w="21600" h="21602" fill="none" extrusionOk="0">
                    <a:moveTo>
                      <a:pt x="5466" y="0"/>
                    </a:moveTo>
                    <a:cubicBezTo>
                      <a:pt x="14970" y="2486"/>
                      <a:pt x="21600" y="11073"/>
                      <a:pt x="21600" y="20897"/>
                    </a:cubicBezTo>
                    <a:cubicBezTo>
                      <a:pt x="21600" y="21132"/>
                      <a:pt x="21596" y="21367"/>
                      <a:pt x="21588" y="21601"/>
                    </a:cubicBezTo>
                  </a:path>
                  <a:path w="21600" h="21602" stroke="0" extrusionOk="0">
                    <a:moveTo>
                      <a:pt x="5466" y="0"/>
                    </a:moveTo>
                    <a:cubicBezTo>
                      <a:pt x="14970" y="2486"/>
                      <a:pt x="21600" y="11073"/>
                      <a:pt x="21600" y="20897"/>
                    </a:cubicBezTo>
                    <a:cubicBezTo>
                      <a:pt x="21600" y="21132"/>
                      <a:pt x="21596" y="21367"/>
                      <a:pt x="21588" y="21601"/>
                    </a:cubicBezTo>
                    <a:lnTo>
                      <a:pt x="0" y="20897"/>
                    </a:lnTo>
                    <a:close/>
                  </a:path>
                </a:pathLst>
              </a:custGeom>
              <a:noFill/>
              <a:ln w="9525">
                <a:solidFill>
                  <a:schemeClr val="folHlink"/>
                </a:solidFill>
                <a:round/>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10" name="Arc 123"/>
              <p:cNvSpPr>
                <a:spLocks/>
              </p:cNvSpPr>
              <p:nvPr/>
            </p:nvSpPr>
            <p:spPr bwMode="hidden">
              <a:xfrm flipH="1">
                <a:off x="1266" y="1480"/>
                <a:ext cx="1244" cy="2379"/>
              </a:xfrm>
              <a:custGeom>
                <a:avLst/>
                <a:gdLst>
                  <a:gd name="G0" fmla="+- 7340 0 0"/>
                  <a:gd name="G1" fmla="+- 21600 0 0"/>
                  <a:gd name="G2" fmla="+- 21600 0 0"/>
                  <a:gd name="T0" fmla="*/ 0 w 28940"/>
                  <a:gd name="T1" fmla="*/ 1285 h 22305"/>
                  <a:gd name="T2" fmla="*/ 28929 w 28940"/>
                  <a:gd name="T3" fmla="*/ 22305 h 22305"/>
                  <a:gd name="T4" fmla="*/ 7340 w 28940"/>
                  <a:gd name="T5" fmla="*/ 21600 h 22305"/>
                </a:gdLst>
                <a:ahLst/>
                <a:cxnLst>
                  <a:cxn ang="0">
                    <a:pos x="T0" y="T1"/>
                  </a:cxn>
                  <a:cxn ang="0">
                    <a:pos x="T2" y="T3"/>
                  </a:cxn>
                  <a:cxn ang="0">
                    <a:pos x="T4" y="T5"/>
                  </a:cxn>
                </a:cxnLst>
                <a:rect l="0" t="0" r="r" b="b"/>
                <a:pathLst>
                  <a:path w="28940" h="22305" fill="none" extrusionOk="0">
                    <a:moveTo>
                      <a:pt x="0" y="1285"/>
                    </a:moveTo>
                    <a:cubicBezTo>
                      <a:pt x="2353" y="434"/>
                      <a:pt x="4837" y="-1"/>
                      <a:pt x="7340" y="0"/>
                    </a:cubicBezTo>
                    <a:cubicBezTo>
                      <a:pt x="19269" y="0"/>
                      <a:pt x="28940" y="9670"/>
                      <a:pt x="28940" y="21600"/>
                    </a:cubicBezTo>
                    <a:cubicBezTo>
                      <a:pt x="28940" y="21835"/>
                      <a:pt x="28936" y="22070"/>
                      <a:pt x="28928" y="22304"/>
                    </a:cubicBezTo>
                  </a:path>
                  <a:path w="28940" h="22305" stroke="0" extrusionOk="0">
                    <a:moveTo>
                      <a:pt x="0" y="1285"/>
                    </a:moveTo>
                    <a:cubicBezTo>
                      <a:pt x="2353" y="434"/>
                      <a:pt x="4837" y="-1"/>
                      <a:pt x="7340" y="0"/>
                    </a:cubicBezTo>
                    <a:cubicBezTo>
                      <a:pt x="19269" y="0"/>
                      <a:pt x="28940" y="9670"/>
                      <a:pt x="28940" y="21600"/>
                    </a:cubicBezTo>
                    <a:cubicBezTo>
                      <a:pt x="28940" y="21835"/>
                      <a:pt x="28936" y="22070"/>
                      <a:pt x="28928" y="22304"/>
                    </a:cubicBezTo>
                    <a:lnTo>
                      <a:pt x="7340" y="21600"/>
                    </a:lnTo>
                    <a:close/>
                  </a:path>
                </a:pathLst>
              </a:custGeom>
              <a:noFill/>
              <a:ln w="9525">
                <a:solidFill>
                  <a:schemeClr val="accent1"/>
                </a:solidFill>
                <a:round/>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11" name="Arc 124"/>
              <p:cNvSpPr>
                <a:spLocks/>
              </p:cNvSpPr>
              <p:nvPr/>
            </p:nvSpPr>
            <p:spPr bwMode="hidden">
              <a:xfrm flipH="1">
                <a:off x="210" y="1169"/>
                <a:ext cx="2376" cy="2379"/>
              </a:xfrm>
              <a:custGeom>
                <a:avLst/>
                <a:gdLst>
                  <a:gd name="G0" fmla="+- 12855 0 0"/>
                  <a:gd name="G1" fmla="+- 21600 0 0"/>
                  <a:gd name="G2" fmla="+- 21600 0 0"/>
                  <a:gd name="T0" fmla="*/ 0 w 34455"/>
                  <a:gd name="T1" fmla="*/ 4241 h 22305"/>
                  <a:gd name="T2" fmla="*/ 34444 w 34455"/>
                  <a:gd name="T3" fmla="*/ 22305 h 22305"/>
                  <a:gd name="T4" fmla="*/ 12855 w 34455"/>
                  <a:gd name="T5" fmla="*/ 21600 h 22305"/>
                </a:gdLst>
                <a:ahLst/>
                <a:cxnLst>
                  <a:cxn ang="0">
                    <a:pos x="T0" y="T1"/>
                  </a:cxn>
                  <a:cxn ang="0">
                    <a:pos x="T2" y="T3"/>
                  </a:cxn>
                  <a:cxn ang="0">
                    <a:pos x="T4" y="T5"/>
                  </a:cxn>
                </a:cxnLst>
                <a:rect l="0" t="0" r="r" b="b"/>
                <a:pathLst>
                  <a:path w="34455" h="22305" fill="none" extrusionOk="0">
                    <a:moveTo>
                      <a:pt x="0" y="4241"/>
                    </a:moveTo>
                    <a:cubicBezTo>
                      <a:pt x="3720" y="1486"/>
                      <a:pt x="8226" y="-1"/>
                      <a:pt x="12855" y="0"/>
                    </a:cubicBezTo>
                    <a:cubicBezTo>
                      <a:pt x="24784" y="0"/>
                      <a:pt x="34455" y="9670"/>
                      <a:pt x="34455" y="21600"/>
                    </a:cubicBezTo>
                    <a:cubicBezTo>
                      <a:pt x="34455" y="21835"/>
                      <a:pt x="34451" y="22070"/>
                      <a:pt x="34443" y="22304"/>
                    </a:cubicBezTo>
                  </a:path>
                  <a:path w="34455" h="22305" stroke="0" extrusionOk="0">
                    <a:moveTo>
                      <a:pt x="0" y="4241"/>
                    </a:moveTo>
                    <a:cubicBezTo>
                      <a:pt x="3720" y="1486"/>
                      <a:pt x="8226" y="-1"/>
                      <a:pt x="12855" y="0"/>
                    </a:cubicBezTo>
                    <a:cubicBezTo>
                      <a:pt x="24784" y="0"/>
                      <a:pt x="34455" y="9670"/>
                      <a:pt x="34455" y="21600"/>
                    </a:cubicBezTo>
                    <a:cubicBezTo>
                      <a:pt x="34455" y="21835"/>
                      <a:pt x="34451" y="22070"/>
                      <a:pt x="34443" y="22304"/>
                    </a:cubicBezTo>
                    <a:lnTo>
                      <a:pt x="12855" y="21600"/>
                    </a:lnTo>
                    <a:close/>
                  </a:path>
                </a:pathLst>
              </a:custGeom>
              <a:noFill/>
              <a:ln w="9525">
                <a:solidFill>
                  <a:schemeClr val="folHlink"/>
                </a:solidFill>
                <a:round/>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12" name="Arc 125"/>
              <p:cNvSpPr>
                <a:spLocks/>
              </p:cNvSpPr>
              <p:nvPr/>
            </p:nvSpPr>
            <p:spPr bwMode="hidden">
              <a:xfrm>
                <a:off x="2840" y="1503"/>
                <a:ext cx="381" cy="2379"/>
              </a:xfrm>
              <a:custGeom>
                <a:avLst/>
                <a:gdLst>
                  <a:gd name="G0" fmla="+- 13212 0 0"/>
                  <a:gd name="G1" fmla="+- 21600 0 0"/>
                  <a:gd name="G2" fmla="+- 21600 0 0"/>
                  <a:gd name="T0" fmla="*/ 0 w 34812"/>
                  <a:gd name="T1" fmla="*/ 4512 h 22305"/>
                  <a:gd name="T2" fmla="*/ 34801 w 34812"/>
                  <a:gd name="T3" fmla="*/ 22305 h 22305"/>
                  <a:gd name="T4" fmla="*/ 13212 w 34812"/>
                  <a:gd name="T5" fmla="*/ 21600 h 22305"/>
                </a:gdLst>
                <a:ahLst/>
                <a:cxnLst>
                  <a:cxn ang="0">
                    <a:pos x="T0" y="T1"/>
                  </a:cxn>
                  <a:cxn ang="0">
                    <a:pos x="T2" y="T3"/>
                  </a:cxn>
                  <a:cxn ang="0">
                    <a:pos x="T4" y="T5"/>
                  </a:cxn>
                </a:cxnLst>
                <a:rect l="0" t="0" r="r" b="b"/>
                <a:pathLst>
                  <a:path w="34812" h="22305" fill="none" extrusionOk="0">
                    <a:moveTo>
                      <a:pt x="-1" y="4511"/>
                    </a:moveTo>
                    <a:cubicBezTo>
                      <a:pt x="3783" y="1586"/>
                      <a:pt x="8429" y="-1"/>
                      <a:pt x="13212" y="0"/>
                    </a:cubicBezTo>
                    <a:cubicBezTo>
                      <a:pt x="25141" y="0"/>
                      <a:pt x="34812" y="9670"/>
                      <a:pt x="34812" y="21600"/>
                    </a:cubicBezTo>
                    <a:cubicBezTo>
                      <a:pt x="34812" y="21835"/>
                      <a:pt x="34808" y="22070"/>
                      <a:pt x="34800" y="22304"/>
                    </a:cubicBezTo>
                  </a:path>
                  <a:path w="34812" h="22305" stroke="0" extrusionOk="0">
                    <a:moveTo>
                      <a:pt x="-1" y="4511"/>
                    </a:moveTo>
                    <a:cubicBezTo>
                      <a:pt x="3783" y="1586"/>
                      <a:pt x="8429" y="-1"/>
                      <a:pt x="13212" y="0"/>
                    </a:cubicBezTo>
                    <a:cubicBezTo>
                      <a:pt x="25141" y="0"/>
                      <a:pt x="34812" y="9670"/>
                      <a:pt x="34812" y="21600"/>
                    </a:cubicBezTo>
                    <a:cubicBezTo>
                      <a:pt x="34812" y="21835"/>
                      <a:pt x="34808" y="22070"/>
                      <a:pt x="34800" y="22304"/>
                    </a:cubicBezTo>
                    <a:lnTo>
                      <a:pt x="13212" y="21600"/>
                    </a:lnTo>
                    <a:close/>
                  </a:path>
                </a:pathLst>
              </a:custGeom>
              <a:noFill/>
              <a:ln w="9525">
                <a:solidFill>
                  <a:schemeClr val="accent1"/>
                </a:solidFill>
                <a:round/>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13" name="Arc 126"/>
              <p:cNvSpPr>
                <a:spLocks/>
              </p:cNvSpPr>
              <p:nvPr/>
            </p:nvSpPr>
            <p:spPr bwMode="hidden">
              <a:xfrm>
                <a:off x="2940" y="1492"/>
                <a:ext cx="1004" cy="2379"/>
              </a:xfrm>
              <a:custGeom>
                <a:avLst/>
                <a:gdLst>
                  <a:gd name="G0" fmla="+- 13212 0 0"/>
                  <a:gd name="G1" fmla="+- 21600 0 0"/>
                  <a:gd name="G2" fmla="+- 21600 0 0"/>
                  <a:gd name="T0" fmla="*/ 0 w 34812"/>
                  <a:gd name="T1" fmla="*/ 4512 h 22305"/>
                  <a:gd name="T2" fmla="*/ 34801 w 34812"/>
                  <a:gd name="T3" fmla="*/ 22305 h 22305"/>
                  <a:gd name="T4" fmla="*/ 13212 w 34812"/>
                  <a:gd name="T5" fmla="*/ 21600 h 22305"/>
                </a:gdLst>
                <a:ahLst/>
                <a:cxnLst>
                  <a:cxn ang="0">
                    <a:pos x="T0" y="T1"/>
                  </a:cxn>
                  <a:cxn ang="0">
                    <a:pos x="T2" y="T3"/>
                  </a:cxn>
                  <a:cxn ang="0">
                    <a:pos x="T4" y="T5"/>
                  </a:cxn>
                </a:cxnLst>
                <a:rect l="0" t="0" r="r" b="b"/>
                <a:pathLst>
                  <a:path w="34812" h="22305" fill="none" extrusionOk="0">
                    <a:moveTo>
                      <a:pt x="-1" y="4511"/>
                    </a:moveTo>
                    <a:cubicBezTo>
                      <a:pt x="3783" y="1586"/>
                      <a:pt x="8429" y="-1"/>
                      <a:pt x="13212" y="0"/>
                    </a:cubicBezTo>
                    <a:cubicBezTo>
                      <a:pt x="25141" y="0"/>
                      <a:pt x="34812" y="9670"/>
                      <a:pt x="34812" y="21600"/>
                    </a:cubicBezTo>
                    <a:cubicBezTo>
                      <a:pt x="34812" y="21835"/>
                      <a:pt x="34808" y="22070"/>
                      <a:pt x="34800" y="22304"/>
                    </a:cubicBezTo>
                  </a:path>
                  <a:path w="34812" h="22305" stroke="0" extrusionOk="0">
                    <a:moveTo>
                      <a:pt x="-1" y="4511"/>
                    </a:moveTo>
                    <a:cubicBezTo>
                      <a:pt x="3783" y="1586"/>
                      <a:pt x="8429" y="-1"/>
                      <a:pt x="13212" y="0"/>
                    </a:cubicBezTo>
                    <a:cubicBezTo>
                      <a:pt x="25141" y="0"/>
                      <a:pt x="34812" y="9670"/>
                      <a:pt x="34812" y="21600"/>
                    </a:cubicBezTo>
                    <a:cubicBezTo>
                      <a:pt x="34812" y="21835"/>
                      <a:pt x="34808" y="22070"/>
                      <a:pt x="34800" y="22304"/>
                    </a:cubicBezTo>
                    <a:lnTo>
                      <a:pt x="13212" y="21600"/>
                    </a:lnTo>
                    <a:close/>
                  </a:path>
                </a:pathLst>
              </a:custGeom>
              <a:noFill/>
              <a:ln w="9525">
                <a:solidFill>
                  <a:schemeClr val="folHlink"/>
                </a:solidFill>
                <a:round/>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14" name="Freeform 127"/>
              <p:cNvSpPr>
                <a:spLocks/>
              </p:cNvSpPr>
              <p:nvPr/>
            </p:nvSpPr>
            <p:spPr bwMode="hidden">
              <a:xfrm>
                <a:off x="3300" y="2635"/>
                <a:ext cx="485" cy="1479"/>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accent1"/>
                </a:solidFill>
                <a:round/>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15" name="Freeform 128"/>
              <p:cNvSpPr>
                <a:spLocks/>
              </p:cNvSpPr>
              <p:nvPr/>
            </p:nvSpPr>
            <p:spPr bwMode="hidden">
              <a:xfrm rot="19660755" flipV="1">
                <a:off x="2547" y="2149"/>
                <a:ext cx="441" cy="838"/>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accent2"/>
                </a:solidFill>
                <a:round/>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16" name="Freeform 129"/>
              <p:cNvSpPr>
                <a:spLocks/>
              </p:cNvSpPr>
              <p:nvPr/>
            </p:nvSpPr>
            <p:spPr bwMode="hidden">
              <a:xfrm flipH="1">
                <a:off x="489" y="2503"/>
                <a:ext cx="1085" cy="1524"/>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folHlink"/>
                </a:solidFill>
                <a:round/>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17" name="Freeform 130"/>
              <p:cNvSpPr>
                <a:spLocks/>
              </p:cNvSpPr>
              <p:nvPr/>
            </p:nvSpPr>
            <p:spPr bwMode="hidden">
              <a:xfrm flipH="1">
                <a:off x="1000" y="893"/>
                <a:ext cx="696" cy="1524"/>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folHlink"/>
                </a:solidFill>
                <a:round/>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18" name="Freeform 131"/>
              <p:cNvSpPr>
                <a:spLocks/>
              </p:cNvSpPr>
              <p:nvPr/>
            </p:nvSpPr>
            <p:spPr bwMode="hidden">
              <a:xfrm>
                <a:off x="4401" y="2279"/>
                <a:ext cx="1007" cy="1600"/>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accent1"/>
                </a:solidFill>
                <a:round/>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19" name="Freeform 132"/>
              <p:cNvSpPr>
                <a:spLocks/>
              </p:cNvSpPr>
              <p:nvPr/>
            </p:nvSpPr>
            <p:spPr bwMode="hidden">
              <a:xfrm>
                <a:off x="3878" y="1470"/>
                <a:ext cx="1518" cy="1067"/>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folHlink"/>
                </a:solidFill>
                <a:round/>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20" name="Freeform 133"/>
              <p:cNvSpPr>
                <a:spLocks/>
              </p:cNvSpPr>
              <p:nvPr/>
            </p:nvSpPr>
            <p:spPr bwMode="hidden">
              <a:xfrm>
                <a:off x="3934" y="337"/>
                <a:ext cx="664" cy="1434"/>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folHlink"/>
                </a:solidFill>
                <a:round/>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21" name="Freeform 134"/>
              <p:cNvSpPr>
                <a:spLocks/>
              </p:cNvSpPr>
              <p:nvPr/>
            </p:nvSpPr>
            <p:spPr bwMode="hidden">
              <a:xfrm rot="1346631" flipH="1">
                <a:off x="1702" y="1506"/>
                <a:ext cx="440" cy="837"/>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accent2"/>
                </a:solidFill>
                <a:round/>
                <a:headEnd/>
                <a:tailEnd/>
              </a:ln>
              <a:effectLst/>
            </p:spPr>
            <p:txBody>
              <a:bodyPr wrap="none" anchor="ctr"/>
              <a:lstStyle/>
              <a:p>
                <a:pPr fontAlgn="auto">
                  <a:spcBef>
                    <a:spcPts val="0"/>
                  </a:spcBef>
                  <a:spcAft>
                    <a:spcPts val="0"/>
                  </a:spcAft>
                  <a:defRPr/>
                </a:pPr>
                <a:endParaRPr lang="ru-RU">
                  <a:latin typeface="+mn-lt"/>
                  <a:cs typeface="+mn-cs"/>
                </a:endParaRPr>
              </a:p>
            </p:txBody>
          </p:sp>
        </p:grpSp>
      </p:grpSp>
      <p:sp>
        <p:nvSpPr>
          <p:cNvPr id="133255" name="Rectangle 135"/>
          <p:cNvSpPr>
            <a:spLocks noGrp="1" noChangeArrowheads="1"/>
          </p:cNvSpPr>
          <p:nvPr>
            <p:ph type="ctrTitle" sz="quarter"/>
          </p:nvPr>
        </p:nvSpPr>
        <p:spPr>
          <a:xfrm>
            <a:off x="685800" y="1827213"/>
            <a:ext cx="7772400" cy="1627187"/>
          </a:xfrm>
        </p:spPr>
        <p:txBody>
          <a:bodyPr/>
          <a:lstStyle>
            <a:lvl1pPr>
              <a:defRPr/>
            </a:lvl1pPr>
          </a:lstStyle>
          <a:p>
            <a:r>
              <a:rPr lang="ru-RU" smtClean="0"/>
              <a:t>Образец заголовка</a:t>
            </a:r>
            <a:endParaRPr lang="ru-RU"/>
          </a:p>
        </p:txBody>
      </p:sp>
      <p:sp>
        <p:nvSpPr>
          <p:cNvPr id="133256" name="Rectangle 136"/>
          <p:cNvSpPr>
            <a:spLocks noGrp="1" noChangeArrowheads="1"/>
          </p:cNvSpPr>
          <p:nvPr>
            <p:ph type="subTitle" sz="quarter" idx="1"/>
          </p:nvPr>
        </p:nvSpPr>
        <p:spPr>
          <a:xfrm>
            <a:off x="1371600" y="3886200"/>
            <a:ext cx="6400800" cy="1752600"/>
          </a:xfrm>
        </p:spPr>
        <p:txBody>
          <a:bodyPr/>
          <a:lstStyle>
            <a:lvl1pPr marL="0" indent="0" algn="ctr">
              <a:buFontTx/>
              <a:buNone/>
              <a:defRPr/>
            </a:lvl1pPr>
          </a:lstStyle>
          <a:p>
            <a:r>
              <a:rPr lang="ru-RU" smtClean="0"/>
              <a:t>Образец подзаголовка</a:t>
            </a:r>
            <a:endParaRPr lang="ru-RU"/>
          </a:p>
        </p:txBody>
      </p:sp>
      <p:sp>
        <p:nvSpPr>
          <p:cNvPr id="137" name="Rectangle 137"/>
          <p:cNvSpPr>
            <a:spLocks noGrp="1" noChangeArrowheads="1"/>
          </p:cNvSpPr>
          <p:nvPr>
            <p:ph type="dt" sz="quarter" idx="10"/>
          </p:nvPr>
        </p:nvSpPr>
        <p:spPr/>
        <p:txBody>
          <a:bodyPr/>
          <a:lstStyle>
            <a:lvl1pPr>
              <a:defRPr/>
            </a:lvl1pPr>
          </a:lstStyle>
          <a:p>
            <a:pPr>
              <a:defRPr/>
            </a:pPr>
            <a:endParaRPr lang="ru-RU"/>
          </a:p>
        </p:txBody>
      </p:sp>
      <p:sp>
        <p:nvSpPr>
          <p:cNvPr id="138" name="Rectangle 138"/>
          <p:cNvSpPr>
            <a:spLocks noGrp="1" noChangeArrowheads="1"/>
          </p:cNvSpPr>
          <p:nvPr>
            <p:ph type="ftr" sz="quarter" idx="11"/>
          </p:nvPr>
        </p:nvSpPr>
        <p:spPr/>
        <p:txBody>
          <a:bodyPr/>
          <a:lstStyle>
            <a:lvl1pPr>
              <a:defRPr/>
            </a:lvl1pPr>
          </a:lstStyle>
          <a:p>
            <a:pPr>
              <a:defRPr/>
            </a:pPr>
            <a:endParaRPr lang="ru-RU"/>
          </a:p>
        </p:txBody>
      </p:sp>
      <p:sp>
        <p:nvSpPr>
          <p:cNvPr id="139" name="Rectangle 139"/>
          <p:cNvSpPr>
            <a:spLocks noGrp="1" noChangeArrowheads="1"/>
          </p:cNvSpPr>
          <p:nvPr>
            <p:ph type="sldNum" sz="quarter" idx="12"/>
          </p:nvPr>
        </p:nvSpPr>
        <p:spPr/>
        <p:txBody>
          <a:bodyPr/>
          <a:lstStyle>
            <a:lvl1pPr>
              <a:defRPr/>
            </a:lvl1pPr>
          </a:lstStyle>
          <a:p>
            <a:pPr>
              <a:defRPr/>
            </a:pPr>
            <a:fld id="{4358E02B-7FB5-41CF-BC08-5BA56677D1F8}" type="slidenum">
              <a:rPr lang="ru-RU"/>
              <a:pPr>
                <a:defRPr/>
              </a:pPr>
              <a:t>‹#›</a:t>
            </a:fld>
            <a:endParaRPr lang="ru-RU"/>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iterate type="lt">
                                    <p:tmAbs val="75"/>
                                  </p:iterate>
                                  <p:childTnLst>
                                    <p:set>
                                      <p:cBhvr>
                                        <p:cTn id="6" dur="1" fill="hold">
                                          <p:stCondLst>
                                            <p:cond delay="74"/>
                                          </p:stCondLst>
                                        </p:cTn>
                                        <p:tgtEl>
                                          <p:spTgt spid="13325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2" presetClass="entr" presetSubtype="4" fill="hold" grpId="0" nodeType="clickEffect">
                                  <p:stCondLst>
                                    <p:cond delay="0"/>
                                  </p:stCondLst>
                                  <p:childTnLst>
                                    <p:set>
                                      <p:cBhvr>
                                        <p:cTn id="10" dur="1" fill="hold">
                                          <p:stCondLst>
                                            <p:cond delay="0"/>
                                          </p:stCondLst>
                                        </p:cTn>
                                        <p:tgtEl>
                                          <p:spTgt spid="133256">
                                            <p:txEl>
                                              <p:pRg st="0" end="0"/>
                                            </p:txEl>
                                          </p:spTgt>
                                        </p:tgtEl>
                                        <p:attrNameLst>
                                          <p:attrName>style.visibility</p:attrName>
                                        </p:attrNameLst>
                                      </p:cBhvr>
                                      <p:to>
                                        <p:strVal val="visible"/>
                                      </p:to>
                                    </p:set>
                                    <p:animEffect transition="in" filter="slide(fromBottom)">
                                      <p:cBhvr>
                                        <p:cTn id="11" dur="500"/>
                                        <p:tgtEl>
                                          <p:spTgt spid="13325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255" grpId="0" autoUpdateAnimBg="0"/>
      <p:bldP spid="133256" grpId="0" build="p" autoUpdateAnimBg="0"/>
    </p:bld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139"/>
          <p:cNvSpPr>
            <a:spLocks noGrp="1" noChangeArrowheads="1"/>
          </p:cNvSpPr>
          <p:nvPr>
            <p:ph type="dt" sz="half" idx="10"/>
          </p:nvPr>
        </p:nvSpPr>
        <p:spPr>
          <a:ln/>
        </p:spPr>
        <p:txBody>
          <a:bodyPr/>
          <a:lstStyle>
            <a:lvl1pPr>
              <a:defRPr/>
            </a:lvl1pPr>
          </a:lstStyle>
          <a:p>
            <a:pPr>
              <a:defRPr/>
            </a:pPr>
            <a:endParaRPr lang="ru-RU"/>
          </a:p>
        </p:txBody>
      </p:sp>
      <p:sp>
        <p:nvSpPr>
          <p:cNvPr id="5" name="Rectangle 140"/>
          <p:cNvSpPr>
            <a:spLocks noGrp="1" noChangeArrowheads="1"/>
          </p:cNvSpPr>
          <p:nvPr>
            <p:ph type="ftr" sz="quarter" idx="11"/>
          </p:nvPr>
        </p:nvSpPr>
        <p:spPr>
          <a:ln/>
        </p:spPr>
        <p:txBody>
          <a:bodyPr/>
          <a:lstStyle>
            <a:lvl1pPr>
              <a:defRPr/>
            </a:lvl1pPr>
          </a:lstStyle>
          <a:p>
            <a:pPr>
              <a:defRPr/>
            </a:pPr>
            <a:endParaRPr lang="ru-RU"/>
          </a:p>
        </p:txBody>
      </p:sp>
      <p:sp>
        <p:nvSpPr>
          <p:cNvPr id="6" name="Rectangle 141"/>
          <p:cNvSpPr>
            <a:spLocks noGrp="1" noChangeArrowheads="1"/>
          </p:cNvSpPr>
          <p:nvPr>
            <p:ph type="sldNum" sz="quarter" idx="12"/>
          </p:nvPr>
        </p:nvSpPr>
        <p:spPr>
          <a:ln/>
        </p:spPr>
        <p:txBody>
          <a:bodyPr/>
          <a:lstStyle>
            <a:lvl1pPr>
              <a:defRPr/>
            </a:lvl1pPr>
          </a:lstStyle>
          <a:p>
            <a:pPr>
              <a:defRPr/>
            </a:pPr>
            <a:fld id="{A6456454-4B8E-46A5-BDBA-8052E689B403}" type="slidenum">
              <a:rPr lang="ru-RU"/>
              <a:pPr>
                <a:defRPr/>
              </a:pPr>
              <a:t>‹#›</a:t>
            </a:fld>
            <a:endParaRPr lang="ru-RU"/>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Rectangle 139"/>
          <p:cNvSpPr>
            <a:spLocks noGrp="1" noChangeArrowheads="1"/>
          </p:cNvSpPr>
          <p:nvPr>
            <p:ph type="dt" sz="half" idx="10"/>
          </p:nvPr>
        </p:nvSpPr>
        <p:spPr>
          <a:ln/>
        </p:spPr>
        <p:txBody>
          <a:bodyPr/>
          <a:lstStyle>
            <a:lvl1pPr>
              <a:defRPr/>
            </a:lvl1pPr>
          </a:lstStyle>
          <a:p>
            <a:pPr>
              <a:defRPr/>
            </a:pPr>
            <a:endParaRPr lang="ru-RU"/>
          </a:p>
        </p:txBody>
      </p:sp>
      <p:sp>
        <p:nvSpPr>
          <p:cNvPr id="5" name="Rectangle 140"/>
          <p:cNvSpPr>
            <a:spLocks noGrp="1" noChangeArrowheads="1"/>
          </p:cNvSpPr>
          <p:nvPr>
            <p:ph type="ftr" sz="quarter" idx="11"/>
          </p:nvPr>
        </p:nvSpPr>
        <p:spPr>
          <a:ln/>
        </p:spPr>
        <p:txBody>
          <a:bodyPr/>
          <a:lstStyle>
            <a:lvl1pPr>
              <a:defRPr/>
            </a:lvl1pPr>
          </a:lstStyle>
          <a:p>
            <a:pPr>
              <a:defRPr/>
            </a:pPr>
            <a:endParaRPr lang="ru-RU"/>
          </a:p>
        </p:txBody>
      </p:sp>
      <p:sp>
        <p:nvSpPr>
          <p:cNvPr id="6" name="Rectangle 141"/>
          <p:cNvSpPr>
            <a:spLocks noGrp="1" noChangeArrowheads="1"/>
          </p:cNvSpPr>
          <p:nvPr>
            <p:ph type="sldNum" sz="quarter" idx="12"/>
          </p:nvPr>
        </p:nvSpPr>
        <p:spPr>
          <a:ln/>
        </p:spPr>
        <p:txBody>
          <a:bodyPr/>
          <a:lstStyle>
            <a:lvl1pPr>
              <a:defRPr/>
            </a:lvl1pPr>
          </a:lstStyle>
          <a:p>
            <a:pPr>
              <a:defRPr/>
            </a:pPr>
            <a:fld id="{0925CD19-F154-4F10-AD02-4FCC9085DD96}" type="slidenum">
              <a:rPr lang="ru-RU"/>
              <a:pPr>
                <a:defRPr/>
              </a:pPr>
              <a:t>‹#›</a:t>
            </a:fld>
            <a:endParaRPr lang="ru-RU"/>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139"/>
          <p:cNvSpPr>
            <a:spLocks noGrp="1" noChangeArrowheads="1"/>
          </p:cNvSpPr>
          <p:nvPr>
            <p:ph type="dt" sz="half" idx="10"/>
          </p:nvPr>
        </p:nvSpPr>
        <p:spPr>
          <a:ln/>
        </p:spPr>
        <p:txBody>
          <a:bodyPr/>
          <a:lstStyle>
            <a:lvl1pPr>
              <a:defRPr/>
            </a:lvl1pPr>
          </a:lstStyle>
          <a:p>
            <a:pPr>
              <a:defRPr/>
            </a:pPr>
            <a:endParaRPr lang="ru-RU"/>
          </a:p>
        </p:txBody>
      </p:sp>
      <p:sp>
        <p:nvSpPr>
          <p:cNvPr id="6" name="Rectangle 140"/>
          <p:cNvSpPr>
            <a:spLocks noGrp="1" noChangeArrowheads="1"/>
          </p:cNvSpPr>
          <p:nvPr>
            <p:ph type="ftr" sz="quarter" idx="11"/>
          </p:nvPr>
        </p:nvSpPr>
        <p:spPr>
          <a:ln/>
        </p:spPr>
        <p:txBody>
          <a:bodyPr/>
          <a:lstStyle>
            <a:lvl1pPr>
              <a:defRPr/>
            </a:lvl1pPr>
          </a:lstStyle>
          <a:p>
            <a:pPr>
              <a:defRPr/>
            </a:pPr>
            <a:endParaRPr lang="ru-RU"/>
          </a:p>
        </p:txBody>
      </p:sp>
      <p:sp>
        <p:nvSpPr>
          <p:cNvPr id="7" name="Rectangle 141"/>
          <p:cNvSpPr>
            <a:spLocks noGrp="1" noChangeArrowheads="1"/>
          </p:cNvSpPr>
          <p:nvPr>
            <p:ph type="sldNum" sz="quarter" idx="12"/>
          </p:nvPr>
        </p:nvSpPr>
        <p:spPr>
          <a:ln/>
        </p:spPr>
        <p:txBody>
          <a:bodyPr/>
          <a:lstStyle>
            <a:lvl1pPr>
              <a:defRPr/>
            </a:lvl1pPr>
          </a:lstStyle>
          <a:p>
            <a:pPr>
              <a:defRPr/>
            </a:pPr>
            <a:fld id="{2DCC8B26-875E-4D56-92F8-7AEF40473570}" type="slidenum">
              <a:rPr lang="ru-RU"/>
              <a:pPr>
                <a:defRPr/>
              </a:pPr>
              <a:t>‹#›</a:t>
            </a:fld>
            <a:endParaRPr lang="ru-RU"/>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Rectangle 139"/>
          <p:cNvSpPr>
            <a:spLocks noGrp="1" noChangeArrowheads="1"/>
          </p:cNvSpPr>
          <p:nvPr>
            <p:ph type="dt" sz="half" idx="10"/>
          </p:nvPr>
        </p:nvSpPr>
        <p:spPr>
          <a:ln/>
        </p:spPr>
        <p:txBody>
          <a:bodyPr/>
          <a:lstStyle>
            <a:lvl1pPr>
              <a:defRPr/>
            </a:lvl1pPr>
          </a:lstStyle>
          <a:p>
            <a:pPr>
              <a:defRPr/>
            </a:pPr>
            <a:endParaRPr lang="ru-RU"/>
          </a:p>
        </p:txBody>
      </p:sp>
      <p:sp>
        <p:nvSpPr>
          <p:cNvPr id="8" name="Rectangle 140"/>
          <p:cNvSpPr>
            <a:spLocks noGrp="1" noChangeArrowheads="1"/>
          </p:cNvSpPr>
          <p:nvPr>
            <p:ph type="ftr" sz="quarter" idx="11"/>
          </p:nvPr>
        </p:nvSpPr>
        <p:spPr>
          <a:ln/>
        </p:spPr>
        <p:txBody>
          <a:bodyPr/>
          <a:lstStyle>
            <a:lvl1pPr>
              <a:defRPr/>
            </a:lvl1pPr>
          </a:lstStyle>
          <a:p>
            <a:pPr>
              <a:defRPr/>
            </a:pPr>
            <a:endParaRPr lang="ru-RU"/>
          </a:p>
        </p:txBody>
      </p:sp>
      <p:sp>
        <p:nvSpPr>
          <p:cNvPr id="9" name="Rectangle 141"/>
          <p:cNvSpPr>
            <a:spLocks noGrp="1" noChangeArrowheads="1"/>
          </p:cNvSpPr>
          <p:nvPr>
            <p:ph type="sldNum" sz="quarter" idx="12"/>
          </p:nvPr>
        </p:nvSpPr>
        <p:spPr>
          <a:ln/>
        </p:spPr>
        <p:txBody>
          <a:bodyPr/>
          <a:lstStyle>
            <a:lvl1pPr>
              <a:defRPr/>
            </a:lvl1pPr>
          </a:lstStyle>
          <a:p>
            <a:pPr>
              <a:defRPr/>
            </a:pPr>
            <a:fld id="{A8563452-2E67-4D8A-8605-262CFB7C47D4}" type="slidenum">
              <a:rPr lang="ru-RU"/>
              <a:pPr>
                <a:defRPr/>
              </a:pPr>
              <a:t>‹#›</a:t>
            </a:fld>
            <a:endParaRPr lang="ru-RU"/>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Rectangle 139"/>
          <p:cNvSpPr>
            <a:spLocks noGrp="1" noChangeArrowheads="1"/>
          </p:cNvSpPr>
          <p:nvPr>
            <p:ph type="dt" sz="half" idx="10"/>
          </p:nvPr>
        </p:nvSpPr>
        <p:spPr>
          <a:ln/>
        </p:spPr>
        <p:txBody>
          <a:bodyPr/>
          <a:lstStyle>
            <a:lvl1pPr>
              <a:defRPr/>
            </a:lvl1pPr>
          </a:lstStyle>
          <a:p>
            <a:pPr>
              <a:defRPr/>
            </a:pPr>
            <a:endParaRPr lang="ru-RU"/>
          </a:p>
        </p:txBody>
      </p:sp>
      <p:sp>
        <p:nvSpPr>
          <p:cNvPr id="4" name="Rectangle 140"/>
          <p:cNvSpPr>
            <a:spLocks noGrp="1" noChangeArrowheads="1"/>
          </p:cNvSpPr>
          <p:nvPr>
            <p:ph type="ftr" sz="quarter" idx="11"/>
          </p:nvPr>
        </p:nvSpPr>
        <p:spPr>
          <a:ln/>
        </p:spPr>
        <p:txBody>
          <a:bodyPr/>
          <a:lstStyle>
            <a:lvl1pPr>
              <a:defRPr/>
            </a:lvl1pPr>
          </a:lstStyle>
          <a:p>
            <a:pPr>
              <a:defRPr/>
            </a:pPr>
            <a:endParaRPr lang="ru-RU"/>
          </a:p>
        </p:txBody>
      </p:sp>
      <p:sp>
        <p:nvSpPr>
          <p:cNvPr id="5" name="Rectangle 141"/>
          <p:cNvSpPr>
            <a:spLocks noGrp="1" noChangeArrowheads="1"/>
          </p:cNvSpPr>
          <p:nvPr>
            <p:ph type="sldNum" sz="quarter" idx="12"/>
          </p:nvPr>
        </p:nvSpPr>
        <p:spPr>
          <a:ln/>
        </p:spPr>
        <p:txBody>
          <a:bodyPr/>
          <a:lstStyle>
            <a:lvl1pPr>
              <a:defRPr/>
            </a:lvl1pPr>
          </a:lstStyle>
          <a:p>
            <a:pPr>
              <a:defRPr/>
            </a:pPr>
            <a:fld id="{B2FEA131-8D6B-4B8C-8A12-10345D67FFAF}" type="slidenum">
              <a:rPr lang="ru-RU"/>
              <a:pPr>
                <a:defRPr/>
              </a:pPr>
              <a:t>‹#›</a:t>
            </a:fld>
            <a:endParaRPr lang="ru-RU"/>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139"/>
          <p:cNvSpPr>
            <a:spLocks noGrp="1" noChangeArrowheads="1"/>
          </p:cNvSpPr>
          <p:nvPr>
            <p:ph type="dt" sz="half" idx="10"/>
          </p:nvPr>
        </p:nvSpPr>
        <p:spPr>
          <a:ln/>
        </p:spPr>
        <p:txBody>
          <a:bodyPr/>
          <a:lstStyle>
            <a:lvl1pPr>
              <a:defRPr/>
            </a:lvl1pPr>
          </a:lstStyle>
          <a:p>
            <a:pPr>
              <a:defRPr/>
            </a:pPr>
            <a:endParaRPr lang="ru-RU"/>
          </a:p>
        </p:txBody>
      </p:sp>
      <p:sp>
        <p:nvSpPr>
          <p:cNvPr id="3" name="Rectangle 140"/>
          <p:cNvSpPr>
            <a:spLocks noGrp="1" noChangeArrowheads="1"/>
          </p:cNvSpPr>
          <p:nvPr>
            <p:ph type="ftr" sz="quarter" idx="11"/>
          </p:nvPr>
        </p:nvSpPr>
        <p:spPr>
          <a:ln/>
        </p:spPr>
        <p:txBody>
          <a:bodyPr/>
          <a:lstStyle>
            <a:lvl1pPr>
              <a:defRPr/>
            </a:lvl1pPr>
          </a:lstStyle>
          <a:p>
            <a:pPr>
              <a:defRPr/>
            </a:pPr>
            <a:endParaRPr lang="ru-RU"/>
          </a:p>
        </p:txBody>
      </p:sp>
      <p:sp>
        <p:nvSpPr>
          <p:cNvPr id="4" name="Rectangle 141"/>
          <p:cNvSpPr>
            <a:spLocks noGrp="1" noChangeArrowheads="1"/>
          </p:cNvSpPr>
          <p:nvPr>
            <p:ph type="sldNum" sz="quarter" idx="12"/>
          </p:nvPr>
        </p:nvSpPr>
        <p:spPr>
          <a:ln/>
        </p:spPr>
        <p:txBody>
          <a:bodyPr/>
          <a:lstStyle>
            <a:lvl1pPr>
              <a:defRPr/>
            </a:lvl1pPr>
          </a:lstStyle>
          <a:p>
            <a:pPr>
              <a:defRPr/>
            </a:pPr>
            <a:fld id="{36D08363-4D94-437E-A10E-1345E9F91818}" type="slidenum">
              <a:rPr lang="ru-RU"/>
              <a:pPr>
                <a:defRPr/>
              </a:pPr>
              <a:t>‹#›</a:t>
            </a:fld>
            <a:endParaRPr lang="ru-RU"/>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139"/>
          <p:cNvSpPr>
            <a:spLocks noGrp="1" noChangeArrowheads="1"/>
          </p:cNvSpPr>
          <p:nvPr>
            <p:ph type="dt" sz="half" idx="10"/>
          </p:nvPr>
        </p:nvSpPr>
        <p:spPr>
          <a:ln/>
        </p:spPr>
        <p:txBody>
          <a:bodyPr/>
          <a:lstStyle>
            <a:lvl1pPr>
              <a:defRPr/>
            </a:lvl1pPr>
          </a:lstStyle>
          <a:p>
            <a:pPr>
              <a:defRPr/>
            </a:pPr>
            <a:endParaRPr lang="ru-RU"/>
          </a:p>
        </p:txBody>
      </p:sp>
      <p:sp>
        <p:nvSpPr>
          <p:cNvPr id="6" name="Rectangle 140"/>
          <p:cNvSpPr>
            <a:spLocks noGrp="1" noChangeArrowheads="1"/>
          </p:cNvSpPr>
          <p:nvPr>
            <p:ph type="ftr" sz="quarter" idx="11"/>
          </p:nvPr>
        </p:nvSpPr>
        <p:spPr>
          <a:ln/>
        </p:spPr>
        <p:txBody>
          <a:bodyPr/>
          <a:lstStyle>
            <a:lvl1pPr>
              <a:defRPr/>
            </a:lvl1pPr>
          </a:lstStyle>
          <a:p>
            <a:pPr>
              <a:defRPr/>
            </a:pPr>
            <a:endParaRPr lang="ru-RU"/>
          </a:p>
        </p:txBody>
      </p:sp>
      <p:sp>
        <p:nvSpPr>
          <p:cNvPr id="7" name="Rectangle 141"/>
          <p:cNvSpPr>
            <a:spLocks noGrp="1" noChangeArrowheads="1"/>
          </p:cNvSpPr>
          <p:nvPr>
            <p:ph type="sldNum" sz="quarter" idx="12"/>
          </p:nvPr>
        </p:nvSpPr>
        <p:spPr>
          <a:ln/>
        </p:spPr>
        <p:txBody>
          <a:bodyPr/>
          <a:lstStyle>
            <a:lvl1pPr>
              <a:defRPr/>
            </a:lvl1pPr>
          </a:lstStyle>
          <a:p>
            <a:pPr>
              <a:defRPr/>
            </a:pPr>
            <a:fld id="{5BD3CA3E-84B9-44AC-B09C-BBC80B90F8E7}" type="slidenum">
              <a:rPr lang="ru-RU"/>
              <a:pPr>
                <a:defRPr/>
              </a:pPr>
              <a:t>‹#›</a:t>
            </a:fld>
            <a:endParaRPr lang="ru-RU"/>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ru-RU" noProof="0" smtClean="0"/>
              <a:t>Вставка рисунка</a:t>
            </a:r>
            <a:endParaRPr lang="ru-RU" noProof="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139"/>
          <p:cNvSpPr>
            <a:spLocks noGrp="1" noChangeArrowheads="1"/>
          </p:cNvSpPr>
          <p:nvPr>
            <p:ph type="dt" sz="half" idx="10"/>
          </p:nvPr>
        </p:nvSpPr>
        <p:spPr>
          <a:ln/>
        </p:spPr>
        <p:txBody>
          <a:bodyPr/>
          <a:lstStyle>
            <a:lvl1pPr>
              <a:defRPr/>
            </a:lvl1pPr>
          </a:lstStyle>
          <a:p>
            <a:pPr>
              <a:defRPr/>
            </a:pPr>
            <a:endParaRPr lang="ru-RU"/>
          </a:p>
        </p:txBody>
      </p:sp>
      <p:sp>
        <p:nvSpPr>
          <p:cNvPr id="6" name="Rectangle 140"/>
          <p:cNvSpPr>
            <a:spLocks noGrp="1" noChangeArrowheads="1"/>
          </p:cNvSpPr>
          <p:nvPr>
            <p:ph type="ftr" sz="quarter" idx="11"/>
          </p:nvPr>
        </p:nvSpPr>
        <p:spPr>
          <a:ln/>
        </p:spPr>
        <p:txBody>
          <a:bodyPr/>
          <a:lstStyle>
            <a:lvl1pPr>
              <a:defRPr/>
            </a:lvl1pPr>
          </a:lstStyle>
          <a:p>
            <a:pPr>
              <a:defRPr/>
            </a:pPr>
            <a:endParaRPr lang="ru-RU"/>
          </a:p>
        </p:txBody>
      </p:sp>
      <p:sp>
        <p:nvSpPr>
          <p:cNvPr id="7" name="Rectangle 141"/>
          <p:cNvSpPr>
            <a:spLocks noGrp="1" noChangeArrowheads="1"/>
          </p:cNvSpPr>
          <p:nvPr>
            <p:ph type="sldNum" sz="quarter" idx="12"/>
          </p:nvPr>
        </p:nvSpPr>
        <p:spPr>
          <a:ln/>
        </p:spPr>
        <p:txBody>
          <a:bodyPr/>
          <a:lstStyle>
            <a:lvl1pPr>
              <a:defRPr/>
            </a:lvl1pPr>
          </a:lstStyle>
          <a:p>
            <a:pPr>
              <a:defRPr/>
            </a:pPr>
            <a:fld id="{187A8F0A-FD90-48D7-9CEB-6D1D4BA497D1}" type="slidenum">
              <a:rPr lang="ru-RU"/>
              <a:pPr>
                <a:defRPr/>
              </a:pPr>
              <a:t>‹#›</a:t>
            </a:fld>
            <a:endParaRPr lang="ru-RU"/>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139"/>
          <p:cNvSpPr>
            <a:spLocks noGrp="1" noChangeArrowheads="1"/>
          </p:cNvSpPr>
          <p:nvPr>
            <p:ph type="dt" sz="half" idx="10"/>
          </p:nvPr>
        </p:nvSpPr>
        <p:spPr>
          <a:ln/>
        </p:spPr>
        <p:txBody>
          <a:bodyPr/>
          <a:lstStyle>
            <a:lvl1pPr>
              <a:defRPr/>
            </a:lvl1pPr>
          </a:lstStyle>
          <a:p>
            <a:pPr>
              <a:defRPr/>
            </a:pPr>
            <a:endParaRPr lang="ru-RU"/>
          </a:p>
        </p:txBody>
      </p:sp>
      <p:sp>
        <p:nvSpPr>
          <p:cNvPr id="5" name="Rectangle 140"/>
          <p:cNvSpPr>
            <a:spLocks noGrp="1" noChangeArrowheads="1"/>
          </p:cNvSpPr>
          <p:nvPr>
            <p:ph type="ftr" sz="quarter" idx="11"/>
          </p:nvPr>
        </p:nvSpPr>
        <p:spPr>
          <a:ln/>
        </p:spPr>
        <p:txBody>
          <a:bodyPr/>
          <a:lstStyle>
            <a:lvl1pPr>
              <a:defRPr/>
            </a:lvl1pPr>
          </a:lstStyle>
          <a:p>
            <a:pPr>
              <a:defRPr/>
            </a:pPr>
            <a:endParaRPr lang="ru-RU"/>
          </a:p>
        </p:txBody>
      </p:sp>
      <p:sp>
        <p:nvSpPr>
          <p:cNvPr id="6" name="Rectangle 141"/>
          <p:cNvSpPr>
            <a:spLocks noGrp="1" noChangeArrowheads="1"/>
          </p:cNvSpPr>
          <p:nvPr>
            <p:ph type="sldNum" sz="quarter" idx="12"/>
          </p:nvPr>
        </p:nvSpPr>
        <p:spPr>
          <a:ln/>
        </p:spPr>
        <p:txBody>
          <a:bodyPr/>
          <a:lstStyle>
            <a:lvl1pPr>
              <a:defRPr/>
            </a:lvl1pPr>
          </a:lstStyle>
          <a:p>
            <a:pPr>
              <a:defRPr/>
            </a:pPr>
            <a:fld id="{6551ADB3-0700-470D-811E-0DFE4490F153}" type="slidenum">
              <a:rPr lang="ru-RU"/>
              <a:pPr>
                <a:defRPr/>
              </a:pPr>
              <a:t>‹#›</a:t>
            </a:fld>
            <a:endParaRPr lang="ru-RU"/>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515100" y="301625"/>
            <a:ext cx="1943100" cy="579437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685800" y="301625"/>
            <a:ext cx="5676900" cy="579437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139"/>
          <p:cNvSpPr>
            <a:spLocks noGrp="1" noChangeArrowheads="1"/>
          </p:cNvSpPr>
          <p:nvPr>
            <p:ph type="dt" sz="half" idx="10"/>
          </p:nvPr>
        </p:nvSpPr>
        <p:spPr>
          <a:ln/>
        </p:spPr>
        <p:txBody>
          <a:bodyPr/>
          <a:lstStyle>
            <a:lvl1pPr>
              <a:defRPr/>
            </a:lvl1pPr>
          </a:lstStyle>
          <a:p>
            <a:pPr>
              <a:defRPr/>
            </a:pPr>
            <a:endParaRPr lang="ru-RU"/>
          </a:p>
        </p:txBody>
      </p:sp>
      <p:sp>
        <p:nvSpPr>
          <p:cNvPr id="5" name="Rectangle 140"/>
          <p:cNvSpPr>
            <a:spLocks noGrp="1" noChangeArrowheads="1"/>
          </p:cNvSpPr>
          <p:nvPr>
            <p:ph type="ftr" sz="quarter" idx="11"/>
          </p:nvPr>
        </p:nvSpPr>
        <p:spPr>
          <a:ln/>
        </p:spPr>
        <p:txBody>
          <a:bodyPr/>
          <a:lstStyle>
            <a:lvl1pPr>
              <a:defRPr/>
            </a:lvl1pPr>
          </a:lstStyle>
          <a:p>
            <a:pPr>
              <a:defRPr/>
            </a:pPr>
            <a:endParaRPr lang="ru-RU"/>
          </a:p>
        </p:txBody>
      </p:sp>
      <p:sp>
        <p:nvSpPr>
          <p:cNvPr id="6" name="Rectangle 141"/>
          <p:cNvSpPr>
            <a:spLocks noGrp="1" noChangeArrowheads="1"/>
          </p:cNvSpPr>
          <p:nvPr>
            <p:ph type="sldNum" sz="quarter" idx="12"/>
          </p:nvPr>
        </p:nvSpPr>
        <p:spPr>
          <a:ln/>
        </p:spPr>
        <p:txBody>
          <a:bodyPr/>
          <a:lstStyle>
            <a:lvl1pPr>
              <a:defRPr/>
            </a:lvl1pPr>
          </a:lstStyle>
          <a:p>
            <a:pPr>
              <a:defRPr/>
            </a:pPr>
            <a:fld id="{8844254D-781A-4230-B123-DCC7C13A282C}" type="slidenum">
              <a:rPr lang="ru-RU"/>
              <a:pPr>
                <a:defRPr/>
              </a:pPr>
              <a:t>‹#›</a:t>
            </a:fld>
            <a:endParaRPr lang="ru-RU"/>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xAndObj" preserve="1">
  <p:cSld name="Заголовок, текст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301625"/>
            <a:ext cx="7772400" cy="1462088"/>
          </a:xfrm>
        </p:spPr>
        <p:txBody>
          <a:bodyPr/>
          <a:lstStyle/>
          <a:p>
            <a:r>
              <a:rPr lang="ru-RU" smtClean="0"/>
              <a:t>Образец заголовка</a:t>
            </a:r>
            <a:endParaRPr lang="ru-RU"/>
          </a:p>
        </p:txBody>
      </p:sp>
      <p:sp>
        <p:nvSpPr>
          <p:cNvPr id="3" name="Текст 2"/>
          <p:cNvSpPr>
            <a:spLocks noGrp="1"/>
          </p:cNvSpPr>
          <p:nvPr>
            <p:ph type="body" sz="half" idx="1"/>
          </p:nvPr>
        </p:nvSpPr>
        <p:spPr>
          <a:xfrm>
            <a:off x="685800" y="1981200"/>
            <a:ext cx="3810000" cy="41148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981200"/>
            <a:ext cx="3810000" cy="41148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139"/>
          <p:cNvSpPr>
            <a:spLocks noGrp="1" noChangeArrowheads="1"/>
          </p:cNvSpPr>
          <p:nvPr>
            <p:ph type="dt" sz="half" idx="10"/>
          </p:nvPr>
        </p:nvSpPr>
        <p:spPr>
          <a:ln/>
        </p:spPr>
        <p:txBody>
          <a:bodyPr/>
          <a:lstStyle>
            <a:lvl1pPr>
              <a:defRPr/>
            </a:lvl1pPr>
          </a:lstStyle>
          <a:p>
            <a:pPr>
              <a:defRPr/>
            </a:pPr>
            <a:endParaRPr lang="ru-RU"/>
          </a:p>
        </p:txBody>
      </p:sp>
      <p:sp>
        <p:nvSpPr>
          <p:cNvPr id="6" name="Rectangle 140"/>
          <p:cNvSpPr>
            <a:spLocks noGrp="1" noChangeArrowheads="1"/>
          </p:cNvSpPr>
          <p:nvPr>
            <p:ph type="ftr" sz="quarter" idx="11"/>
          </p:nvPr>
        </p:nvSpPr>
        <p:spPr>
          <a:ln/>
        </p:spPr>
        <p:txBody>
          <a:bodyPr/>
          <a:lstStyle>
            <a:lvl1pPr>
              <a:defRPr/>
            </a:lvl1pPr>
          </a:lstStyle>
          <a:p>
            <a:pPr>
              <a:defRPr/>
            </a:pPr>
            <a:endParaRPr lang="ru-RU"/>
          </a:p>
        </p:txBody>
      </p:sp>
      <p:sp>
        <p:nvSpPr>
          <p:cNvPr id="7" name="Rectangle 141"/>
          <p:cNvSpPr>
            <a:spLocks noGrp="1" noChangeArrowheads="1"/>
          </p:cNvSpPr>
          <p:nvPr>
            <p:ph type="sldNum" sz="quarter" idx="12"/>
          </p:nvPr>
        </p:nvSpPr>
        <p:spPr>
          <a:ln/>
        </p:spPr>
        <p:txBody>
          <a:bodyPr/>
          <a:lstStyle>
            <a:lvl1pPr>
              <a:defRPr/>
            </a:lvl1pPr>
          </a:lstStyle>
          <a:p>
            <a:pPr>
              <a:defRPr/>
            </a:pPr>
            <a:fld id="{ADF5BFD9-4CB9-476C-AEFC-A0EA71FAF538}" type="slidenum">
              <a:rPr lang="ru-RU"/>
              <a:pPr>
                <a:defRPr/>
              </a:pPr>
              <a:t>‹#›</a:t>
            </a:fld>
            <a:endParaRPr lang="ru-RU"/>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showMasterPhAnim="0" type="title" preserve="1">
  <p:cSld name="Титульный слайд">
    <p:spTree>
      <p:nvGrpSpPr>
        <p:cNvPr id="1" name=""/>
        <p:cNvGrpSpPr/>
        <p:nvPr/>
      </p:nvGrpSpPr>
      <p:grpSpPr>
        <a:xfrm>
          <a:off x="0" y="0"/>
          <a:ext cx="0" cy="0"/>
          <a:chOff x="0" y="0"/>
          <a:chExt cx="0" cy="0"/>
        </a:xfrm>
      </p:grpSpPr>
      <p:grpSp>
        <p:nvGrpSpPr>
          <p:cNvPr id="4" name="Group 2"/>
          <p:cNvGrpSpPr>
            <a:grpSpLocks/>
          </p:cNvGrpSpPr>
          <p:nvPr/>
        </p:nvGrpSpPr>
        <p:grpSpPr bwMode="auto">
          <a:xfrm>
            <a:off x="319088" y="1752600"/>
            <a:ext cx="8824912" cy="5129213"/>
            <a:chOff x="201" y="1104"/>
            <a:chExt cx="5559" cy="3231"/>
          </a:xfrm>
        </p:grpSpPr>
        <p:sp>
          <p:nvSpPr>
            <p:cNvPr id="5" name="Freeform 3"/>
            <p:cNvSpPr>
              <a:spLocks/>
            </p:cNvSpPr>
            <p:nvPr/>
          </p:nvSpPr>
          <p:spPr bwMode="ltGray">
            <a:xfrm>
              <a:off x="210" y="1104"/>
              <a:ext cx="5550" cy="3216"/>
            </a:xfrm>
            <a:custGeom>
              <a:avLst/>
              <a:gdLst/>
              <a:ahLst/>
              <a:cxnLst>
                <a:cxn ang="0">
                  <a:pos x="335" y="0"/>
                </a:cxn>
                <a:cxn ang="0">
                  <a:pos x="333" y="1290"/>
                </a:cxn>
                <a:cxn ang="0">
                  <a:pos x="0" y="1290"/>
                </a:cxn>
                <a:cxn ang="0">
                  <a:pos x="6" y="3210"/>
                </a:cxn>
                <a:cxn ang="0">
                  <a:pos x="5550" y="3216"/>
                </a:cxn>
                <a:cxn ang="0">
                  <a:pos x="5550" y="0"/>
                </a:cxn>
                <a:cxn ang="0">
                  <a:pos x="335" y="0"/>
                </a:cxn>
                <a:cxn ang="0">
                  <a:pos x="335" y="0"/>
                </a:cxn>
              </a:cxnLst>
              <a:rect l="0" t="0" r="r" b="b"/>
              <a:pathLst>
                <a:path w="5550" h="3216">
                  <a:moveTo>
                    <a:pt x="335" y="0"/>
                  </a:moveTo>
                  <a:lnTo>
                    <a:pt x="333" y="1290"/>
                  </a:lnTo>
                  <a:lnTo>
                    <a:pt x="0" y="1290"/>
                  </a:lnTo>
                  <a:lnTo>
                    <a:pt x="6" y="3210"/>
                  </a:lnTo>
                  <a:lnTo>
                    <a:pt x="5550" y="3216"/>
                  </a:lnTo>
                  <a:lnTo>
                    <a:pt x="5550" y="0"/>
                  </a:lnTo>
                  <a:lnTo>
                    <a:pt x="335" y="0"/>
                  </a:lnTo>
                  <a:lnTo>
                    <a:pt x="335" y="0"/>
                  </a:lnTo>
                  <a:close/>
                </a:path>
              </a:pathLst>
            </a:custGeom>
            <a:solidFill>
              <a:schemeClr val="bg2">
                <a:alpha val="39999"/>
              </a:schemeClr>
            </a:soli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6" name="Freeform 4"/>
            <p:cNvSpPr>
              <a:spLocks/>
            </p:cNvSpPr>
            <p:nvPr/>
          </p:nvSpPr>
          <p:spPr bwMode="ltGray">
            <a:xfrm>
              <a:off x="528" y="2400"/>
              <a:ext cx="5232" cy="1920"/>
            </a:xfrm>
            <a:custGeom>
              <a:avLst/>
              <a:gdLst/>
              <a:ahLst/>
              <a:cxnLst>
                <a:cxn ang="0">
                  <a:pos x="0" y="0"/>
                </a:cxn>
                <a:cxn ang="0">
                  <a:pos x="0" y="2182"/>
                </a:cxn>
                <a:cxn ang="0">
                  <a:pos x="4897" y="2182"/>
                </a:cxn>
                <a:cxn ang="0">
                  <a:pos x="4897" y="0"/>
                </a:cxn>
                <a:cxn ang="0">
                  <a:pos x="0" y="0"/>
                </a:cxn>
                <a:cxn ang="0">
                  <a:pos x="0" y="0"/>
                </a:cxn>
              </a:cxnLst>
              <a:rect l="0" t="0" r="r" b="b"/>
              <a:pathLst>
                <a:path w="4897" h="2182">
                  <a:moveTo>
                    <a:pt x="0" y="0"/>
                  </a:moveTo>
                  <a:lnTo>
                    <a:pt x="0" y="2182"/>
                  </a:lnTo>
                  <a:lnTo>
                    <a:pt x="4897" y="2182"/>
                  </a:lnTo>
                  <a:lnTo>
                    <a:pt x="4897" y="0"/>
                  </a:lnTo>
                  <a:lnTo>
                    <a:pt x="0" y="0"/>
                  </a:lnTo>
                  <a:lnTo>
                    <a:pt x="0" y="0"/>
                  </a:lnTo>
                  <a:close/>
                </a:path>
              </a:pathLst>
            </a:custGeom>
            <a:solidFill>
              <a:schemeClr val="bg2">
                <a:alpha val="30000"/>
              </a:schemeClr>
            </a:soli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7" name="Freeform 5"/>
            <p:cNvSpPr>
              <a:spLocks/>
            </p:cNvSpPr>
            <p:nvPr/>
          </p:nvSpPr>
          <p:spPr bwMode="ltGray">
            <a:xfrm>
              <a:off x="201" y="2377"/>
              <a:ext cx="3455" cy="29"/>
            </a:xfrm>
            <a:custGeom>
              <a:avLst/>
              <a:gdLst/>
              <a:ahLst/>
              <a:cxnLst>
                <a:cxn ang="0">
                  <a:pos x="0" y="0"/>
                </a:cxn>
                <a:cxn ang="0">
                  <a:pos x="0" y="149"/>
                </a:cxn>
                <a:cxn ang="0">
                  <a:pos x="5387" y="149"/>
                </a:cxn>
                <a:cxn ang="0">
                  <a:pos x="5387" y="0"/>
                </a:cxn>
                <a:cxn ang="0">
                  <a:pos x="0" y="0"/>
                </a:cxn>
                <a:cxn ang="0">
                  <a:pos x="0" y="0"/>
                </a:cxn>
              </a:cxnLst>
              <a:rect l="0" t="0" r="r" b="b"/>
              <a:pathLst>
                <a:path w="5387" h="149">
                  <a:moveTo>
                    <a:pt x="0" y="0"/>
                  </a:moveTo>
                  <a:lnTo>
                    <a:pt x="0" y="149"/>
                  </a:lnTo>
                  <a:lnTo>
                    <a:pt x="5387" y="149"/>
                  </a:lnTo>
                  <a:lnTo>
                    <a:pt x="5387" y="0"/>
                  </a:lnTo>
                  <a:lnTo>
                    <a:pt x="0" y="0"/>
                  </a:lnTo>
                  <a:lnTo>
                    <a:pt x="0" y="0"/>
                  </a:lnTo>
                  <a:close/>
                </a:path>
              </a:pathLst>
            </a:custGeom>
            <a:gradFill rotWithShape="1">
              <a:gsLst>
                <a:gs pos="0">
                  <a:schemeClr val="bg2">
                    <a:alpha val="0"/>
                  </a:schemeClr>
                </a:gs>
                <a:gs pos="100000">
                  <a:schemeClr val="bg2">
                    <a:gamma/>
                    <a:shade val="81961"/>
                    <a:invGamma/>
                  </a:schemeClr>
                </a:gs>
              </a:gsLst>
              <a:lin ang="0" scaled="1"/>
            </a:gradFill>
            <a:ln w="9525" cap="flat" cmpd="sng">
              <a:noFill/>
              <a:prstDash val="solid"/>
              <a:round/>
              <a:headEnd type="none" w="med" len="med"/>
              <a:tailEnd type="none" w="med" len="med"/>
            </a:ln>
            <a:effectLst/>
          </p:spPr>
          <p:txBody>
            <a:bodyPr/>
            <a:lstStyle/>
            <a:p>
              <a:pPr fontAlgn="auto">
                <a:spcBef>
                  <a:spcPts val="0"/>
                </a:spcBef>
                <a:spcAft>
                  <a:spcPts val="0"/>
                </a:spcAft>
                <a:defRPr/>
              </a:pPr>
              <a:endParaRPr lang="ru-RU">
                <a:latin typeface="+mn-lt"/>
                <a:cs typeface="+mn-cs"/>
              </a:endParaRPr>
            </a:p>
          </p:txBody>
        </p:sp>
        <p:sp>
          <p:nvSpPr>
            <p:cNvPr id="8" name="Freeform 6"/>
            <p:cNvSpPr>
              <a:spLocks/>
            </p:cNvSpPr>
            <p:nvPr/>
          </p:nvSpPr>
          <p:spPr bwMode="ltGray">
            <a:xfrm>
              <a:off x="528" y="1104"/>
              <a:ext cx="4894" cy="29"/>
            </a:xfrm>
            <a:custGeom>
              <a:avLst/>
              <a:gdLst/>
              <a:ahLst/>
              <a:cxnLst>
                <a:cxn ang="0">
                  <a:pos x="0" y="0"/>
                </a:cxn>
                <a:cxn ang="0">
                  <a:pos x="0" y="149"/>
                </a:cxn>
                <a:cxn ang="0">
                  <a:pos x="5387" y="149"/>
                </a:cxn>
                <a:cxn ang="0">
                  <a:pos x="5387" y="0"/>
                </a:cxn>
                <a:cxn ang="0">
                  <a:pos x="0" y="0"/>
                </a:cxn>
                <a:cxn ang="0">
                  <a:pos x="0" y="0"/>
                </a:cxn>
              </a:cxnLst>
              <a:rect l="0" t="0" r="r" b="b"/>
              <a:pathLst>
                <a:path w="5387" h="149">
                  <a:moveTo>
                    <a:pt x="0" y="0"/>
                  </a:moveTo>
                  <a:lnTo>
                    <a:pt x="0" y="149"/>
                  </a:lnTo>
                  <a:lnTo>
                    <a:pt x="5387" y="149"/>
                  </a:lnTo>
                  <a:lnTo>
                    <a:pt x="5387" y="0"/>
                  </a:lnTo>
                  <a:lnTo>
                    <a:pt x="0" y="0"/>
                  </a:lnTo>
                  <a:lnTo>
                    <a:pt x="0" y="0"/>
                  </a:lnTo>
                  <a:close/>
                </a:path>
              </a:pathLst>
            </a:custGeom>
            <a:gradFill rotWithShape="1">
              <a:gsLst>
                <a:gs pos="0">
                  <a:schemeClr val="bg2">
                    <a:alpha val="0"/>
                  </a:schemeClr>
                </a:gs>
                <a:gs pos="100000">
                  <a:schemeClr val="bg2">
                    <a:gamma/>
                    <a:shade val="81961"/>
                    <a:invGamma/>
                  </a:schemeClr>
                </a:gs>
              </a:gsLst>
              <a:lin ang="0" scaled="1"/>
            </a:gradFill>
            <a:ln w="9525" cap="flat" cmpd="sng">
              <a:noFill/>
              <a:prstDash val="solid"/>
              <a:round/>
              <a:headEnd type="none" w="med" len="med"/>
              <a:tailEnd type="none" w="med" len="med"/>
            </a:ln>
            <a:effectLst/>
          </p:spPr>
          <p:txBody>
            <a:bodyPr/>
            <a:lstStyle/>
            <a:p>
              <a:pPr fontAlgn="auto">
                <a:spcBef>
                  <a:spcPts val="0"/>
                </a:spcBef>
                <a:spcAft>
                  <a:spcPts val="0"/>
                </a:spcAft>
                <a:defRPr/>
              </a:pPr>
              <a:endParaRPr lang="ru-RU">
                <a:latin typeface="+mn-lt"/>
                <a:cs typeface="+mn-cs"/>
              </a:endParaRPr>
            </a:p>
          </p:txBody>
        </p:sp>
        <p:sp>
          <p:nvSpPr>
            <p:cNvPr id="9" name="Freeform 7"/>
            <p:cNvSpPr>
              <a:spLocks/>
            </p:cNvSpPr>
            <p:nvPr/>
          </p:nvSpPr>
          <p:spPr bwMode="ltGray">
            <a:xfrm>
              <a:off x="201" y="2377"/>
              <a:ext cx="30" cy="1958"/>
            </a:xfrm>
            <a:custGeom>
              <a:avLst/>
              <a:gdLst/>
              <a:ahLst/>
              <a:cxnLst>
                <a:cxn ang="0">
                  <a:pos x="0" y="0"/>
                </a:cxn>
                <a:cxn ang="0">
                  <a:pos x="0" y="1416"/>
                </a:cxn>
                <a:cxn ang="0">
                  <a:pos x="29" y="1416"/>
                </a:cxn>
                <a:cxn ang="0">
                  <a:pos x="30" y="27"/>
                </a:cxn>
                <a:cxn ang="0">
                  <a:pos x="0" y="0"/>
                </a:cxn>
                <a:cxn ang="0">
                  <a:pos x="0" y="0"/>
                </a:cxn>
              </a:cxnLst>
              <a:rect l="0" t="0" r="r" b="b"/>
              <a:pathLst>
                <a:path w="30" h="1416">
                  <a:moveTo>
                    <a:pt x="0" y="0"/>
                  </a:moveTo>
                  <a:lnTo>
                    <a:pt x="0" y="1416"/>
                  </a:lnTo>
                  <a:lnTo>
                    <a:pt x="29" y="1416"/>
                  </a:lnTo>
                  <a:lnTo>
                    <a:pt x="30" y="27"/>
                  </a:lnTo>
                  <a:lnTo>
                    <a:pt x="0" y="0"/>
                  </a:lnTo>
                  <a:lnTo>
                    <a:pt x="0" y="0"/>
                  </a:lnTo>
                  <a:close/>
                </a:path>
              </a:pathLst>
            </a:custGeom>
            <a:gradFill rotWithShape="1">
              <a:gsLst>
                <a:gs pos="0">
                  <a:schemeClr val="bg2">
                    <a:gamma/>
                    <a:tint val="87843"/>
                    <a:invGamma/>
                  </a:schemeClr>
                </a:gs>
                <a:gs pos="100000">
                  <a:schemeClr val="bg2">
                    <a:alpha val="0"/>
                  </a:schemeClr>
                </a:gs>
              </a:gsLst>
              <a:lin ang="5400000" scaled="1"/>
            </a:gradFill>
            <a:ln w="9525" cap="flat" cmpd="sng">
              <a:noFill/>
              <a:prstDash val="solid"/>
              <a:round/>
              <a:headEnd type="none" w="med" len="med"/>
              <a:tailEnd type="none" w="med" len="med"/>
            </a:ln>
            <a:effectLst/>
          </p:spPr>
          <p:txBody>
            <a:bodyPr/>
            <a:lstStyle/>
            <a:p>
              <a:pPr fontAlgn="auto">
                <a:spcBef>
                  <a:spcPts val="0"/>
                </a:spcBef>
                <a:spcAft>
                  <a:spcPts val="0"/>
                </a:spcAft>
                <a:defRPr/>
              </a:pPr>
              <a:endParaRPr lang="ru-RU">
                <a:latin typeface="+mn-lt"/>
                <a:cs typeface="+mn-cs"/>
              </a:endParaRPr>
            </a:p>
          </p:txBody>
        </p:sp>
        <p:sp>
          <p:nvSpPr>
            <p:cNvPr id="10" name="Freeform 8"/>
            <p:cNvSpPr>
              <a:spLocks/>
            </p:cNvSpPr>
            <p:nvPr/>
          </p:nvSpPr>
          <p:spPr bwMode="ltGray">
            <a:xfrm>
              <a:off x="528" y="1104"/>
              <a:ext cx="29" cy="3225"/>
            </a:xfrm>
            <a:custGeom>
              <a:avLst/>
              <a:gdLst/>
              <a:ahLst/>
              <a:cxnLst>
                <a:cxn ang="0">
                  <a:pos x="0" y="0"/>
                </a:cxn>
                <a:cxn ang="0">
                  <a:pos x="0" y="2161"/>
                </a:cxn>
                <a:cxn ang="0">
                  <a:pos x="29" y="2161"/>
                </a:cxn>
                <a:cxn ang="0">
                  <a:pos x="27" y="27"/>
                </a:cxn>
                <a:cxn ang="0">
                  <a:pos x="0" y="0"/>
                </a:cxn>
                <a:cxn ang="0">
                  <a:pos x="0" y="0"/>
                </a:cxn>
              </a:cxnLst>
              <a:rect l="0" t="0" r="r" b="b"/>
              <a:pathLst>
                <a:path w="29" h="2161">
                  <a:moveTo>
                    <a:pt x="0" y="0"/>
                  </a:moveTo>
                  <a:lnTo>
                    <a:pt x="0" y="2161"/>
                  </a:lnTo>
                  <a:lnTo>
                    <a:pt x="29" y="2161"/>
                  </a:lnTo>
                  <a:lnTo>
                    <a:pt x="27" y="27"/>
                  </a:lnTo>
                  <a:lnTo>
                    <a:pt x="0" y="0"/>
                  </a:lnTo>
                  <a:lnTo>
                    <a:pt x="0" y="0"/>
                  </a:lnTo>
                  <a:close/>
                </a:path>
              </a:pathLst>
            </a:custGeom>
            <a:gradFill rotWithShape="1">
              <a:gsLst>
                <a:gs pos="0">
                  <a:schemeClr val="bg2">
                    <a:gamma/>
                    <a:tint val="87843"/>
                    <a:invGamma/>
                  </a:schemeClr>
                </a:gs>
                <a:gs pos="100000">
                  <a:schemeClr val="bg2">
                    <a:alpha val="0"/>
                  </a:schemeClr>
                </a:gs>
              </a:gsLst>
              <a:lin ang="5400000" scaled="1"/>
            </a:gradFill>
            <a:ln w="9525" cap="flat" cmpd="sng">
              <a:noFill/>
              <a:prstDash val="solid"/>
              <a:round/>
              <a:headEnd type="none" w="med" len="med"/>
              <a:tailEnd type="none" w="med" len="med"/>
            </a:ln>
            <a:effectLst/>
          </p:spPr>
          <p:txBody>
            <a:bodyPr/>
            <a:lstStyle/>
            <a:p>
              <a:pPr fontAlgn="auto">
                <a:spcBef>
                  <a:spcPts val="0"/>
                </a:spcBef>
                <a:spcAft>
                  <a:spcPts val="0"/>
                </a:spcAft>
                <a:defRPr/>
              </a:pPr>
              <a:endParaRPr lang="ru-RU">
                <a:latin typeface="+mn-lt"/>
                <a:cs typeface="+mn-cs"/>
              </a:endParaRPr>
            </a:p>
          </p:txBody>
        </p:sp>
      </p:grpSp>
      <p:sp>
        <p:nvSpPr>
          <p:cNvPr id="137225" name="Rectangle 9"/>
          <p:cNvSpPr>
            <a:spLocks noGrp="1" noChangeArrowheads="1"/>
          </p:cNvSpPr>
          <p:nvPr>
            <p:ph type="ctrTitle" sz="quarter"/>
          </p:nvPr>
        </p:nvSpPr>
        <p:spPr>
          <a:xfrm>
            <a:off x="990600" y="1905000"/>
            <a:ext cx="7772400" cy="1736725"/>
          </a:xfrm>
        </p:spPr>
        <p:txBody>
          <a:bodyPr anchor="t"/>
          <a:lstStyle>
            <a:lvl1pPr>
              <a:defRPr sz="5400"/>
            </a:lvl1pPr>
          </a:lstStyle>
          <a:p>
            <a:r>
              <a:rPr lang="ru-RU" smtClean="0"/>
              <a:t>Образец заголовка</a:t>
            </a:r>
            <a:endParaRPr lang="ru-RU"/>
          </a:p>
        </p:txBody>
      </p:sp>
      <p:sp>
        <p:nvSpPr>
          <p:cNvPr id="137226" name="Rectangle 10"/>
          <p:cNvSpPr>
            <a:spLocks noGrp="1" noChangeArrowheads="1"/>
          </p:cNvSpPr>
          <p:nvPr>
            <p:ph type="subTitle" sz="quarter" idx="1"/>
          </p:nvPr>
        </p:nvSpPr>
        <p:spPr>
          <a:xfrm>
            <a:off x="990600" y="3962400"/>
            <a:ext cx="6781800" cy="1752600"/>
          </a:xfrm>
        </p:spPr>
        <p:txBody>
          <a:bodyPr/>
          <a:lstStyle>
            <a:lvl1pPr marL="0" indent="0">
              <a:buFont typeface="Wingdings" pitchFamily="2" charset="2"/>
              <a:buNone/>
              <a:defRPr/>
            </a:lvl1pPr>
          </a:lstStyle>
          <a:p>
            <a:r>
              <a:rPr lang="ru-RU" smtClean="0"/>
              <a:t>Образец подзаголовка</a:t>
            </a:r>
            <a:endParaRPr lang="ru-RU"/>
          </a:p>
        </p:txBody>
      </p:sp>
      <p:sp>
        <p:nvSpPr>
          <p:cNvPr id="11" name="Rectangle 11"/>
          <p:cNvSpPr>
            <a:spLocks noGrp="1" noChangeArrowheads="1"/>
          </p:cNvSpPr>
          <p:nvPr>
            <p:ph type="dt" sz="quarter" idx="10"/>
          </p:nvPr>
        </p:nvSpPr>
        <p:spPr>
          <a:xfrm>
            <a:off x="990600" y="6245225"/>
            <a:ext cx="1901825" cy="476250"/>
          </a:xfrm>
        </p:spPr>
        <p:txBody>
          <a:bodyPr/>
          <a:lstStyle>
            <a:lvl1pPr>
              <a:defRPr/>
            </a:lvl1pPr>
          </a:lstStyle>
          <a:p>
            <a:pPr>
              <a:defRPr/>
            </a:pPr>
            <a:endParaRPr lang="ru-RU"/>
          </a:p>
        </p:txBody>
      </p:sp>
      <p:sp>
        <p:nvSpPr>
          <p:cNvPr id="12" name="Rectangle 12"/>
          <p:cNvSpPr>
            <a:spLocks noGrp="1" noChangeArrowheads="1"/>
          </p:cNvSpPr>
          <p:nvPr>
            <p:ph type="ftr" sz="quarter" idx="11"/>
          </p:nvPr>
        </p:nvSpPr>
        <p:spPr>
          <a:xfrm>
            <a:off x="3468688" y="6245225"/>
            <a:ext cx="2895600" cy="476250"/>
          </a:xfrm>
        </p:spPr>
        <p:txBody>
          <a:bodyPr/>
          <a:lstStyle>
            <a:lvl1pPr>
              <a:defRPr/>
            </a:lvl1pPr>
          </a:lstStyle>
          <a:p>
            <a:pPr>
              <a:defRPr/>
            </a:pPr>
            <a:endParaRPr lang="ru-RU"/>
          </a:p>
        </p:txBody>
      </p:sp>
      <p:sp>
        <p:nvSpPr>
          <p:cNvPr id="13" name="Rectangle 13"/>
          <p:cNvSpPr>
            <a:spLocks noGrp="1" noChangeArrowheads="1"/>
          </p:cNvSpPr>
          <p:nvPr>
            <p:ph type="sldNum" sz="quarter" idx="12"/>
          </p:nvPr>
        </p:nvSpPr>
        <p:spPr/>
        <p:txBody>
          <a:bodyPr/>
          <a:lstStyle>
            <a:lvl1pPr>
              <a:defRPr/>
            </a:lvl1pPr>
          </a:lstStyle>
          <a:p>
            <a:pPr>
              <a:defRPr/>
            </a:pPr>
            <a:fld id="{D4F380B6-8095-41BD-B699-6D31AC46551B}" type="slidenum">
              <a:rPr lang="ru-RU"/>
              <a:pPr>
                <a:defRPr/>
              </a:pPr>
              <a:t>‹#›</a:t>
            </a:fld>
            <a:endParaRPr lang="ru-RU"/>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iterate type="lt">
                                    <p:tmAbs val="75"/>
                                  </p:iterate>
                                  <p:childTnLst>
                                    <p:set>
                                      <p:cBhvr>
                                        <p:cTn id="6" dur="1" fill="hold">
                                          <p:stCondLst>
                                            <p:cond delay="74"/>
                                          </p:stCondLst>
                                        </p:cTn>
                                        <p:tgtEl>
                                          <p:spTgt spid="13722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2" presetClass="entr" presetSubtype="4" fill="hold" grpId="0" nodeType="clickEffect">
                                  <p:stCondLst>
                                    <p:cond delay="0"/>
                                  </p:stCondLst>
                                  <p:childTnLst>
                                    <p:set>
                                      <p:cBhvr>
                                        <p:cTn id="10" dur="1" fill="hold">
                                          <p:stCondLst>
                                            <p:cond delay="0"/>
                                          </p:stCondLst>
                                        </p:cTn>
                                        <p:tgtEl>
                                          <p:spTgt spid="137226">
                                            <p:txEl>
                                              <p:pRg st="0" end="0"/>
                                            </p:txEl>
                                          </p:spTgt>
                                        </p:tgtEl>
                                        <p:attrNameLst>
                                          <p:attrName>style.visibility</p:attrName>
                                        </p:attrNameLst>
                                      </p:cBhvr>
                                      <p:to>
                                        <p:strVal val="visible"/>
                                      </p:to>
                                    </p:set>
                                    <p:animEffect transition="in" filter="slide(fromBottom)">
                                      <p:cBhvr>
                                        <p:cTn id="11" dur="500"/>
                                        <p:tgtEl>
                                          <p:spTgt spid="13722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7225" grpId="0" autoUpdateAnimBg="0"/>
      <p:bldP spid="137226" grpId="0" build="p" autoUpdateAnimBg="0"/>
    </p:bldLst>
  </p:timing>
</p:sldLayout>
</file>

<file path=ppt/slideLayouts/slideLayout6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11"/>
          <p:cNvSpPr>
            <a:spLocks noGrp="1" noChangeArrowheads="1"/>
          </p:cNvSpPr>
          <p:nvPr>
            <p:ph type="dt" sz="half" idx="10"/>
          </p:nvPr>
        </p:nvSpPr>
        <p:spPr>
          <a:ln/>
        </p:spPr>
        <p:txBody>
          <a:bodyPr/>
          <a:lstStyle>
            <a:lvl1pPr>
              <a:defRPr/>
            </a:lvl1pPr>
          </a:lstStyle>
          <a:p>
            <a:pPr>
              <a:defRPr/>
            </a:pPr>
            <a:endParaRPr lang="ru-RU"/>
          </a:p>
        </p:txBody>
      </p:sp>
      <p:sp>
        <p:nvSpPr>
          <p:cNvPr id="5" name="Rectangle 12"/>
          <p:cNvSpPr>
            <a:spLocks noGrp="1" noChangeArrowheads="1"/>
          </p:cNvSpPr>
          <p:nvPr>
            <p:ph type="ftr" sz="quarter" idx="11"/>
          </p:nvPr>
        </p:nvSpPr>
        <p:spPr>
          <a:ln/>
        </p:spPr>
        <p:txBody>
          <a:bodyPr/>
          <a:lstStyle>
            <a:lvl1pPr>
              <a:defRPr/>
            </a:lvl1pPr>
          </a:lstStyle>
          <a:p>
            <a:pPr>
              <a:defRPr/>
            </a:pPr>
            <a:endParaRPr lang="ru-RU"/>
          </a:p>
        </p:txBody>
      </p:sp>
      <p:sp>
        <p:nvSpPr>
          <p:cNvPr id="6" name="Rectangle 13"/>
          <p:cNvSpPr>
            <a:spLocks noGrp="1" noChangeArrowheads="1"/>
          </p:cNvSpPr>
          <p:nvPr>
            <p:ph type="sldNum" sz="quarter" idx="12"/>
          </p:nvPr>
        </p:nvSpPr>
        <p:spPr>
          <a:ln/>
        </p:spPr>
        <p:txBody>
          <a:bodyPr/>
          <a:lstStyle>
            <a:lvl1pPr>
              <a:defRPr/>
            </a:lvl1pPr>
          </a:lstStyle>
          <a:p>
            <a:pPr>
              <a:defRPr/>
            </a:pPr>
            <a:fld id="{812FE929-7185-4D82-B3E4-3536C7684C81}" type="slidenum">
              <a:rPr lang="ru-RU"/>
              <a:pPr>
                <a:defRPr/>
              </a:pPr>
              <a:t>‹#›</a:t>
            </a:fld>
            <a:endParaRPr lang="ru-RU"/>
          </a:p>
        </p:txBody>
      </p:sp>
    </p:spTree>
  </p:cSld>
  <p:clrMapOvr>
    <a:masterClrMapping/>
  </p:clrMapOvr>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Rectangle 11"/>
          <p:cNvSpPr>
            <a:spLocks noGrp="1" noChangeArrowheads="1"/>
          </p:cNvSpPr>
          <p:nvPr>
            <p:ph type="dt" sz="half" idx="10"/>
          </p:nvPr>
        </p:nvSpPr>
        <p:spPr>
          <a:ln/>
        </p:spPr>
        <p:txBody>
          <a:bodyPr/>
          <a:lstStyle>
            <a:lvl1pPr>
              <a:defRPr/>
            </a:lvl1pPr>
          </a:lstStyle>
          <a:p>
            <a:pPr>
              <a:defRPr/>
            </a:pPr>
            <a:endParaRPr lang="ru-RU"/>
          </a:p>
        </p:txBody>
      </p:sp>
      <p:sp>
        <p:nvSpPr>
          <p:cNvPr id="5" name="Rectangle 12"/>
          <p:cNvSpPr>
            <a:spLocks noGrp="1" noChangeArrowheads="1"/>
          </p:cNvSpPr>
          <p:nvPr>
            <p:ph type="ftr" sz="quarter" idx="11"/>
          </p:nvPr>
        </p:nvSpPr>
        <p:spPr>
          <a:ln/>
        </p:spPr>
        <p:txBody>
          <a:bodyPr/>
          <a:lstStyle>
            <a:lvl1pPr>
              <a:defRPr/>
            </a:lvl1pPr>
          </a:lstStyle>
          <a:p>
            <a:pPr>
              <a:defRPr/>
            </a:pPr>
            <a:endParaRPr lang="ru-RU"/>
          </a:p>
        </p:txBody>
      </p:sp>
      <p:sp>
        <p:nvSpPr>
          <p:cNvPr id="6" name="Rectangle 13"/>
          <p:cNvSpPr>
            <a:spLocks noGrp="1" noChangeArrowheads="1"/>
          </p:cNvSpPr>
          <p:nvPr>
            <p:ph type="sldNum" sz="quarter" idx="12"/>
          </p:nvPr>
        </p:nvSpPr>
        <p:spPr>
          <a:ln/>
        </p:spPr>
        <p:txBody>
          <a:bodyPr/>
          <a:lstStyle>
            <a:lvl1pPr>
              <a:defRPr/>
            </a:lvl1pPr>
          </a:lstStyle>
          <a:p>
            <a:pPr>
              <a:defRPr/>
            </a:pPr>
            <a:fld id="{70838AC0-2E83-4738-B0A8-B5E913A42F58}" type="slidenum">
              <a:rPr lang="ru-RU"/>
              <a:pPr>
                <a:defRPr/>
              </a:pPr>
              <a:t>‹#›</a:t>
            </a:fld>
            <a:endParaRPr lang="ru-RU"/>
          </a:p>
        </p:txBody>
      </p:sp>
    </p:spTree>
  </p:cSld>
  <p:clrMapOvr>
    <a:masterClrMapping/>
  </p:clrMapOvr>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838200" y="1905000"/>
            <a:ext cx="3927475"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918075" y="1905000"/>
            <a:ext cx="3927475"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11"/>
          <p:cNvSpPr>
            <a:spLocks noGrp="1" noChangeArrowheads="1"/>
          </p:cNvSpPr>
          <p:nvPr>
            <p:ph type="dt" sz="half" idx="10"/>
          </p:nvPr>
        </p:nvSpPr>
        <p:spPr>
          <a:ln/>
        </p:spPr>
        <p:txBody>
          <a:bodyPr/>
          <a:lstStyle>
            <a:lvl1pPr>
              <a:defRPr/>
            </a:lvl1pPr>
          </a:lstStyle>
          <a:p>
            <a:pPr>
              <a:defRPr/>
            </a:pPr>
            <a:endParaRPr lang="ru-RU"/>
          </a:p>
        </p:txBody>
      </p:sp>
      <p:sp>
        <p:nvSpPr>
          <p:cNvPr id="6" name="Rectangle 12"/>
          <p:cNvSpPr>
            <a:spLocks noGrp="1" noChangeArrowheads="1"/>
          </p:cNvSpPr>
          <p:nvPr>
            <p:ph type="ftr" sz="quarter" idx="11"/>
          </p:nvPr>
        </p:nvSpPr>
        <p:spPr>
          <a:ln/>
        </p:spPr>
        <p:txBody>
          <a:bodyPr/>
          <a:lstStyle>
            <a:lvl1pPr>
              <a:defRPr/>
            </a:lvl1pPr>
          </a:lstStyle>
          <a:p>
            <a:pPr>
              <a:defRPr/>
            </a:pPr>
            <a:endParaRPr lang="ru-RU"/>
          </a:p>
        </p:txBody>
      </p:sp>
      <p:sp>
        <p:nvSpPr>
          <p:cNvPr id="7" name="Rectangle 13"/>
          <p:cNvSpPr>
            <a:spLocks noGrp="1" noChangeArrowheads="1"/>
          </p:cNvSpPr>
          <p:nvPr>
            <p:ph type="sldNum" sz="quarter" idx="12"/>
          </p:nvPr>
        </p:nvSpPr>
        <p:spPr>
          <a:ln/>
        </p:spPr>
        <p:txBody>
          <a:bodyPr/>
          <a:lstStyle>
            <a:lvl1pPr>
              <a:defRPr/>
            </a:lvl1pPr>
          </a:lstStyle>
          <a:p>
            <a:pPr>
              <a:defRPr/>
            </a:pPr>
            <a:fld id="{B4938DF5-1FCE-4943-854B-4552EC965E11}" type="slidenum">
              <a:rPr lang="ru-RU"/>
              <a:pPr>
                <a:defRPr/>
              </a:pPr>
              <a:t>‹#›</a:t>
            </a:fld>
            <a:endParaRPr lang="ru-RU"/>
          </a:p>
        </p:txBody>
      </p:sp>
    </p:spTree>
  </p:cSld>
  <p:clrMapOvr>
    <a:masterClrMapping/>
  </p:clrMapOvr>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Rectangle 11"/>
          <p:cNvSpPr>
            <a:spLocks noGrp="1" noChangeArrowheads="1"/>
          </p:cNvSpPr>
          <p:nvPr>
            <p:ph type="dt" sz="half" idx="10"/>
          </p:nvPr>
        </p:nvSpPr>
        <p:spPr>
          <a:ln/>
        </p:spPr>
        <p:txBody>
          <a:bodyPr/>
          <a:lstStyle>
            <a:lvl1pPr>
              <a:defRPr/>
            </a:lvl1pPr>
          </a:lstStyle>
          <a:p>
            <a:pPr>
              <a:defRPr/>
            </a:pPr>
            <a:endParaRPr lang="ru-RU"/>
          </a:p>
        </p:txBody>
      </p:sp>
      <p:sp>
        <p:nvSpPr>
          <p:cNvPr id="8" name="Rectangle 12"/>
          <p:cNvSpPr>
            <a:spLocks noGrp="1" noChangeArrowheads="1"/>
          </p:cNvSpPr>
          <p:nvPr>
            <p:ph type="ftr" sz="quarter" idx="11"/>
          </p:nvPr>
        </p:nvSpPr>
        <p:spPr>
          <a:ln/>
        </p:spPr>
        <p:txBody>
          <a:bodyPr/>
          <a:lstStyle>
            <a:lvl1pPr>
              <a:defRPr/>
            </a:lvl1pPr>
          </a:lstStyle>
          <a:p>
            <a:pPr>
              <a:defRPr/>
            </a:pPr>
            <a:endParaRPr lang="ru-RU"/>
          </a:p>
        </p:txBody>
      </p:sp>
      <p:sp>
        <p:nvSpPr>
          <p:cNvPr id="9" name="Rectangle 13"/>
          <p:cNvSpPr>
            <a:spLocks noGrp="1" noChangeArrowheads="1"/>
          </p:cNvSpPr>
          <p:nvPr>
            <p:ph type="sldNum" sz="quarter" idx="12"/>
          </p:nvPr>
        </p:nvSpPr>
        <p:spPr>
          <a:ln/>
        </p:spPr>
        <p:txBody>
          <a:bodyPr/>
          <a:lstStyle>
            <a:lvl1pPr>
              <a:defRPr/>
            </a:lvl1pPr>
          </a:lstStyle>
          <a:p>
            <a:pPr>
              <a:defRPr/>
            </a:pPr>
            <a:fld id="{A190CBDF-0018-4F6F-B760-2F01A0EA70CB}" type="slidenum">
              <a:rPr lang="ru-RU"/>
              <a:pPr>
                <a:defRPr/>
              </a:pPr>
              <a:t>‹#›</a:t>
            </a:fld>
            <a:endParaRPr lang="ru-RU"/>
          </a:p>
        </p:txBody>
      </p:sp>
    </p:spTree>
  </p:cSld>
  <p:clrMapOvr>
    <a:masterClrMapping/>
  </p:clrMapOvr>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Rectangle 11"/>
          <p:cNvSpPr>
            <a:spLocks noGrp="1" noChangeArrowheads="1"/>
          </p:cNvSpPr>
          <p:nvPr>
            <p:ph type="dt" sz="half" idx="10"/>
          </p:nvPr>
        </p:nvSpPr>
        <p:spPr>
          <a:ln/>
        </p:spPr>
        <p:txBody>
          <a:bodyPr/>
          <a:lstStyle>
            <a:lvl1pPr>
              <a:defRPr/>
            </a:lvl1pPr>
          </a:lstStyle>
          <a:p>
            <a:pPr>
              <a:defRPr/>
            </a:pPr>
            <a:endParaRPr lang="ru-RU"/>
          </a:p>
        </p:txBody>
      </p:sp>
      <p:sp>
        <p:nvSpPr>
          <p:cNvPr id="4" name="Rectangle 12"/>
          <p:cNvSpPr>
            <a:spLocks noGrp="1" noChangeArrowheads="1"/>
          </p:cNvSpPr>
          <p:nvPr>
            <p:ph type="ftr" sz="quarter" idx="11"/>
          </p:nvPr>
        </p:nvSpPr>
        <p:spPr>
          <a:ln/>
        </p:spPr>
        <p:txBody>
          <a:bodyPr/>
          <a:lstStyle>
            <a:lvl1pPr>
              <a:defRPr/>
            </a:lvl1pPr>
          </a:lstStyle>
          <a:p>
            <a:pPr>
              <a:defRPr/>
            </a:pPr>
            <a:endParaRPr lang="ru-RU"/>
          </a:p>
        </p:txBody>
      </p:sp>
      <p:sp>
        <p:nvSpPr>
          <p:cNvPr id="5" name="Rectangle 13"/>
          <p:cNvSpPr>
            <a:spLocks noGrp="1" noChangeArrowheads="1"/>
          </p:cNvSpPr>
          <p:nvPr>
            <p:ph type="sldNum" sz="quarter" idx="12"/>
          </p:nvPr>
        </p:nvSpPr>
        <p:spPr>
          <a:ln/>
        </p:spPr>
        <p:txBody>
          <a:bodyPr/>
          <a:lstStyle>
            <a:lvl1pPr>
              <a:defRPr/>
            </a:lvl1pPr>
          </a:lstStyle>
          <a:p>
            <a:pPr>
              <a:defRPr/>
            </a:pPr>
            <a:fld id="{605622D1-F163-447B-9439-21FBC9E32A3A}" type="slidenum">
              <a:rPr lang="ru-RU"/>
              <a:pPr>
                <a:defRPr/>
              </a:pPr>
              <a:t>‹#›</a:t>
            </a:fld>
            <a:endParaRPr lang="ru-RU"/>
          </a:p>
        </p:txBody>
      </p:sp>
    </p:spTree>
  </p:cSld>
  <p:clrMapOvr>
    <a:masterClrMapping/>
  </p:clrMapOvr>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11"/>
          <p:cNvSpPr>
            <a:spLocks noGrp="1" noChangeArrowheads="1"/>
          </p:cNvSpPr>
          <p:nvPr>
            <p:ph type="dt" sz="half" idx="10"/>
          </p:nvPr>
        </p:nvSpPr>
        <p:spPr>
          <a:ln/>
        </p:spPr>
        <p:txBody>
          <a:bodyPr/>
          <a:lstStyle>
            <a:lvl1pPr>
              <a:defRPr/>
            </a:lvl1pPr>
          </a:lstStyle>
          <a:p>
            <a:pPr>
              <a:defRPr/>
            </a:pPr>
            <a:endParaRPr lang="ru-RU"/>
          </a:p>
        </p:txBody>
      </p:sp>
      <p:sp>
        <p:nvSpPr>
          <p:cNvPr id="3" name="Rectangle 12"/>
          <p:cNvSpPr>
            <a:spLocks noGrp="1" noChangeArrowheads="1"/>
          </p:cNvSpPr>
          <p:nvPr>
            <p:ph type="ftr" sz="quarter" idx="11"/>
          </p:nvPr>
        </p:nvSpPr>
        <p:spPr>
          <a:ln/>
        </p:spPr>
        <p:txBody>
          <a:bodyPr/>
          <a:lstStyle>
            <a:lvl1pPr>
              <a:defRPr/>
            </a:lvl1pPr>
          </a:lstStyle>
          <a:p>
            <a:pPr>
              <a:defRPr/>
            </a:pPr>
            <a:endParaRPr lang="ru-RU"/>
          </a:p>
        </p:txBody>
      </p:sp>
      <p:sp>
        <p:nvSpPr>
          <p:cNvPr id="4" name="Rectangle 13"/>
          <p:cNvSpPr>
            <a:spLocks noGrp="1" noChangeArrowheads="1"/>
          </p:cNvSpPr>
          <p:nvPr>
            <p:ph type="sldNum" sz="quarter" idx="12"/>
          </p:nvPr>
        </p:nvSpPr>
        <p:spPr>
          <a:ln/>
        </p:spPr>
        <p:txBody>
          <a:bodyPr/>
          <a:lstStyle>
            <a:lvl1pPr>
              <a:defRPr/>
            </a:lvl1pPr>
          </a:lstStyle>
          <a:p>
            <a:pPr>
              <a:defRPr/>
            </a:pPr>
            <a:fld id="{86EFCEA0-9257-4749-89CD-2239685E5CFE}" type="slidenum">
              <a:rPr lang="ru-RU"/>
              <a:pPr>
                <a:defRPr/>
              </a:pPr>
              <a:t>‹#›</a:t>
            </a:fld>
            <a:endParaRPr lang="ru-RU"/>
          </a:p>
        </p:txBody>
      </p:sp>
    </p:spTree>
  </p:cSld>
  <p:clrMapOvr>
    <a:masterClrMapping/>
  </p:clrMapOvr>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11"/>
          <p:cNvSpPr>
            <a:spLocks noGrp="1" noChangeArrowheads="1"/>
          </p:cNvSpPr>
          <p:nvPr>
            <p:ph type="dt" sz="half" idx="10"/>
          </p:nvPr>
        </p:nvSpPr>
        <p:spPr>
          <a:ln/>
        </p:spPr>
        <p:txBody>
          <a:bodyPr/>
          <a:lstStyle>
            <a:lvl1pPr>
              <a:defRPr/>
            </a:lvl1pPr>
          </a:lstStyle>
          <a:p>
            <a:pPr>
              <a:defRPr/>
            </a:pPr>
            <a:endParaRPr lang="ru-RU"/>
          </a:p>
        </p:txBody>
      </p:sp>
      <p:sp>
        <p:nvSpPr>
          <p:cNvPr id="6" name="Rectangle 12"/>
          <p:cNvSpPr>
            <a:spLocks noGrp="1" noChangeArrowheads="1"/>
          </p:cNvSpPr>
          <p:nvPr>
            <p:ph type="ftr" sz="quarter" idx="11"/>
          </p:nvPr>
        </p:nvSpPr>
        <p:spPr>
          <a:ln/>
        </p:spPr>
        <p:txBody>
          <a:bodyPr/>
          <a:lstStyle>
            <a:lvl1pPr>
              <a:defRPr/>
            </a:lvl1pPr>
          </a:lstStyle>
          <a:p>
            <a:pPr>
              <a:defRPr/>
            </a:pPr>
            <a:endParaRPr lang="ru-RU"/>
          </a:p>
        </p:txBody>
      </p:sp>
      <p:sp>
        <p:nvSpPr>
          <p:cNvPr id="7" name="Rectangle 13"/>
          <p:cNvSpPr>
            <a:spLocks noGrp="1" noChangeArrowheads="1"/>
          </p:cNvSpPr>
          <p:nvPr>
            <p:ph type="sldNum" sz="quarter" idx="12"/>
          </p:nvPr>
        </p:nvSpPr>
        <p:spPr>
          <a:ln/>
        </p:spPr>
        <p:txBody>
          <a:bodyPr/>
          <a:lstStyle>
            <a:lvl1pPr>
              <a:defRPr/>
            </a:lvl1pPr>
          </a:lstStyle>
          <a:p>
            <a:pPr>
              <a:defRPr/>
            </a:pPr>
            <a:fld id="{C2D00666-73CC-4D3F-876F-1552D11E191F}" type="slidenum">
              <a:rPr lang="ru-RU"/>
              <a:pPr>
                <a:defRPr/>
              </a:pPr>
              <a:t>‹#›</a:t>
            </a:fld>
            <a:endParaRPr lang="ru-RU"/>
          </a:p>
        </p:txBody>
      </p:sp>
    </p:spTree>
  </p:cSld>
  <p:clrMapOvr>
    <a:masterClrMapping/>
  </p:clrMapOvr>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ru-RU" noProof="0" smtClean="0"/>
              <a:t>Вставка рисунка</a:t>
            </a:r>
            <a:endParaRPr lang="ru-RU" noProof="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11"/>
          <p:cNvSpPr>
            <a:spLocks noGrp="1" noChangeArrowheads="1"/>
          </p:cNvSpPr>
          <p:nvPr>
            <p:ph type="dt" sz="half" idx="10"/>
          </p:nvPr>
        </p:nvSpPr>
        <p:spPr>
          <a:ln/>
        </p:spPr>
        <p:txBody>
          <a:bodyPr/>
          <a:lstStyle>
            <a:lvl1pPr>
              <a:defRPr/>
            </a:lvl1pPr>
          </a:lstStyle>
          <a:p>
            <a:pPr>
              <a:defRPr/>
            </a:pPr>
            <a:endParaRPr lang="ru-RU"/>
          </a:p>
        </p:txBody>
      </p:sp>
      <p:sp>
        <p:nvSpPr>
          <p:cNvPr id="6" name="Rectangle 12"/>
          <p:cNvSpPr>
            <a:spLocks noGrp="1" noChangeArrowheads="1"/>
          </p:cNvSpPr>
          <p:nvPr>
            <p:ph type="ftr" sz="quarter" idx="11"/>
          </p:nvPr>
        </p:nvSpPr>
        <p:spPr>
          <a:ln/>
        </p:spPr>
        <p:txBody>
          <a:bodyPr/>
          <a:lstStyle>
            <a:lvl1pPr>
              <a:defRPr/>
            </a:lvl1pPr>
          </a:lstStyle>
          <a:p>
            <a:pPr>
              <a:defRPr/>
            </a:pPr>
            <a:endParaRPr lang="ru-RU"/>
          </a:p>
        </p:txBody>
      </p:sp>
      <p:sp>
        <p:nvSpPr>
          <p:cNvPr id="7" name="Rectangle 13"/>
          <p:cNvSpPr>
            <a:spLocks noGrp="1" noChangeArrowheads="1"/>
          </p:cNvSpPr>
          <p:nvPr>
            <p:ph type="sldNum" sz="quarter" idx="12"/>
          </p:nvPr>
        </p:nvSpPr>
        <p:spPr>
          <a:ln/>
        </p:spPr>
        <p:txBody>
          <a:bodyPr/>
          <a:lstStyle>
            <a:lvl1pPr>
              <a:defRPr/>
            </a:lvl1pPr>
          </a:lstStyle>
          <a:p>
            <a:pPr>
              <a:defRPr/>
            </a:pPr>
            <a:fld id="{2C1C9789-D727-41D9-A78D-95B38B395501}" type="slidenum">
              <a:rPr lang="ru-RU"/>
              <a:pPr>
                <a:defRPr/>
              </a:pPr>
              <a:t>‹#›</a:t>
            </a:fld>
            <a:endParaRPr lang="ru-RU"/>
          </a:p>
        </p:txBody>
      </p:sp>
    </p:spTree>
  </p:cSld>
  <p:clrMapOvr>
    <a:masterClrMapping/>
  </p:clrMapOvr>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11"/>
          <p:cNvSpPr>
            <a:spLocks noGrp="1" noChangeArrowheads="1"/>
          </p:cNvSpPr>
          <p:nvPr>
            <p:ph type="dt" sz="half" idx="10"/>
          </p:nvPr>
        </p:nvSpPr>
        <p:spPr>
          <a:ln/>
        </p:spPr>
        <p:txBody>
          <a:bodyPr/>
          <a:lstStyle>
            <a:lvl1pPr>
              <a:defRPr/>
            </a:lvl1pPr>
          </a:lstStyle>
          <a:p>
            <a:pPr>
              <a:defRPr/>
            </a:pPr>
            <a:endParaRPr lang="ru-RU"/>
          </a:p>
        </p:txBody>
      </p:sp>
      <p:sp>
        <p:nvSpPr>
          <p:cNvPr id="5" name="Rectangle 12"/>
          <p:cNvSpPr>
            <a:spLocks noGrp="1" noChangeArrowheads="1"/>
          </p:cNvSpPr>
          <p:nvPr>
            <p:ph type="ftr" sz="quarter" idx="11"/>
          </p:nvPr>
        </p:nvSpPr>
        <p:spPr>
          <a:ln/>
        </p:spPr>
        <p:txBody>
          <a:bodyPr/>
          <a:lstStyle>
            <a:lvl1pPr>
              <a:defRPr/>
            </a:lvl1pPr>
          </a:lstStyle>
          <a:p>
            <a:pPr>
              <a:defRPr/>
            </a:pPr>
            <a:endParaRPr lang="ru-RU"/>
          </a:p>
        </p:txBody>
      </p:sp>
      <p:sp>
        <p:nvSpPr>
          <p:cNvPr id="6" name="Rectangle 13"/>
          <p:cNvSpPr>
            <a:spLocks noGrp="1" noChangeArrowheads="1"/>
          </p:cNvSpPr>
          <p:nvPr>
            <p:ph type="sldNum" sz="quarter" idx="12"/>
          </p:nvPr>
        </p:nvSpPr>
        <p:spPr>
          <a:ln/>
        </p:spPr>
        <p:txBody>
          <a:bodyPr/>
          <a:lstStyle>
            <a:lvl1pPr>
              <a:defRPr/>
            </a:lvl1pPr>
          </a:lstStyle>
          <a:p>
            <a:pPr>
              <a:defRPr/>
            </a:pPr>
            <a:fld id="{8115E01D-DADE-444A-96D8-47F95F53C0DD}" type="slidenum">
              <a:rPr lang="ru-RU"/>
              <a:pPr>
                <a:defRPr/>
              </a:pPr>
              <a:t>‹#›</a:t>
            </a:fld>
            <a:endParaRPr lang="ru-RU"/>
          </a:p>
        </p:txBody>
      </p:sp>
    </p:spTree>
  </p:cSld>
  <p:clrMapOvr>
    <a:masterClrMapping/>
  </p:clrMapOvr>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748463" y="244475"/>
            <a:ext cx="2097087"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44475"/>
            <a:ext cx="6138863"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11"/>
          <p:cNvSpPr>
            <a:spLocks noGrp="1" noChangeArrowheads="1"/>
          </p:cNvSpPr>
          <p:nvPr>
            <p:ph type="dt" sz="half" idx="10"/>
          </p:nvPr>
        </p:nvSpPr>
        <p:spPr>
          <a:ln/>
        </p:spPr>
        <p:txBody>
          <a:bodyPr/>
          <a:lstStyle>
            <a:lvl1pPr>
              <a:defRPr/>
            </a:lvl1pPr>
          </a:lstStyle>
          <a:p>
            <a:pPr>
              <a:defRPr/>
            </a:pPr>
            <a:endParaRPr lang="ru-RU"/>
          </a:p>
        </p:txBody>
      </p:sp>
      <p:sp>
        <p:nvSpPr>
          <p:cNvPr id="5" name="Rectangle 12"/>
          <p:cNvSpPr>
            <a:spLocks noGrp="1" noChangeArrowheads="1"/>
          </p:cNvSpPr>
          <p:nvPr>
            <p:ph type="ftr" sz="quarter" idx="11"/>
          </p:nvPr>
        </p:nvSpPr>
        <p:spPr>
          <a:ln/>
        </p:spPr>
        <p:txBody>
          <a:bodyPr/>
          <a:lstStyle>
            <a:lvl1pPr>
              <a:defRPr/>
            </a:lvl1pPr>
          </a:lstStyle>
          <a:p>
            <a:pPr>
              <a:defRPr/>
            </a:pPr>
            <a:endParaRPr lang="ru-RU"/>
          </a:p>
        </p:txBody>
      </p:sp>
      <p:sp>
        <p:nvSpPr>
          <p:cNvPr id="6" name="Rectangle 13"/>
          <p:cNvSpPr>
            <a:spLocks noGrp="1" noChangeArrowheads="1"/>
          </p:cNvSpPr>
          <p:nvPr>
            <p:ph type="sldNum" sz="quarter" idx="12"/>
          </p:nvPr>
        </p:nvSpPr>
        <p:spPr>
          <a:ln/>
        </p:spPr>
        <p:txBody>
          <a:bodyPr/>
          <a:lstStyle>
            <a:lvl1pPr>
              <a:defRPr/>
            </a:lvl1pPr>
          </a:lstStyle>
          <a:p>
            <a:pPr>
              <a:defRPr/>
            </a:pPr>
            <a:fld id="{E48A712F-59C0-418A-902F-B83BA464AF20}" type="slidenum">
              <a:rPr lang="ru-RU"/>
              <a:pPr>
                <a:defRPr/>
              </a:pPr>
              <a:t>‹#›</a:t>
            </a:fld>
            <a:endParaRPr lang="ru-RU"/>
          </a:p>
        </p:txBody>
      </p:sp>
    </p:spTree>
  </p:cSld>
  <p:clrMapOvr>
    <a:masterClrMapping/>
  </p:clrMapOvr>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showMasterPhAnim="0" type="title">
  <p:cSld name="1_Титульный слайд">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3" name="Group 2"/>
          <p:cNvGrpSpPr>
            <a:grpSpLocks/>
          </p:cNvGrpSpPr>
          <p:nvPr/>
        </p:nvGrpSpPr>
        <p:grpSpPr bwMode="auto">
          <a:xfrm>
            <a:off x="319088" y="1828800"/>
            <a:ext cx="8824912" cy="5029200"/>
            <a:chOff x="201" y="1152"/>
            <a:chExt cx="5559" cy="3168"/>
          </a:xfrm>
        </p:grpSpPr>
        <p:sp>
          <p:nvSpPr>
            <p:cNvPr id="4" name="Freeform 3"/>
            <p:cNvSpPr>
              <a:spLocks/>
            </p:cNvSpPr>
            <p:nvPr/>
          </p:nvSpPr>
          <p:spPr bwMode="ltGray">
            <a:xfrm>
              <a:off x="528" y="2909"/>
              <a:ext cx="5232" cy="1411"/>
            </a:xfrm>
            <a:custGeom>
              <a:avLst/>
              <a:gdLst/>
              <a:ahLst/>
              <a:cxnLst>
                <a:cxn ang="0">
                  <a:pos x="0" y="0"/>
                </a:cxn>
                <a:cxn ang="0">
                  <a:pos x="0" y="2182"/>
                </a:cxn>
                <a:cxn ang="0">
                  <a:pos x="4897" y="2182"/>
                </a:cxn>
                <a:cxn ang="0">
                  <a:pos x="4897" y="0"/>
                </a:cxn>
                <a:cxn ang="0">
                  <a:pos x="0" y="0"/>
                </a:cxn>
                <a:cxn ang="0">
                  <a:pos x="0" y="0"/>
                </a:cxn>
              </a:cxnLst>
              <a:rect l="0" t="0" r="r" b="b"/>
              <a:pathLst>
                <a:path w="4897" h="2182">
                  <a:moveTo>
                    <a:pt x="0" y="0"/>
                  </a:moveTo>
                  <a:lnTo>
                    <a:pt x="0" y="2182"/>
                  </a:lnTo>
                  <a:lnTo>
                    <a:pt x="4897" y="2182"/>
                  </a:lnTo>
                  <a:lnTo>
                    <a:pt x="4897" y="0"/>
                  </a:lnTo>
                  <a:lnTo>
                    <a:pt x="0" y="0"/>
                  </a:lnTo>
                  <a:lnTo>
                    <a:pt x="0" y="0"/>
                  </a:lnTo>
                  <a:close/>
                </a:path>
              </a:pathLst>
            </a:custGeom>
            <a:solidFill>
              <a:schemeClr val="bg2">
                <a:alpha val="30000"/>
              </a:schemeClr>
            </a:soli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5" name="Freeform 4"/>
            <p:cNvSpPr>
              <a:spLocks/>
            </p:cNvSpPr>
            <p:nvPr/>
          </p:nvSpPr>
          <p:spPr bwMode="ltGray">
            <a:xfrm>
              <a:off x="210" y="1152"/>
              <a:ext cx="5550" cy="3168"/>
            </a:xfrm>
            <a:custGeom>
              <a:avLst/>
              <a:gdLst/>
              <a:ahLst/>
              <a:cxnLst>
                <a:cxn ang="0">
                  <a:pos x="330" y="1764"/>
                </a:cxn>
                <a:cxn ang="0">
                  <a:pos x="0" y="1764"/>
                </a:cxn>
                <a:cxn ang="0">
                  <a:pos x="0" y="3168"/>
                </a:cxn>
                <a:cxn ang="0">
                  <a:pos x="5550" y="3168"/>
                </a:cxn>
                <a:cxn ang="0">
                  <a:pos x="5550" y="0"/>
                </a:cxn>
                <a:cxn ang="0">
                  <a:pos x="330" y="0"/>
                </a:cxn>
                <a:cxn ang="0">
                  <a:pos x="330" y="1764"/>
                </a:cxn>
              </a:cxnLst>
              <a:rect l="0" t="0" r="r" b="b"/>
              <a:pathLst>
                <a:path w="5550" h="3168">
                  <a:moveTo>
                    <a:pt x="330" y="1764"/>
                  </a:moveTo>
                  <a:lnTo>
                    <a:pt x="0" y="1764"/>
                  </a:lnTo>
                  <a:lnTo>
                    <a:pt x="0" y="3168"/>
                  </a:lnTo>
                  <a:lnTo>
                    <a:pt x="5550" y="3168"/>
                  </a:lnTo>
                  <a:lnTo>
                    <a:pt x="5550" y="0"/>
                  </a:lnTo>
                  <a:lnTo>
                    <a:pt x="330" y="0"/>
                  </a:lnTo>
                  <a:lnTo>
                    <a:pt x="330" y="1764"/>
                  </a:lnTo>
                  <a:close/>
                </a:path>
              </a:pathLst>
            </a:custGeom>
            <a:solidFill>
              <a:schemeClr val="bg2">
                <a:alpha val="30000"/>
              </a:schemeClr>
            </a:soli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6" name="Freeform 5"/>
            <p:cNvSpPr>
              <a:spLocks/>
            </p:cNvSpPr>
            <p:nvPr/>
          </p:nvSpPr>
          <p:spPr bwMode="ltGray">
            <a:xfrm>
              <a:off x="528" y="2932"/>
              <a:ext cx="5232" cy="1388"/>
            </a:xfrm>
            <a:custGeom>
              <a:avLst/>
              <a:gdLst/>
              <a:ahLst/>
              <a:cxnLst>
                <a:cxn ang="0">
                  <a:pos x="0" y="0"/>
                </a:cxn>
                <a:cxn ang="0">
                  <a:pos x="0" y="2182"/>
                </a:cxn>
                <a:cxn ang="0">
                  <a:pos x="4897" y="2182"/>
                </a:cxn>
                <a:cxn ang="0">
                  <a:pos x="4897" y="0"/>
                </a:cxn>
                <a:cxn ang="0">
                  <a:pos x="0" y="0"/>
                </a:cxn>
                <a:cxn ang="0">
                  <a:pos x="0" y="0"/>
                </a:cxn>
              </a:cxnLst>
              <a:rect l="0" t="0" r="r" b="b"/>
              <a:pathLst>
                <a:path w="4897" h="2182">
                  <a:moveTo>
                    <a:pt x="0" y="0"/>
                  </a:moveTo>
                  <a:lnTo>
                    <a:pt x="0" y="2182"/>
                  </a:lnTo>
                  <a:lnTo>
                    <a:pt x="4897" y="2182"/>
                  </a:lnTo>
                  <a:lnTo>
                    <a:pt x="4897" y="0"/>
                  </a:lnTo>
                  <a:lnTo>
                    <a:pt x="0" y="0"/>
                  </a:lnTo>
                  <a:lnTo>
                    <a:pt x="0" y="0"/>
                  </a:lnTo>
                  <a:close/>
                </a:path>
              </a:pathLst>
            </a:custGeom>
            <a:solidFill>
              <a:schemeClr val="accent2">
                <a:alpha val="0"/>
              </a:schemeClr>
            </a:soli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7" name="Freeform 6"/>
            <p:cNvSpPr>
              <a:spLocks/>
            </p:cNvSpPr>
            <p:nvPr/>
          </p:nvSpPr>
          <p:spPr bwMode="ltGray">
            <a:xfrm>
              <a:off x="528" y="1152"/>
              <a:ext cx="4607" cy="29"/>
            </a:xfrm>
            <a:custGeom>
              <a:avLst/>
              <a:gdLst/>
              <a:ahLst/>
              <a:cxnLst>
                <a:cxn ang="0">
                  <a:pos x="0" y="0"/>
                </a:cxn>
                <a:cxn ang="0">
                  <a:pos x="0" y="149"/>
                </a:cxn>
                <a:cxn ang="0">
                  <a:pos x="5387" y="149"/>
                </a:cxn>
                <a:cxn ang="0">
                  <a:pos x="5387" y="0"/>
                </a:cxn>
                <a:cxn ang="0">
                  <a:pos x="0" y="0"/>
                </a:cxn>
                <a:cxn ang="0">
                  <a:pos x="0" y="0"/>
                </a:cxn>
              </a:cxnLst>
              <a:rect l="0" t="0" r="r" b="b"/>
              <a:pathLst>
                <a:path w="5387" h="149">
                  <a:moveTo>
                    <a:pt x="0" y="0"/>
                  </a:moveTo>
                  <a:lnTo>
                    <a:pt x="0" y="149"/>
                  </a:lnTo>
                  <a:lnTo>
                    <a:pt x="5387" y="149"/>
                  </a:lnTo>
                  <a:lnTo>
                    <a:pt x="5387" y="0"/>
                  </a:lnTo>
                  <a:lnTo>
                    <a:pt x="0" y="0"/>
                  </a:lnTo>
                  <a:lnTo>
                    <a:pt x="0" y="0"/>
                  </a:lnTo>
                  <a:close/>
                </a:path>
              </a:pathLst>
            </a:custGeom>
            <a:gradFill rotWithShape="1">
              <a:gsLst>
                <a:gs pos="0">
                  <a:schemeClr val="bg2">
                    <a:alpha val="0"/>
                  </a:schemeClr>
                </a:gs>
                <a:gs pos="100000">
                  <a:schemeClr val="bg2">
                    <a:gamma/>
                    <a:shade val="81961"/>
                    <a:invGamma/>
                  </a:schemeClr>
                </a:gs>
              </a:gsLst>
              <a:lin ang="0" scaled="1"/>
            </a:gradFill>
            <a:ln w="9525" cap="flat" cmpd="sng">
              <a:noFill/>
              <a:prstDash val="solid"/>
              <a:round/>
              <a:headEnd type="none" w="med" len="med"/>
              <a:tailEnd type="none" w="med" len="med"/>
            </a:ln>
            <a:effectLst/>
          </p:spPr>
          <p:txBody>
            <a:bodyPr/>
            <a:lstStyle/>
            <a:p>
              <a:pPr fontAlgn="auto">
                <a:spcBef>
                  <a:spcPts val="0"/>
                </a:spcBef>
                <a:spcAft>
                  <a:spcPts val="0"/>
                </a:spcAft>
                <a:defRPr/>
              </a:pPr>
              <a:endParaRPr lang="ru-RU">
                <a:latin typeface="+mn-lt"/>
                <a:cs typeface="+mn-cs"/>
              </a:endParaRPr>
            </a:p>
          </p:txBody>
        </p:sp>
        <p:sp>
          <p:nvSpPr>
            <p:cNvPr id="8" name="Freeform 7"/>
            <p:cNvSpPr>
              <a:spLocks/>
            </p:cNvSpPr>
            <p:nvPr/>
          </p:nvSpPr>
          <p:spPr bwMode="ltGray">
            <a:xfrm>
              <a:off x="528" y="1152"/>
              <a:ext cx="29" cy="1785"/>
            </a:xfrm>
            <a:custGeom>
              <a:avLst/>
              <a:gdLst/>
              <a:ahLst/>
              <a:cxnLst>
                <a:cxn ang="0">
                  <a:pos x="0" y="0"/>
                </a:cxn>
                <a:cxn ang="0">
                  <a:pos x="0" y="2161"/>
                </a:cxn>
                <a:cxn ang="0">
                  <a:pos x="29" y="2161"/>
                </a:cxn>
                <a:cxn ang="0">
                  <a:pos x="27" y="27"/>
                </a:cxn>
                <a:cxn ang="0">
                  <a:pos x="0" y="0"/>
                </a:cxn>
                <a:cxn ang="0">
                  <a:pos x="0" y="0"/>
                </a:cxn>
              </a:cxnLst>
              <a:rect l="0" t="0" r="r" b="b"/>
              <a:pathLst>
                <a:path w="29" h="2161">
                  <a:moveTo>
                    <a:pt x="0" y="0"/>
                  </a:moveTo>
                  <a:lnTo>
                    <a:pt x="0" y="2161"/>
                  </a:lnTo>
                  <a:lnTo>
                    <a:pt x="29" y="2161"/>
                  </a:lnTo>
                  <a:lnTo>
                    <a:pt x="27" y="27"/>
                  </a:lnTo>
                  <a:lnTo>
                    <a:pt x="0" y="0"/>
                  </a:lnTo>
                  <a:lnTo>
                    <a:pt x="0" y="0"/>
                  </a:lnTo>
                  <a:close/>
                </a:path>
              </a:pathLst>
            </a:custGeom>
            <a:gradFill rotWithShape="1">
              <a:gsLst>
                <a:gs pos="0">
                  <a:schemeClr val="bg2">
                    <a:gamma/>
                    <a:tint val="87843"/>
                    <a:invGamma/>
                  </a:schemeClr>
                </a:gs>
                <a:gs pos="100000">
                  <a:schemeClr val="bg2"/>
                </a:gs>
              </a:gsLst>
              <a:lin ang="5400000" scaled="1"/>
            </a:gradFill>
            <a:ln w="9525" cap="flat" cmpd="sng">
              <a:noFill/>
              <a:prstDash val="solid"/>
              <a:round/>
              <a:headEnd type="none" w="med" len="med"/>
              <a:tailEnd type="none" w="med" len="med"/>
            </a:ln>
            <a:effectLst/>
          </p:spPr>
          <p:txBody>
            <a:bodyPr/>
            <a:lstStyle/>
            <a:p>
              <a:pPr fontAlgn="auto">
                <a:spcBef>
                  <a:spcPts val="0"/>
                </a:spcBef>
                <a:spcAft>
                  <a:spcPts val="0"/>
                </a:spcAft>
                <a:defRPr/>
              </a:pPr>
              <a:endParaRPr lang="ru-RU">
                <a:latin typeface="+mn-lt"/>
                <a:cs typeface="+mn-cs"/>
              </a:endParaRPr>
            </a:p>
          </p:txBody>
        </p:sp>
        <p:sp>
          <p:nvSpPr>
            <p:cNvPr id="9" name="Freeform 8"/>
            <p:cNvSpPr>
              <a:spLocks/>
            </p:cNvSpPr>
            <p:nvPr/>
          </p:nvSpPr>
          <p:spPr bwMode="ltGray">
            <a:xfrm>
              <a:off x="527" y="2904"/>
              <a:ext cx="29" cy="1416"/>
            </a:xfrm>
            <a:custGeom>
              <a:avLst/>
              <a:gdLst/>
              <a:ahLst/>
              <a:cxnLst>
                <a:cxn ang="0">
                  <a:pos x="0" y="1416"/>
                </a:cxn>
                <a:cxn ang="0">
                  <a:pos x="29" y="1416"/>
                </a:cxn>
                <a:cxn ang="0">
                  <a:pos x="28" y="24"/>
                </a:cxn>
                <a:cxn ang="0">
                  <a:pos x="0" y="0"/>
                </a:cxn>
                <a:cxn ang="0">
                  <a:pos x="0" y="1416"/>
                </a:cxn>
              </a:cxnLst>
              <a:rect l="0" t="0" r="r" b="b"/>
              <a:pathLst>
                <a:path w="29" h="1416">
                  <a:moveTo>
                    <a:pt x="0" y="1416"/>
                  </a:moveTo>
                  <a:lnTo>
                    <a:pt x="29" y="1416"/>
                  </a:lnTo>
                  <a:lnTo>
                    <a:pt x="28" y="24"/>
                  </a:lnTo>
                  <a:lnTo>
                    <a:pt x="0" y="0"/>
                  </a:lnTo>
                  <a:lnTo>
                    <a:pt x="0" y="1416"/>
                  </a:lnTo>
                  <a:close/>
                </a:path>
              </a:pathLst>
            </a:custGeom>
            <a:gradFill rotWithShape="1">
              <a:gsLst>
                <a:gs pos="0">
                  <a:schemeClr val="bg2">
                    <a:gamma/>
                    <a:tint val="87843"/>
                    <a:invGamma/>
                  </a:schemeClr>
                </a:gs>
                <a:gs pos="100000">
                  <a:schemeClr val="bg2">
                    <a:alpha val="0"/>
                  </a:schemeClr>
                </a:gs>
              </a:gsLst>
              <a:lin ang="5400000" scaled="1"/>
            </a:gradFill>
            <a:ln w="9525" cap="flat" cmpd="sng">
              <a:noFill/>
              <a:prstDash val="solid"/>
              <a:round/>
              <a:headEnd type="none" w="med" len="med"/>
              <a:tailEnd type="none" w="med" len="med"/>
            </a:ln>
            <a:effectLst/>
          </p:spPr>
          <p:txBody>
            <a:bodyPr/>
            <a:lstStyle/>
            <a:p>
              <a:pPr fontAlgn="auto">
                <a:spcBef>
                  <a:spcPts val="0"/>
                </a:spcBef>
                <a:spcAft>
                  <a:spcPts val="0"/>
                </a:spcAft>
                <a:defRPr/>
              </a:pPr>
              <a:endParaRPr lang="ru-RU">
                <a:latin typeface="+mn-lt"/>
                <a:cs typeface="+mn-cs"/>
              </a:endParaRPr>
            </a:p>
          </p:txBody>
        </p:sp>
        <p:sp>
          <p:nvSpPr>
            <p:cNvPr id="10" name="Freeform 9"/>
            <p:cNvSpPr>
              <a:spLocks/>
            </p:cNvSpPr>
            <p:nvPr/>
          </p:nvSpPr>
          <p:spPr bwMode="ltGray">
            <a:xfrm>
              <a:off x="201" y="2904"/>
              <a:ext cx="2879" cy="29"/>
            </a:xfrm>
            <a:custGeom>
              <a:avLst/>
              <a:gdLst/>
              <a:ahLst/>
              <a:cxnLst>
                <a:cxn ang="0">
                  <a:pos x="0" y="0"/>
                </a:cxn>
                <a:cxn ang="0">
                  <a:pos x="0" y="149"/>
                </a:cxn>
                <a:cxn ang="0">
                  <a:pos x="5387" y="149"/>
                </a:cxn>
                <a:cxn ang="0">
                  <a:pos x="5387" y="0"/>
                </a:cxn>
                <a:cxn ang="0">
                  <a:pos x="0" y="0"/>
                </a:cxn>
                <a:cxn ang="0">
                  <a:pos x="0" y="0"/>
                </a:cxn>
              </a:cxnLst>
              <a:rect l="0" t="0" r="r" b="b"/>
              <a:pathLst>
                <a:path w="5387" h="149">
                  <a:moveTo>
                    <a:pt x="0" y="0"/>
                  </a:moveTo>
                  <a:lnTo>
                    <a:pt x="0" y="149"/>
                  </a:lnTo>
                  <a:lnTo>
                    <a:pt x="5387" y="149"/>
                  </a:lnTo>
                  <a:lnTo>
                    <a:pt x="5387" y="0"/>
                  </a:lnTo>
                  <a:lnTo>
                    <a:pt x="0" y="0"/>
                  </a:lnTo>
                  <a:lnTo>
                    <a:pt x="0" y="0"/>
                  </a:lnTo>
                  <a:close/>
                </a:path>
              </a:pathLst>
            </a:custGeom>
            <a:gradFill rotWithShape="1">
              <a:gsLst>
                <a:gs pos="0">
                  <a:schemeClr val="bg2">
                    <a:alpha val="0"/>
                  </a:schemeClr>
                </a:gs>
                <a:gs pos="100000">
                  <a:schemeClr val="bg2">
                    <a:gamma/>
                    <a:shade val="81961"/>
                    <a:invGamma/>
                  </a:schemeClr>
                </a:gs>
              </a:gsLst>
              <a:lin ang="0" scaled="1"/>
            </a:gradFill>
            <a:ln w="9525" cap="flat" cmpd="sng">
              <a:noFill/>
              <a:prstDash val="solid"/>
              <a:round/>
              <a:headEnd type="none" w="med" len="med"/>
              <a:tailEnd type="none" w="med" len="med"/>
            </a:ln>
            <a:effectLst/>
          </p:spPr>
          <p:txBody>
            <a:bodyPr/>
            <a:lstStyle/>
            <a:p>
              <a:pPr fontAlgn="auto">
                <a:spcBef>
                  <a:spcPts val="0"/>
                </a:spcBef>
                <a:spcAft>
                  <a:spcPts val="0"/>
                </a:spcAft>
                <a:defRPr/>
              </a:pPr>
              <a:endParaRPr lang="ru-RU">
                <a:latin typeface="+mn-lt"/>
                <a:cs typeface="+mn-cs"/>
              </a:endParaRPr>
            </a:p>
          </p:txBody>
        </p:sp>
        <p:sp>
          <p:nvSpPr>
            <p:cNvPr id="11" name="Freeform 10"/>
            <p:cNvSpPr>
              <a:spLocks/>
            </p:cNvSpPr>
            <p:nvPr/>
          </p:nvSpPr>
          <p:spPr bwMode="ltGray">
            <a:xfrm>
              <a:off x="201" y="2904"/>
              <a:ext cx="30" cy="1416"/>
            </a:xfrm>
            <a:custGeom>
              <a:avLst/>
              <a:gdLst/>
              <a:ahLst/>
              <a:cxnLst>
                <a:cxn ang="0">
                  <a:pos x="0" y="0"/>
                </a:cxn>
                <a:cxn ang="0">
                  <a:pos x="0" y="1416"/>
                </a:cxn>
                <a:cxn ang="0">
                  <a:pos x="29" y="1416"/>
                </a:cxn>
                <a:cxn ang="0">
                  <a:pos x="30" y="27"/>
                </a:cxn>
                <a:cxn ang="0">
                  <a:pos x="0" y="0"/>
                </a:cxn>
                <a:cxn ang="0">
                  <a:pos x="0" y="0"/>
                </a:cxn>
              </a:cxnLst>
              <a:rect l="0" t="0" r="r" b="b"/>
              <a:pathLst>
                <a:path w="30" h="1416">
                  <a:moveTo>
                    <a:pt x="0" y="0"/>
                  </a:moveTo>
                  <a:lnTo>
                    <a:pt x="0" y="1416"/>
                  </a:lnTo>
                  <a:lnTo>
                    <a:pt x="29" y="1416"/>
                  </a:lnTo>
                  <a:lnTo>
                    <a:pt x="30" y="27"/>
                  </a:lnTo>
                  <a:lnTo>
                    <a:pt x="0" y="0"/>
                  </a:lnTo>
                  <a:lnTo>
                    <a:pt x="0" y="0"/>
                  </a:lnTo>
                  <a:close/>
                </a:path>
              </a:pathLst>
            </a:custGeom>
            <a:gradFill rotWithShape="1">
              <a:gsLst>
                <a:gs pos="0">
                  <a:schemeClr val="bg2">
                    <a:gamma/>
                    <a:tint val="87843"/>
                    <a:invGamma/>
                  </a:schemeClr>
                </a:gs>
                <a:gs pos="100000">
                  <a:schemeClr val="bg2">
                    <a:alpha val="10001"/>
                  </a:schemeClr>
                </a:gs>
              </a:gsLst>
              <a:lin ang="5400000" scaled="1"/>
            </a:gradFill>
            <a:ln w="9525" cap="flat" cmpd="sng">
              <a:noFill/>
              <a:prstDash val="solid"/>
              <a:round/>
              <a:headEnd type="none" w="med" len="med"/>
              <a:tailEnd type="none" w="med" len="med"/>
            </a:ln>
            <a:effectLst/>
          </p:spPr>
          <p:txBody>
            <a:bodyPr/>
            <a:lstStyle/>
            <a:p>
              <a:pPr fontAlgn="auto">
                <a:spcBef>
                  <a:spcPts val="0"/>
                </a:spcBef>
                <a:spcAft>
                  <a:spcPts val="0"/>
                </a:spcAft>
                <a:defRPr/>
              </a:pPr>
              <a:endParaRPr lang="ru-RU">
                <a:latin typeface="+mn-lt"/>
                <a:cs typeface="+mn-cs"/>
              </a:endParaRPr>
            </a:p>
          </p:txBody>
        </p:sp>
      </p:grpSp>
      <p:sp>
        <p:nvSpPr>
          <p:cNvPr id="3074" name="Rectangle 2"/>
          <p:cNvSpPr>
            <a:spLocks noGrp="1" noChangeArrowheads="1"/>
          </p:cNvSpPr>
          <p:nvPr>
            <p:ph type="ctrTitle"/>
          </p:nvPr>
        </p:nvSpPr>
        <p:spPr>
          <a:xfrm>
            <a:off x="1479550" y="2967038"/>
            <a:ext cx="6296025" cy="1470025"/>
          </a:xfrm>
        </p:spPr>
        <p:txBody>
          <a:bodyPr/>
          <a:lstStyle>
            <a:lvl1pPr>
              <a:defRPr/>
            </a:lvl1pPr>
          </a:lstStyle>
          <a:p>
            <a:r>
              <a:rPr lang="ru-RU" smtClean="0"/>
              <a:t>Образец заголовка</a:t>
            </a:r>
            <a:endParaRPr lang="ru-RU"/>
          </a:p>
        </p:txBody>
      </p:sp>
      <p:sp>
        <p:nvSpPr>
          <p:cNvPr id="12" name="Rectangle 6"/>
          <p:cNvSpPr>
            <a:spLocks noGrp="1" noChangeArrowheads="1"/>
          </p:cNvSpPr>
          <p:nvPr>
            <p:ph type="sldNum" sz="quarter" idx="10"/>
          </p:nvPr>
        </p:nvSpPr>
        <p:spPr>
          <a:xfrm>
            <a:off x="6553200" y="6245225"/>
            <a:ext cx="2133600" cy="476250"/>
          </a:xfrm>
        </p:spPr>
        <p:txBody>
          <a:bodyPr/>
          <a:lstStyle>
            <a:lvl1pPr>
              <a:defRPr/>
            </a:lvl1pPr>
          </a:lstStyle>
          <a:p>
            <a:pPr>
              <a:defRPr/>
            </a:pPr>
            <a:fld id="{DC898ADD-DA57-44C3-992E-BA7B0E971C21}" type="slidenum">
              <a:rPr lang="ru-RU"/>
              <a:pPr>
                <a:defRPr/>
              </a:pPr>
              <a:t>‹#›</a:t>
            </a:fld>
            <a:endParaRPr lang="ru-RU"/>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iterate type="lt">
                                    <p:tmAbs val="75"/>
                                  </p:iterate>
                                  <p:childTnLst>
                                    <p:set>
                                      <p:cBhvr>
                                        <p:cTn id="6" dur="1" fill="hold">
                                          <p:stCondLst>
                                            <p:cond delay="74"/>
                                          </p:stCondLst>
                                        </p:cTn>
                                        <p:tgtEl>
                                          <p:spTgt spid="30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4" grpId="0" autoUpdateAnimBg="0"/>
    </p:bldLst>
  </p:timing>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showMasterPhAnim="0" type="title" preserve="1">
  <p:cSld name="Титульный слайд">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9144000" cy="6934200"/>
            <a:chOff x="0" y="0"/>
            <a:chExt cx="5760" cy="4368"/>
          </a:xfrm>
        </p:grpSpPr>
        <p:sp>
          <p:nvSpPr>
            <p:cNvPr id="5" name="Freeform 3"/>
            <p:cNvSpPr>
              <a:spLocks/>
            </p:cNvSpPr>
            <p:nvPr/>
          </p:nvSpPr>
          <p:spPr bwMode="hidden">
            <a:xfrm>
              <a:off x="0" y="2208"/>
              <a:ext cx="2515" cy="1970"/>
            </a:xfrm>
            <a:custGeom>
              <a:avLst/>
              <a:gdLst/>
              <a:ahLst/>
              <a:cxnLst>
                <a:cxn ang="0">
                  <a:pos x="744" y="1669"/>
                </a:cxn>
                <a:cxn ang="0">
                  <a:pos x="852" y="1400"/>
                </a:cxn>
                <a:cxn ang="0">
                  <a:pos x="876" y="1171"/>
                </a:cxn>
                <a:cxn ang="0">
                  <a:pos x="979" y="1370"/>
                </a:cxn>
                <a:cxn ang="0">
                  <a:pos x="1231" y="1621"/>
                </a:cxn>
                <a:cxn ang="0">
                  <a:pos x="1471" y="1693"/>
                </a:cxn>
                <a:cxn ang="0">
                  <a:pos x="1819" y="1678"/>
                </a:cxn>
                <a:cxn ang="0">
                  <a:pos x="1893" y="1513"/>
                </a:cxn>
                <a:cxn ang="0">
                  <a:pos x="1874" y="1285"/>
                </a:cxn>
                <a:cxn ang="0">
                  <a:pos x="1783" y="967"/>
                </a:cxn>
                <a:cxn ang="0">
                  <a:pos x="1289" y="873"/>
                </a:cxn>
                <a:cxn ang="0">
                  <a:pos x="1549" y="745"/>
                </a:cxn>
                <a:cxn ang="0">
                  <a:pos x="1753" y="732"/>
                </a:cxn>
                <a:cxn ang="0">
                  <a:pos x="2107" y="618"/>
                </a:cxn>
                <a:cxn ang="0">
                  <a:pos x="2377" y="438"/>
                </a:cxn>
                <a:cxn ang="0">
                  <a:pos x="2420" y="343"/>
                </a:cxn>
                <a:cxn ang="0">
                  <a:pos x="2077" y="331"/>
                </a:cxn>
                <a:cxn ang="0">
                  <a:pos x="1951" y="301"/>
                </a:cxn>
                <a:cxn ang="0">
                  <a:pos x="1645" y="289"/>
                </a:cxn>
                <a:cxn ang="0">
                  <a:pos x="1297" y="408"/>
                </a:cxn>
                <a:cxn ang="0">
                  <a:pos x="1308" y="337"/>
                </a:cxn>
                <a:cxn ang="0">
                  <a:pos x="1453" y="168"/>
                </a:cxn>
                <a:cxn ang="0">
                  <a:pos x="1477" y="36"/>
                </a:cxn>
                <a:cxn ang="0">
                  <a:pos x="1417" y="24"/>
                </a:cxn>
                <a:cxn ang="0">
                  <a:pos x="1189" y="102"/>
                </a:cxn>
                <a:cxn ang="0">
                  <a:pos x="1026" y="144"/>
                </a:cxn>
                <a:cxn ang="0">
                  <a:pos x="889" y="331"/>
                </a:cxn>
                <a:cxn ang="0">
                  <a:pos x="726" y="480"/>
                </a:cxn>
                <a:cxn ang="0">
                  <a:pos x="643" y="540"/>
                </a:cxn>
                <a:cxn ang="0">
                  <a:pos x="600" y="516"/>
                </a:cxn>
                <a:cxn ang="0">
                  <a:pos x="552" y="486"/>
                </a:cxn>
                <a:cxn ang="0">
                  <a:pos x="528" y="462"/>
                </a:cxn>
                <a:cxn ang="0">
                  <a:pos x="474" y="426"/>
                </a:cxn>
                <a:cxn ang="0">
                  <a:pos x="415" y="390"/>
                </a:cxn>
                <a:cxn ang="0">
                  <a:pos x="366" y="366"/>
                </a:cxn>
                <a:cxn ang="0">
                  <a:pos x="192" y="234"/>
                </a:cxn>
                <a:cxn ang="0">
                  <a:pos x="570" y="564"/>
                </a:cxn>
                <a:cxn ang="0">
                  <a:pos x="444" y="732"/>
                </a:cxn>
                <a:cxn ang="0">
                  <a:pos x="318" y="787"/>
                </a:cxn>
                <a:cxn ang="0">
                  <a:pos x="127" y="853"/>
                </a:cxn>
                <a:cxn ang="0">
                  <a:pos x="0" y="1165"/>
                </a:cxn>
                <a:cxn ang="0">
                  <a:pos x="372" y="1015"/>
                </a:cxn>
                <a:cxn ang="0">
                  <a:pos x="222" y="1262"/>
                </a:cxn>
                <a:cxn ang="0">
                  <a:pos x="139" y="1459"/>
                </a:cxn>
                <a:cxn ang="0">
                  <a:pos x="102" y="1495"/>
                </a:cxn>
                <a:cxn ang="0">
                  <a:pos x="84" y="1519"/>
                </a:cxn>
                <a:cxn ang="0">
                  <a:pos x="96" y="1537"/>
                </a:cxn>
                <a:cxn ang="0">
                  <a:pos x="127" y="1567"/>
                </a:cxn>
                <a:cxn ang="0">
                  <a:pos x="145" y="1633"/>
                </a:cxn>
                <a:cxn ang="0">
                  <a:pos x="156" y="1693"/>
                </a:cxn>
                <a:cxn ang="0">
                  <a:pos x="162" y="1723"/>
                </a:cxn>
                <a:cxn ang="0">
                  <a:pos x="216" y="1802"/>
                </a:cxn>
                <a:cxn ang="0">
                  <a:pos x="228" y="1850"/>
                </a:cxn>
                <a:cxn ang="0">
                  <a:pos x="240" y="1904"/>
                </a:cxn>
                <a:cxn ang="0">
                  <a:pos x="246" y="1922"/>
                </a:cxn>
                <a:cxn ang="0">
                  <a:pos x="258" y="1970"/>
                </a:cxn>
                <a:cxn ang="0">
                  <a:pos x="462" y="1922"/>
                </a:cxn>
                <a:cxn ang="0">
                  <a:pos x="624" y="1778"/>
                </a:cxn>
              </a:cxnLst>
              <a:rect l="0" t="0" r="r" b="b"/>
              <a:pathLst>
                <a:path w="2515" h="1970">
                  <a:moveTo>
                    <a:pt x="624" y="1778"/>
                  </a:moveTo>
                  <a:lnTo>
                    <a:pt x="744" y="1669"/>
                  </a:lnTo>
                  <a:lnTo>
                    <a:pt x="834" y="1627"/>
                  </a:lnTo>
                  <a:lnTo>
                    <a:pt x="852" y="1400"/>
                  </a:lnTo>
                  <a:lnTo>
                    <a:pt x="834" y="1225"/>
                  </a:lnTo>
                  <a:lnTo>
                    <a:pt x="876" y="1171"/>
                  </a:lnTo>
                  <a:lnTo>
                    <a:pt x="901" y="1268"/>
                  </a:lnTo>
                  <a:lnTo>
                    <a:pt x="979" y="1370"/>
                  </a:lnTo>
                  <a:lnTo>
                    <a:pt x="1116" y="1519"/>
                  </a:lnTo>
                  <a:lnTo>
                    <a:pt x="1231" y="1621"/>
                  </a:lnTo>
                  <a:lnTo>
                    <a:pt x="1353" y="1632"/>
                  </a:lnTo>
                  <a:lnTo>
                    <a:pt x="1471" y="1693"/>
                  </a:lnTo>
                  <a:lnTo>
                    <a:pt x="1664" y="1659"/>
                  </a:lnTo>
                  <a:lnTo>
                    <a:pt x="1819" y="1678"/>
                  </a:lnTo>
                  <a:lnTo>
                    <a:pt x="1975" y="1632"/>
                  </a:lnTo>
                  <a:lnTo>
                    <a:pt x="1893" y="1513"/>
                  </a:lnTo>
                  <a:lnTo>
                    <a:pt x="1920" y="1385"/>
                  </a:lnTo>
                  <a:lnTo>
                    <a:pt x="1874" y="1285"/>
                  </a:lnTo>
                  <a:lnTo>
                    <a:pt x="1865" y="1129"/>
                  </a:lnTo>
                  <a:lnTo>
                    <a:pt x="1783" y="967"/>
                  </a:lnTo>
                  <a:lnTo>
                    <a:pt x="1527" y="891"/>
                  </a:lnTo>
                  <a:lnTo>
                    <a:pt x="1289" y="873"/>
                  </a:lnTo>
                  <a:lnTo>
                    <a:pt x="1393" y="781"/>
                  </a:lnTo>
                  <a:lnTo>
                    <a:pt x="1549" y="745"/>
                  </a:lnTo>
                  <a:lnTo>
                    <a:pt x="1620" y="738"/>
                  </a:lnTo>
                  <a:lnTo>
                    <a:pt x="1753" y="732"/>
                  </a:lnTo>
                  <a:lnTo>
                    <a:pt x="1933" y="720"/>
                  </a:lnTo>
                  <a:lnTo>
                    <a:pt x="2107" y="618"/>
                  </a:lnTo>
                  <a:lnTo>
                    <a:pt x="2227" y="516"/>
                  </a:lnTo>
                  <a:lnTo>
                    <a:pt x="2377" y="438"/>
                  </a:lnTo>
                  <a:lnTo>
                    <a:pt x="2515" y="337"/>
                  </a:lnTo>
                  <a:lnTo>
                    <a:pt x="2420" y="343"/>
                  </a:lnTo>
                  <a:lnTo>
                    <a:pt x="2191" y="343"/>
                  </a:lnTo>
                  <a:lnTo>
                    <a:pt x="2077" y="331"/>
                  </a:lnTo>
                  <a:lnTo>
                    <a:pt x="2053" y="301"/>
                  </a:lnTo>
                  <a:lnTo>
                    <a:pt x="1951" y="301"/>
                  </a:lnTo>
                  <a:lnTo>
                    <a:pt x="1795" y="259"/>
                  </a:lnTo>
                  <a:lnTo>
                    <a:pt x="1645" y="289"/>
                  </a:lnTo>
                  <a:lnTo>
                    <a:pt x="1447" y="372"/>
                  </a:lnTo>
                  <a:lnTo>
                    <a:pt x="1297" y="408"/>
                  </a:lnTo>
                  <a:lnTo>
                    <a:pt x="1153" y="414"/>
                  </a:lnTo>
                  <a:lnTo>
                    <a:pt x="1308" y="337"/>
                  </a:lnTo>
                  <a:lnTo>
                    <a:pt x="1465" y="198"/>
                  </a:lnTo>
                  <a:lnTo>
                    <a:pt x="1453" y="168"/>
                  </a:lnTo>
                  <a:lnTo>
                    <a:pt x="1465" y="102"/>
                  </a:lnTo>
                  <a:lnTo>
                    <a:pt x="1477" y="36"/>
                  </a:lnTo>
                  <a:lnTo>
                    <a:pt x="1453" y="0"/>
                  </a:lnTo>
                  <a:lnTo>
                    <a:pt x="1417" y="24"/>
                  </a:lnTo>
                  <a:lnTo>
                    <a:pt x="1356" y="42"/>
                  </a:lnTo>
                  <a:lnTo>
                    <a:pt x="1189" y="102"/>
                  </a:lnTo>
                  <a:lnTo>
                    <a:pt x="1098" y="144"/>
                  </a:lnTo>
                  <a:lnTo>
                    <a:pt x="1026" y="144"/>
                  </a:lnTo>
                  <a:lnTo>
                    <a:pt x="991" y="168"/>
                  </a:lnTo>
                  <a:lnTo>
                    <a:pt x="889" y="331"/>
                  </a:lnTo>
                  <a:lnTo>
                    <a:pt x="852" y="408"/>
                  </a:lnTo>
                  <a:lnTo>
                    <a:pt x="726" y="480"/>
                  </a:lnTo>
                  <a:lnTo>
                    <a:pt x="649" y="540"/>
                  </a:lnTo>
                  <a:lnTo>
                    <a:pt x="643" y="540"/>
                  </a:lnTo>
                  <a:lnTo>
                    <a:pt x="637" y="534"/>
                  </a:lnTo>
                  <a:lnTo>
                    <a:pt x="600" y="516"/>
                  </a:lnTo>
                  <a:lnTo>
                    <a:pt x="564" y="492"/>
                  </a:lnTo>
                  <a:lnTo>
                    <a:pt x="552" y="486"/>
                  </a:lnTo>
                  <a:lnTo>
                    <a:pt x="540" y="474"/>
                  </a:lnTo>
                  <a:lnTo>
                    <a:pt x="528" y="462"/>
                  </a:lnTo>
                  <a:lnTo>
                    <a:pt x="504" y="444"/>
                  </a:lnTo>
                  <a:lnTo>
                    <a:pt x="474" y="426"/>
                  </a:lnTo>
                  <a:lnTo>
                    <a:pt x="444" y="408"/>
                  </a:lnTo>
                  <a:lnTo>
                    <a:pt x="415" y="390"/>
                  </a:lnTo>
                  <a:lnTo>
                    <a:pt x="385" y="372"/>
                  </a:lnTo>
                  <a:lnTo>
                    <a:pt x="366" y="366"/>
                  </a:lnTo>
                  <a:lnTo>
                    <a:pt x="360" y="360"/>
                  </a:lnTo>
                  <a:lnTo>
                    <a:pt x="192" y="234"/>
                  </a:lnTo>
                  <a:lnTo>
                    <a:pt x="210" y="307"/>
                  </a:lnTo>
                  <a:lnTo>
                    <a:pt x="570" y="564"/>
                  </a:lnTo>
                  <a:lnTo>
                    <a:pt x="558" y="618"/>
                  </a:lnTo>
                  <a:lnTo>
                    <a:pt x="444" y="732"/>
                  </a:lnTo>
                  <a:lnTo>
                    <a:pt x="324" y="787"/>
                  </a:lnTo>
                  <a:lnTo>
                    <a:pt x="318" y="787"/>
                  </a:lnTo>
                  <a:lnTo>
                    <a:pt x="258" y="811"/>
                  </a:lnTo>
                  <a:lnTo>
                    <a:pt x="127" y="853"/>
                  </a:lnTo>
                  <a:lnTo>
                    <a:pt x="0" y="901"/>
                  </a:lnTo>
                  <a:lnTo>
                    <a:pt x="0" y="1165"/>
                  </a:lnTo>
                  <a:lnTo>
                    <a:pt x="78" y="1147"/>
                  </a:lnTo>
                  <a:lnTo>
                    <a:pt x="372" y="1015"/>
                  </a:lnTo>
                  <a:lnTo>
                    <a:pt x="336" y="1117"/>
                  </a:lnTo>
                  <a:lnTo>
                    <a:pt x="222" y="1262"/>
                  </a:lnTo>
                  <a:lnTo>
                    <a:pt x="145" y="1453"/>
                  </a:lnTo>
                  <a:lnTo>
                    <a:pt x="139" y="1459"/>
                  </a:lnTo>
                  <a:lnTo>
                    <a:pt x="133" y="1465"/>
                  </a:lnTo>
                  <a:lnTo>
                    <a:pt x="102" y="1495"/>
                  </a:lnTo>
                  <a:lnTo>
                    <a:pt x="90" y="1507"/>
                  </a:lnTo>
                  <a:lnTo>
                    <a:pt x="84" y="1519"/>
                  </a:lnTo>
                  <a:lnTo>
                    <a:pt x="84" y="1531"/>
                  </a:lnTo>
                  <a:lnTo>
                    <a:pt x="96" y="1537"/>
                  </a:lnTo>
                  <a:lnTo>
                    <a:pt x="114" y="1549"/>
                  </a:lnTo>
                  <a:lnTo>
                    <a:pt x="127" y="1567"/>
                  </a:lnTo>
                  <a:lnTo>
                    <a:pt x="139" y="1597"/>
                  </a:lnTo>
                  <a:lnTo>
                    <a:pt x="145" y="1633"/>
                  </a:lnTo>
                  <a:lnTo>
                    <a:pt x="150" y="1663"/>
                  </a:lnTo>
                  <a:lnTo>
                    <a:pt x="156" y="1693"/>
                  </a:lnTo>
                  <a:lnTo>
                    <a:pt x="162" y="1717"/>
                  </a:lnTo>
                  <a:lnTo>
                    <a:pt x="162" y="1723"/>
                  </a:lnTo>
                  <a:lnTo>
                    <a:pt x="216" y="1796"/>
                  </a:lnTo>
                  <a:lnTo>
                    <a:pt x="216" y="1802"/>
                  </a:lnTo>
                  <a:lnTo>
                    <a:pt x="222" y="1814"/>
                  </a:lnTo>
                  <a:lnTo>
                    <a:pt x="228" y="1850"/>
                  </a:lnTo>
                  <a:lnTo>
                    <a:pt x="234" y="1886"/>
                  </a:lnTo>
                  <a:lnTo>
                    <a:pt x="240" y="1904"/>
                  </a:lnTo>
                  <a:lnTo>
                    <a:pt x="240" y="1916"/>
                  </a:lnTo>
                  <a:lnTo>
                    <a:pt x="246" y="1922"/>
                  </a:lnTo>
                  <a:lnTo>
                    <a:pt x="252" y="1934"/>
                  </a:lnTo>
                  <a:lnTo>
                    <a:pt x="258" y="1970"/>
                  </a:lnTo>
                  <a:lnTo>
                    <a:pt x="438" y="1970"/>
                  </a:lnTo>
                  <a:lnTo>
                    <a:pt x="462" y="1922"/>
                  </a:lnTo>
                  <a:lnTo>
                    <a:pt x="624" y="1778"/>
                  </a:lnTo>
                  <a:lnTo>
                    <a:pt x="624" y="1778"/>
                  </a:lnTo>
                  <a:close/>
                </a:path>
              </a:pathLst>
            </a:custGeom>
            <a:gradFill rotWithShape="0">
              <a:gsLst>
                <a:gs pos="0">
                  <a:schemeClr val="bg2"/>
                </a:gs>
                <a:gs pos="50000">
                  <a:schemeClr val="bg1"/>
                </a:gs>
                <a:gs pos="100000">
                  <a:schemeClr val="bg2"/>
                </a:gs>
              </a:gsLst>
              <a:lin ang="27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6" name="Freeform 4"/>
            <p:cNvSpPr>
              <a:spLocks/>
            </p:cNvSpPr>
            <p:nvPr/>
          </p:nvSpPr>
          <p:spPr bwMode="hidden">
            <a:xfrm>
              <a:off x="0" y="2496"/>
              <a:ext cx="2112" cy="1604"/>
            </a:xfrm>
            <a:custGeom>
              <a:avLst/>
              <a:gdLst/>
              <a:ahLst/>
              <a:cxnLst>
                <a:cxn ang="0">
                  <a:pos x="580" y="1043"/>
                </a:cxn>
                <a:cxn ang="0">
                  <a:pos x="544" y="683"/>
                </a:cxn>
                <a:cxn ang="0">
                  <a:pos x="670" y="395"/>
                </a:cxn>
                <a:cxn ang="0">
                  <a:pos x="927" y="587"/>
                </a:cxn>
                <a:cxn ang="0">
                  <a:pos x="1214" y="869"/>
                </a:cxn>
                <a:cxn ang="0">
                  <a:pos x="1483" y="1109"/>
                </a:cxn>
                <a:cxn ang="0">
                  <a:pos x="1800" y="1360"/>
                </a:cxn>
                <a:cxn ang="0">
                  <a:pos x="1883" y="1414"/>
                </a:cxn>
                <a:cxn ang="0">
                  <a:pos x="1836" y="1354"/>
                </a:cxn>
                <a:cxn ang="0">
                  <a:pos x="1411" y="1001"/>
                </a:cxn>
                <a:cxn ang="0">
                  <a:pos x="1088" y="683"/>
                </a:cxn>
                <a:cxn ang="0">
                  <a:pos x="723" y="329"/>
                </a:cxn>
                <a:cxn ang="0">
                  <a:pos x="999" y="311"/>
                </a:cxn>
                <a:cxn ang="0">
                  <a:pos x="1286" y="317"/>
                </a:cxn>
                <a:cxn ang="0">
                  <a:pos x="1614" y="269"/>
                </a:cxn>
                <a:cxn ang="0">
                  <a:pos x="2123" y="197"/>
                </a:cxn>
                <a:cxn ang="0">
                  <a:pos x="2075" y="173"/>
                </a:cxn>
                <a:cxn ang="0">
                  <a:pos x="1543" y="257"/>
                </a:cxn>
                <a:cxn ang="0">
                  <a:pos x="1208" y="275"/>
                </a:cxn>
                <a:cxn ang="0">
                  <a:pos x="759" y="257"/>
                </a:cxn>
                <a:cxn ang="0">
                  <a:pos x="819" y="227"/>
                </a:cxn>
                <a:cxn ang="0">
                  <a:pos x="1142" y="0"/>
                </a:cxn>
                <a:cxn ang="0">
                  <a:pos x="1088" y="30"/>
                </a:cxn>
                <a:cxn ang="0">
                  <a:pos x="1010" y="84"/>
                </a:cxn>
                <a:cxn ang="0">
                  <a:pos x="855" y="191"/>
                </a:cxn>
                <a:cxn ang="0">
                  <a:pos x="670" y="281"/>
                </a:cxn>
                <a:cxn ang="0">
                  <a:pos x="634" y="359"/>
                </a:cxn>
                <a:cxn ang="0">
                  <a:pos x="305" y="587"/>
                </a:cxn>
                <a:cxn ang="0">
                  <a:pos x="0" y="725"/>
                </a:cxn>
                <a:cxn ang="0">
                  <a:pos x="0" y="731"/>
                </a:cxn>
                <a:cxn ang="0">
                  <a:pos x="0" y="767"/>
                </a:cxn>
                <a:cxn ang="0">
                  <a:pos x="299" y="635"/>
                </a:cxn>
                <a:cxn ang="0">
                  <a:pos x="592" y="431"/>
                </a:cxn>
                <a:cxn ang="0">
                  <a:pos x="508" y="671"/>
                </a:cxn>
                <a:cxn ang="0">
                  <a:pos x="526" y="995"/>
                </a:cxn>
                <a:cxn ang="0">
                  <a:pos x="460" y="1168"/>
                </a:cxn>
                <a:cxn ang="0">
                  <a:pos x="329" y="1480"/>
                </a:cxn>
                <a:cxn ang="0">
                  <a:pos x="323" y="1696"/>
                </a:cxn>
                <a:cxn ang="0">
                  <a:pos x="329" y="1696"/>
                </a:cxn>
                <a:cxn ang="0">
                  <a:pos x="347" y="1552"/>
                </a:cxn>
                <a:cxn ang="0">
                  <a:pos x="580" y="1043"/>
                </a:cxn>
                <a:cxn ang="0">
                  <a:pos x="580" y="1043"/>
                </a:cxn>
              </a:cxnLst>
              <a:rect l="0" t="0" r="r" b="b"/>
              <a:pathLst>
                <a:path w="2123" h="1696">
                  <a:moveTo>
                    <a:pt x="580" y="1043"/>
                  </a:moveTo>
                  <a:lnTo>
                    <a:pt x="544" y="683"/>
                  </a:lnTo>
                  <a:lnTo>
                    <a:pt x="670" y="395"/>
                  </a:lnTo>
                  <a:lnTo>
                    <a:pt x="927" y="587"/>
                  </a:lnTo>
                  <a:lnTo>
                    <a:pt x="1214" y="869"/>
                  </a:lnTo>
                  <a:lnTo>
                    <a:pt x="1483" y="1109"/>
                  </a:lnTo>
                  <a:lnTo>
                    <a:pt x="1800" y="1360"/>
                  </a:lnTo>
                  <a:lnTo>
                    <a:pt x="1883" y="1414"/>
                  </a:lnTo>
                  <a:lnTo>
                    <a:pt x="1836" y="1354"/>
                  </a:lnTo>
                  <a:lnTo>
                    <a:pt x="1411" y="1001"/>
                  </a:lnTo>
                  <a:lnTo>
                    <a:pt x="1088" y="683"/>
                  </a:lnTo>
                  <a:lnTo>
                    <a:pt x="723" y="329"/>
                  </a:lnTo>
                  <a:lnTo>
                    <a:pt x="999" y="311"/>
                  </a:lnTo>
                  <a:lnTo>
                    <a:pt x="1286" y="317"/>
                  </a:lnTo>
                  <a:lnTo>
                    <a:pt x="1614" y="269"/>
                  </a:lnTo>
                  <a:lnTo>
                    <a:pt x="2123" y="197"/>
                  </a:lnTo>
                  <a:lnTo>
                    <a:pt x="2075" y="173"/>
                  </a:lnTo>
                  <a:lnTo>
                    <a:pt x="1543" y="257"/>
                  </a:lnTo>
                  <a:lnTo>
                    <a:pt x="1208" y="275"/>
                  </a:lnTo>
                  <a:lnTo>
                    <a:pt x="759" y="257"/>
                  </a:lnTo>
                  <a:lnTo>
                    <a:pt x="819" y="227"/>
                  </a:lnTo>
                  <a:lnTo>
                    <a:pt x="1142" y="0"/>
                  </a:lnTo>
                  <a:lnTo>
                    <a:pt x="1088" y="30"/>
                  </a:lnTo>
                  <a:lnTo>
                    <a:pt x="1010" y="84"/>
                  </a:lnTo>
                  <a:lnTo>
                    <a:pt x="855" y="191"/>
                  </a:lnTo>
                  <a:lnTo>
                    <a:pt x="670" y="281"/>
                  </a:lnTo>
                  <a:lnTo>
                    <a:pt x="634" y="359"/>
                  </a:lnTo>
                  <a:lnTo>
                    <a:pt x="305" y="587"/>
                  </a:lnTo>
                  <a:lnTo>
                    <a:pt x="0" y="725"/>
                  </a:lnTo>
                  <a:lnTo>
                    <a:pt x="0" y="731"/>
                  </a:lnTo>
                  <a:lnTo>
                    <a:pt x="0" y="767"/>
                  </a:lnTo>
                  <a:lnTo>
                    <a:pt x="299" y="635"/>
                  </a:lnTo>
                  <a:lnTo>
                    <a:pt x="592" y="431"/>
                  </a:lnTo>
                  <a:lnTo>
                    <a:pt x="508" y="671"/>
                  </a:lnTo>
                  <a:lnTo>
                    <a:pt x="526" y="995"/>
                  </a:lnTo>
                  <a:lnTo>
                    <a:pt x="460" y="1168"/>
                  </a:lnTo>
                  <a:lnTo>
                    <a:pt x="329" y="1480"/>
                  </a:lnTo>
                  <a:lnTo>
                    <a:pt x="323" y="1696"/>
                  </a:lnTo>
                  <a:lnTo>
                    <a:pt x="329" y="1696"/>
                  </a:lnTo>
                  <a:lnTo>
                    <a:pt x="347" y="1552"/>
                  </a:lnTo>
                  <a:lnTo>
                    <a:pt x="580" y="1043"/>
                  </a:lnTo>
                  <a:lnTo>
                    <a:pt x="580" y="1043"/>
                  </a:lnTo>
                  <a:close/>
                </a:path>
              </a:pathLst>
            </a:custGeom>
            <a:gradFill rotWithShape="0">
              <a:gsLst>
                <a:gs pos="0">
                  <a:schemeClr val="accent2"/>
                </a:gs>
                <a:gs pos="100000">
                  <a:schemeClr val="bg1"/>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7" name="Freeform 5"/>
            <p:cNvSpPr>
              <a:spLocks/>
            </p:cNvSpPr>
            <p:nvPr/>
          </p:nvSpPr>
          <p:spPr bwMode="hidden">
            <a:xfrm>
              <a:off x="2092" y="3233"/>
              <a:ext cx="3668" cy="943"/>
            </a:xfrm>
            <a:custGeom>
              <a:avLst/>
              <a:gdLst/>
              <a:ahLst/>
              <a:cxnLst>
                <a:cxn ang="0">
                  <a:pos x="3338" y="288"/>
                </a:cxn>
                <a:cxn ang="0">
                  <a:pos x="3194" y="258"/>
                </a:cxn>
                <a:cxn ang="0">
                  <a:pos x="2816" y="234"/>
                </a:cxn>
                <a:cxn ang="0">
                  <a:pos x="2330" y="306"/>
                </a:cxn>
                <a:cxn ang="0">
                  <a:pos x="2372" y="258"/>
                </a:cxn>
                <a:cxn ang="0">
                  <a:pos x="2624" y="132"/>
                </a:cxn>
                <a:cxn ang="0">
                  <a:pos x="2707" y="24"/>
                </a:cxn>
                <a:cxn ang="0">
                  <a:pos x="2642" y="12"/>
                </a:cxn>
                <a:cxn ang="0">
                  <a:pos x="2515" y="54"/>
                </a:cxn>
                <a:cxn ang="0">
                  <a:pos x="2324" y="66"/>
                </a:cxn>
                <a:cxn ang="0">
                  <a:pos x="2101" y="90"/>
                </a:cxn>
                <a:cxn ang="0">
                  <a:pos x="1855" y="228"/>
                </a:cxn>
                <a:cxn ang="0">
                  <a:pos x="1591" y="337"/>
                </a:cxn>
                <a:cxn ang="0">
                  <a:pos x="1459" y="379"/>
                </a:cxn>
                <a:cxn ang="0">
                  <a:pos x="1417" y="361"/>
                </a:cxn>
                <a:cxn ang="0">
                  <a:pos x="1363" y="331"/>
                </a:cxn>
                <a:cxn ang="0">
                  <a:pos x="1344" y="312"/>
                </a:cxn>
                <a:cxn ang="0">
                  <a:pos x="1290" y="288"/>
                </a:cxn>
                <a:cxn ang="0">
                  <a:pos x="1230" y="252"/>
                </a:cxn>
                <a:cxn ang="0">
                  <a:pos x="1119" y="227"/>
                </a:cxn>
                <a:cxn ang="0">
                  <a:pos x="1320" y="438"/>
                </a:cxn>
                <a:cxn ang="0">
                  <a:pos x="960" y="558"/>
                </a:cxn>
                <a:cxn ang="0">
                  <a:pos x="474" y="630"/>
                </a:cxn>
                <a:cxn ang="0">
                  <a:pos x="132" y="781"/>
                </a:cxn>
                <a:cxn ang="0">
                  <a:pos x="234" y="847"/>
                </a:cxn>
                <a:cxn ang="0">
                  <a:pos x="925" y="739"/>
                </a:cxn>
                <a:cxn ang="0">
                  <a:pos x="637" y="925"/>
                </a:cxn>
                <a:cxn ang="0">
                  <a:pos x="1405" y="943"/>
                </a:cxn>
                <a:cxn ang="0">
                  <a:pos x="1447" y="943"/>
                </a:cxn>
                <a:cxn ang="0">
                  <a:pos x="2888" y="859"/>
                </a:cxn>
                <a:cxn ang="0">
                  <a:pos x="2582" y="708"/>
                </a:cxn>
                <a:cxn ang="0">
                  <a:pos x="2299" y="606"/>
                </a:cxn>
                <a:cxn ang="0">
                  <a:pos x="2606" y="588"/>
                </a:cxn>
                <a:cxn ang="0">
                  <a:pos x="3001" y="582"/>
                </a:cxn>
                <a:cxn ang="0">
                  <a:pos x="3452" y="438"/>
                </a:cxn>
                <a:cxn ang="0">
                  <a:pos x="3668" y="312"/>
                </a:cxn>
                <a:cxn ang="0">
                  <a:pos x="3482" y="300"/>
                </a:cxn>
              </a:cxnLst>
              <a:rect l="0" t="0" r="r" b="b"/>
              <a:pathLst>
                <a:path w="3668" h="943">
                  <a:moveTo>
                    <a:pt x="3482" y="300"/>
                  </a:moveTo>
                  <a:lnTo>
                    <a:pt x="3338" y="288"/>
                  </a:lnTo>
                  <a:lnTo>
                    <a:pt x="3320" y="264"/>
                  </a:lnTo>
                  <a:lnTo>
                    <a:pt x="3194" y="258"/>
                  </a:lnTo>
                  <a:lnTo>
                    <a:pt x="3019" y="216"/>
                  </a:lnTo>
                  <a:lnTo>
                    <a:pt x="2816" y="234"/>
                  </a:lnTo>
                  <a:lnTo>
                    <a:pt x="2533" y="288"/>
                  </a:lnTo>
                  <a:lnTo>
                    <a:pt x="2330" y="306"/>
                  </a:lnTo>
                  <a:lnTo>
                    <a:pt x="2149" y="312"/>
                  </a:lnTo>
                  <a:lnTo>
                    <a:pt x="2372" y="258"/>
                  </a:lnTo>
                  <a:lnTo>
                    <a:pt x="2624" y="156"/>
                  </a:lnTo>
                  <a:lnTo>
                    <a:pt x="2624" y="132"/>
                  </a:lnTo>
                  <a:lnTo>
                    <a:pt x="2666" y="78"/>
                  </a:lnTo>
                  <a:lnTo>
                    <a:pt x="2707" y="24"/>
                  </a:lnTo>
                  <a:lnTo>
                    <a:pt x="2695" y="0"/>
                  </a:lnTo>
                  <a:lnTo>
                    <a:pt x="2642" y="12"/>
                  </a:lnTo>
                  <a:lnTo>
                    <a:pt x="2557" y="30"/>
                  </a:lnTo>
                  <a:lnTo>
                    <a:pt x="2515" y="54"/>
                  </a:lnTo>
                  <a:lnTo>
                    <a:pt x="2425" y="84"/>
                  </a:lnTo>
                  <a:lnTo>
                    <a:pt x="2324" y="66"/>
                  </a:lnTo>
                  <a:lnTo>
                    <a:pt x="2191" y="90"/>
                  </a:lnTo>
                  <a:lnTo>
                    <a:pt x="2101" y="90"/>
                  </a:lnTo>
                  <a:lnTo>
                    <a:pt x="2047" y="108"/>
                  </a:lnTo>
                  <a:lnTo>
                    <a:pt x="1855" y="228"/>
                  </a:lnTo>
                  <a:lnTo>
                    <a:pt x="1771" y="288"/>
                  </a:lnTo>
                  <a:lnTo>
                    <a:pt x="1591" y="337"/>
                  </a:lnTo>
                  <a:lnTo>
                    <a:pt x="1465" y="379"/>
                  </a:lnTo>
                  <a:lnTo>
                    <a:pt x="1459" y="379"/>
                  </a:lnTo>
                  <a:lnTo>
                    <a:pt x="1453" y="373"/>
                  </a:lnTo>
                  <a:lnTo>
                    <a:pt x="1417" y="361"/>
                  </a:lnTo>
                  <a:lnTo>
                    <a:pt x="1381" y="343"/>
                  </a:lnTo>
                  <a:lnTo>
                    <a:pt x="1363" y="331"/>
                  </a:lnTo>
                  <a:lnTo>
                    <a:pt x="1357" y="324"/>
                  </a:lnTo>
                  <a:lnTo>
                    <a:pt x="1344" y="312"/>
                  </a:lnTo>
                  <a:lnTo>
                    <a:pt x="1320" y="300"/>
                  </a:lnTo>
                  <a:lnTo>
                    <a:pt x="1290" y="288"/>
                  </a:lnTo>
                  <a:lnTo>
                    <a:pt x="1260" y="270"/>
                  </a:lnTo>
                  <a:lnTo>
                    <a:pt x="1230" y="252"/>
                  </a:lnTo>
                  <a:lnTo>
                    <a:pt x="1187" y="227"/>
                  </a:lnTo>
                  <a:lnTo>
                    <a:pt x="1119" y="227"/>
                  </a:lnTo>
                  <a:lnTo>
                    <a:pt x="1357" y="397"/>
                  </a:lnTo>
                  <a:lnTo>
                    <a:pt x="1320" y="438"/>
                  </a:lnTo>
                  <a:lnTo>
                    <a:pt x="1135" y="522"/>
                  </a:lnTo>
                  <a:lnTo>
                    <a:pt x="960" y="558"/>
                  </a:lnTo>
                  <a:lnTo>
                    <a:pt x="684" y="600"/>
                  </a:lnTo>
                  <a:lnTo>
                    <a:pt x="474" y="630"/>
                  </a:lnTo>
                  <a:lnTo>
                    <a:pt x="390" y="684"/>
                  </a:lnTo>
                  <a:lnTo>
                    <a:pt x="132" y="781"/>
                  </a:lnTo>
                  <a:lnTo>
                    <a:pt x="0" y="829"/>
                  </a:lnTo>
                  <a:lnTo>
                    <a:pt x="234" y="847"/>
                  </a:lnTo>
                  <a:lnTo>
                    <a:pt x="498" y="829"/>
                  </a:lnTo>
                  <a:lnTo>
                    <a:pt x="925" y="739"/>
                  </a:lnTo>
                  <a:lnTo>
                    <a:pt x="840" y="817"/>
                  </a:lnTo>
                  <a:lnTo>
                    <a:pt x="637" y="925"/>
                  </a:lnTo>
                  <a:lnTo>
                    <a:pt x="613" y="943"/>
                  </a:lnTo>
                  <a:lnTo>
                    <a:pt x="1405" y="943"/>
                  </a:lnTo>
                  <a:lnTo>
                    <a:pt x="1411" y="925"/>
                  </a:lnTo>
                  <a:lnTo>
                    <a:pt x="1447" y="943"/>
                  </a:lnTo>
                  <a:lnTo>
                    <a:pt x="2924" y="943"/>
                  </a:lnTo>
                  <a:lnTo>
                    <a:pt x="2888" y="859"/>
                  </a:lnTo>
                  <a:lnTo>
                    <a:pt x="2713" y="775"/>
                  </a:lnTo>
                  <a:lnTo>
                    <a:pt x="2582" y="708"/>
                  </a:lnTo>
                  <a:lnTo>
                    <a:pt x="2336" y="636"/>
                  </a:lnTo>
                  <a:lnTo>
                    <a:pt x="2299" y="606"/>
                  </a:lnTo>
                  <a:lnTo>
                    <a:pt x="2509" y="582"/>
                  </a:lnTo>
                  <a:lnTo>
                    <a:pt x="2606" y="588"/>
                  </a:lnTo>
                  <a:lnTo>
                    <a:pt x="2773" y="588"/>
                  </a:lnTo>
                  <a:lnTo>
                    <a:pt x="3001" y="582"/>
                  </a:lnTo>
                  <a:lnTo>
                    <a:pt x="3259" y="516"/>
                  </a:lnTo>
                  <a:lnTo>
                    <a:pt x="3452" y="438"/>
                  </a:lnTo>
                  <a:lnTo>
                    <a:pt x="3668" y="391"/>
                  </a:lnTo>
                  <a:lnTo>
                    <a:pt x="3668" y="312"/>
                  </a:lnTo>
                  <a:lnTo>
                    <a:pt x="3482" y="300"/>
                  </a:lnTo>
                  <a:lnTo>
                    <a:pt x="3482" y="300"/>
                  </a:lnTo>
                  <a:close/>
                </a:path>
              </a:pathLst>
            </a:custGeom>
            <a:gradFill rotWithShape="0">
              <a:gsLst>
                <a:gs pos="0">
                  <a:schemeClr val="bg2"/>
                </a:gs>
                <a:gs pos="100000">
                  <a:schemeClr val="bg1"/>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8" name="Freeform 6"/>
            <p:cNvSpPr>
              <a:spLocks/>
            </p:cNvSpPr>
            <p:nvPr/>
          </p:nvSpPr>
          <p:spPr bwMode="hidden">
            <a:xfrm>
              <a:off x="0" y="524"/>
              <a:ext cx="973" cy="1195"/>
            </a:xfrm>
            <a:custGeom>
              <a:avLst/>
              <a:gdLst/>
              <a:ahLst/>
              <a:cxnLst>
                <a:cxn ang="0">
                  <a:pos x="323" y="1186"/>
                </a:cxn>
                <a:cxn ang="0">
                  <a:pos x="490" y="1192"/>
                </a:cxn>
                <a:cxn ang="0">
                  <a:pos x="580" y="1150"/>
                </a:cxn>
                <a:cxn ang="0">
                  <a:pos x="813" y="1085"/>
                </a:cxn>
                <a:cxn ang="0">
                  <a:pos x="933" y="1055"/>
                </a:cxn>
                <a:cxn ang="0">
                  <a:pos x="759" y="989"/>
                </a:cxn>
                <a:cxn ang="0">
                  <a:pos x="556" y="953"/>
                </a:cxn>
                <a:cxn ang="0">
                  <a:pos x="197" y="971"/>
                </a:cxn>
                <a:cxn ang="0">
                  <a:pos x="299" y="893"/>
                </a:cxn>
                <a:cxn ang="0">
                  <a:pos x="496" y="803"/>
                </a:cxn>
                <a:cxn ang="0">
                  <a:pos x="694" y="671"/>
                </a:cxn>
                <a:cxn ang="0">
                  <a:pos x="700" y="671"/>
                </a:cxn>
                <a:cxn ang="0">
                  <a:pos x="712" y="665"/>
                </a:cxn>
                <a:cxn ang="0">
                  <a:pos x="753" y="647"/>
                </a:cxn>
                <a:cxn ang="0">
                  <a:pos x="777" y="641"/>
                </a:cxn>
                <a:cxn ang="0">
                  <a:pos x="789" y="629"/>
                </a:cxn>
                <a:cxn ang="0">
                  <a:pos x="795" y="617"/>
                </a:cxn>
                <a:cxn ang="0">
                  <a:pos x="789" y="611"/>
                </a:cxn>
                <a:cxn ang="0">
                  <a:pos x="783" y="599"/>
                </a:cxn>
                <a:cxn ang="0">
                  <a:pos x="783" y="575"/>
                </a:cxn>
                <a:cxn ang="0">
                  <a:pos x="795" y="545"/>
                </a:cxn>
                <a:cxn ang="0">
                  <a:pos x="807" y="515"/>
                </a:cxn>
                <a:cxn ang="0">
                  <a:pos x="825" y="485"/>
                </a:cxn>
                <a:cxn ang="0">
                  <a:pos x="837" y="455"/>
                </a:cxn>
                <a:cxn ang="0">
                  <a:pos x="843" y="437"/>
                </a:cxn>
                <a:cxn ang="0">
                  <a:pos x="849" y="431"/>
                </a:cxn>
                <a:cxn ang="0">
                  <a:pos x="849" y="347"/>
                </a:cxn>
                <a:cxn ang="0">
                  <a:pos x="849" y="341"/>
                </a:cxn>
                <a:cxn ang="0">
                  <a:pos x="855" y="335"/>
                </a:cxn>
                <a:cxn ang="0">
                  <a:pos x="873" y="305"/>
                </a:cxn>
                <a:cxn ang="0">
                  <a:pos x="885" y="269"/>
                </a:cxn>
                <a:cxn ang="0">
                  <a:pos x="897" y="239"/>
                </a:cxn>
                <a:cxn ang="0">
                  <a:pos x="903" y="227"/>
                </a:cxn>
                <a:cxn ang="0">
                  <a:pos x="909" y="215"/>
                </a:cxn>
                <a:cxn ang="0">
                  <a:pos x="927" y="173"/>
                </a:cxn>
                <a:cxn ang="0">
                  <a:pos x="945" y="137"/>
                </a:cxn>
                <a:cxn ang="0">
                  <a:pos x="951" y="125"/>
                </a:cxn>
                <a:cxn ang="0">
                  <a:pos x="951" y="119"/>
                </a:cxn>
                <a:cxn ang="0">
                  <a:pos x="969" y="0"/>
                </a:cxn>
                <a:cxn ang="0">
                  <a:pos x="945" y="47"/>
                </a:cxn>
                <a:cxn ang="0">
                  <a:pos x="783" y="113"/>
                </a:cxn>
                <a:cxn ang="0">
                  <a:pos x="706" y="161"/>
                </a:cxn>
                <a:cxn ang="0">
                  <a:pos x="460" y="233"/>
                </a:cxn>
                <a:cxn ang="0">
                  <a:pos x="281" y="287"/>
                </a:cxn>
                <a:cxn ang="0">
                  <a:pos x="173" y="293"/>
                </a:cxn>
                <a:cxn ang="0">
                  <a:pos x="12" y="485"/>
                </a:cxn>
                <a:cxn ang="0">
                  <a:pos x="0" y="509"/>
                </a:cxn>
                <a:cxn ang="0">
                  <a:pos x="0" y="1186"/>
                </a:cxn>
                <a:cxn ang="0">
                  <a:pos x="96" y="1180"/>
                </a:cxn>
                <a:cxn ang="0">
                  <a:pos x="323" y="1186"/>
                </a:cxn>
                <a:cxn ang="0">
                  <a:pos x="323" y="1186"/>
                </a:cxn>
              </a:cxnLst>
              <a:rect l="0" t="0" r="r" b="b"/>
              <a:pathLst>
                <a:path w="969" h="1192">
                  <a:moveTo>
                    <a:pt x="323" y="1186"/>
                  </a:moveTo>
                  <a:lnTo>
                    <a:pt x="490" y="1192"/>
                  </a:lnTo>
                  <a:lnTo>
                    <a:pt x="580" y="1150"/>
                  </a:lnTo>
                  <a:lnTo>
                    <a:pt x="813" y="1085"/>
                  </a:lnTo>
                  <a:lnTo>
                    <a:pt x="933" y="1055"/>
                  </a:lnTo>
                  <a:lnTo>
                    <a:pt x="759" y="989"/>
                  </a:lnTo>
                  <a:lnTo>
                    <a:pt x="556" y="953"/>
                  </a:lnTo>
                  <a:lnTo>
                    <a:pt x="197" y="971"/>
                  </a:lnTo>
                  <a:lnTo>
                    <a:pt x="299" y="893"/>
                  </a:lnTo>
                  <a:lnTo>
                    <a:pt x="496" y="803"/>
                  </a:lnTo>
                  <a:lnTo>
                    <a:pt x="694" y="671"/>
                  </a:lnTo>
                  <a:lnTo>
                    <a:pt x="700" y="671"/>
                  </a:lnTo>
                  <a:lnTo>
                    <a:pt x="712" y="665"/>
                  </a:lnTo>
                  <a:lnTo>
                    <a:pt x="753" y="647"/>
                  </a:lnTo>
                  <a:lnTo>
                    <a:pt x="777" y="641"/>
                  </a:lnTo>
                  <a:lnTo>
                    <a:pt x="789" y="629"/>
                  </a:lnTo>
                  <a:lnTo>
                    <a:pt x="795" y="617"/>
                  </a:lnTo>
                  <a:lnTo>
                    <a:pt x="789" y="611"/>
                  </a:lnTo>
                  <a:lnTo>
                    <a:pt x="783" y="599"/>
                  </a:lnTo>
                  <a:lnTo>
                    <a:pt x="783" y="575"/>
                  </a:lnTo>
                  <a:lnTo>
                    <a:pt x="795" y="545"/>
                  </a:lnTo>
                  <a:lnTo>
                    <a:pt x="807" y="515"/>
                  </a:lnTo>
                  <a:lnTo>
                    <a:pt x="825" y="485"/>
                  </a:lnTo>
                  <a:lnTo>
                    <a:pt x="837" y="455"/>
                  </a:lnTo>
                  <a:lnTo>
                    <a:pt x="843" y="437"/>
                  </a:lnTo>
                  <a:lnTo>
                    <a:pt x="849" y="431"/>
                  </a:lnTo>
                  <a:lnTo>
                    <a:pt x="849" y="347"/>
                  </a:lnTo>
                  <a:lnTo>
                    <a:pt x="849" y="341"/>
                  </a:lnTo>
                  <a:lnTo>
                    <a:pt x="855" y="335"/>
                  </a:lnTo>
                  <a:lnTo>
                    <a:pt x="873" y="305"/>
                  </a:lnTo>
                  <a:lnTo>
                    <a:pt x="885" y="269"/>
                  </a:lnTo>
                  <a:lnTo>
                    <a:pt x="897" y="239"/>
                  </a:lnTo>
                  <a:lnTo>
                    <a:pt x="903" y="227"/>
                  </a:lnTo>
                  <a:lnTo>
                    <a:pt x="909" y="215"/>
                  </a:lnTo>
                  <a:lnTo>
                    <a:pt x="927" y="173"/>
                  </a:lnTo>
                  <a:lnTo>
                    <a:pt x="945" y="137"/>
                  </a:lnTo>
                  <a:lnTo>
                    <a:pt x="951" y="125"/>
                  </a:lnTo>
                  <a:lnTo>
                    <a:pt x="951" y="119"/>
                  </a:lnTo>
                  <a:lnTo>
                    <a:pt x="969" y="0"/>
                  </a:lnTo>
                  <a:lnTo>
                    <a:pt x="945" y="47"/>
                  </a:lnTo>
                  <a:lnTo>
                    <a:pt x="783" y="113"/>
                  </a:lnTo>
                  <a:lnTo>
                    <a:pt x="706" y="161"/>
                  </a:lnTo>
                  <a:lnTo>
                    <a:pt x="460" y="233"/>
                  </a:lnTo>
                  <a:lnTo>
                    <a:pt x="281" y="287"/>
                  </a:lnTo>
                  <a:lnTo>
                    <a:pt x="173" y="293"/>
                  </a:lnTo>
                  <a:lnTo>
                    <a:pt x="12" y="485"/>
                  </a:lnTo>
                  <a:lnTo>
                    <a:pt x="0" y="509"/>
                  </a:lnTo>
                  <a:lnTo>
                    <a:pt x="0" y="1186"/>
                  </a:lnTo>
                  <a:lnTo>
                    <a:pt x="96" y="1180"/>
                  </a:lnTo>
                  <a:lnTo>
                    <a:pt x="323" y="1186"/>
                  </a:lnTo>
                  <a:lnTo>
                    <a:pt x="323" y="1186"/>
                  </a:lnTo>
                  <a:close/>
                </a:path>
              </a:pathLst>
            </a:custGeom>
            <a:gradFill rotWithShape="0">
              <a:gsLst>
                <a:gs pos="0">
                  <a:schemeClr val="bg2"/>
                </a:gs>
                <a:gs pos="100000">
                  <a:schemeClr val="bg1"/>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9" name="Freeform 7"/>
            <p:cNvSpPr>
              <a:spLocks/>
            </p:cNvSpPr>
            <p:nvPr/>
          </p:nvSpPr>
          <p:spPr bwMode="hidden">
            <a:xfrm>
              <a:off x="3188" y="1"/>
              <a:ext cx="2570" cy="2266"/>
            </a:xfrm>
            <a:custGeom>
              <a:avLst/>
              <a:gdLst/>
              <a:ahLst/>
              <a:cxnLst>
                <a:cxn ang="0">
                  <a:pos x="859" y="612"/>
                </a:cxn>
                <a:cxn ang="0">
                  <a:pos x="1087" y="853"/>
                </a:cxn>
                <a:cxn ang="0">
                  <a:pos x="961" y="913"/>
                </a:cxn>
                <a:cxn ang="0">
                  <a:pos x="786" y="883"/>
                </a:cxn>
                <a:cxn ang="0">
                  <a:pos x="450" y="931"/>
                </a:cxn>
                <a:cxn ang="0">
                  <a:pos x="150" y="1075"/>
                </a:cxn>
                <a:cxn ang="0">
                  <a:pos x="78" y="1165"/>
                </a:cxn>
                <a:cxn ang="0">
                  <a:pos x="361" y="1256"/>
                </a:cxn>
                <a:cxn ang="0">
                  <a:pos x="444" y="1316"/>
                </a:cxn>
                <a:cxn ang="0">
                  <a:pos x="697" y="1400"/>
                </a:cxn>
                <a:cxn ang="0">
                  <a:pos x="1026" y="1346"/>
                </a:cxn>
                <a:cxn ang="0">
                  <a:pos x="991" y="1412"/>
                </a:cxn>
                <a:cxn ang="0">
                  <a:pos x="804" y="1574"/>
                </a:cxn>
                <a:cxn ang="0">
                  <a:pos x="726" y="1718"/>
                </a:cxn>
                <a:cxn ang="0">
                  <a:pos x="768" y="1742"/>
                </a:cxn>
                <a:cxn ang="0">
                  <a:pos x="865" y="1693"/>
                </a:cxn>
                <a:cxn ang="0">
                  <a:pos x="991" y="1699"/>
                </a:cxn>
                <a:cxn ang="0">
                  <a:pos x="1135" y="1627"/>
                </a:cxn>
                <a:cxn ang="0">
                  <a:pos x="1183" y="1669"/>
                </a:cxn>
                <a:cxn ang="0">
                  <a:pos x="1399" y="1436"/>
                </a:cxn>
                <a:cxn ang="0">
                  <a:pos x="1615" y="1334"/>
                </a:cxn>
                <a:cxn ang="0">
                  <a:pos x="1645" y="1370"/>
                </a:cxn>
                <a:cxn ang="0">
                  <a:pos x="1681" y="1430"/>
                </a:cxn>
                <a:cxn ang="0">
                  <a:pos x="1699" y="1466"/>
                </a:cxn>
                <a:cxn ang="0">
                  <a:pos x="1747" y="1550"/>
                </a:cxn>
                <a:cxn ang="0">
                  <a:pos x="1772" y="1586"/>
                </a:cxn>
                <a:cxn ang="0">
                  <a:pos x="2124" y="2248"/>
                </a:cxn>
                <a:cxn ang="0">
                  <a:pos x="1693" y="1322"/>
                </a:cxn>
                <a:cxn ang="0">
                  <a:pos x="1861" y="1165"/>
                </a:cxn>
                <a:cxn ang="0">
                  <a:pos x="2173" y="1099"/>
                </a:cxn>
                <a:cxn ang="0">
                  <a:pos x="2390" y="1009"/>
                </a:cxn>
                <a:cxn ang="0">
                  <a:pos x="2570" y="805"/>
                </a:cxn>
                <a:cxn ang="0">
                  <a:pos x="2342" y="781"/>
                </a:cxn>
                <a:cxn ang="0">
                  <a:pos x="2114" y="763"/>
                </a:cxn>
                <a:cxn ang="0">
                  <a:pos x="2408" y="433"/>
                </a:cxn>
                <a:cxn ang="0">
                  <a:pos x="2426" y="421"/>
                </a:cxn>
                <a:cxn ang="0">
                  <a:pos x="2474" y="379"/>
                </a:cxn>
                <a:cxn ang="0">
                  <a:pos x="2492" y="355"/>
                </a:cxn>
                <a:cxn ang="0">
                  <a:pos x="2474" y="337"/>
                </a:cxn>
                <a:cxn ang="0">
                  <a:pos x="2474" y="271"/>
                </a:cxn>
                <a:cxn ang="0">
                  <a:pos x="2492" y="192"/>
                </a:cxn>
                <a:cxn ang="0">
                  <a:pos x="2504" y="132"/>
                </a:cxn>
                <a:cxn ang="0">
                  <a:pos x="2492" y="36"/>
                </a:cxn>
                <a:cxn ang="0">
                  <a:pos x="2492" y="24"/>
                </a:cxn>
                <a:cxn ang="0">
                  <a:pos x="2102" y="0"/>
                </a:cxn>
                <a:cxn ang="0">
                  <a:pos x="1909" y="90"/>
                </a:cxn>
                <a:cxn ang="0">
                  <a:pos x="1747" y="535"/>
                </a:cxn>
                <a:cxn ang="0">
                  <a:pos x="1711" y="469"/>
                </a:cxn>
                <a:cxn ang="0">
                  <a:pos x="1633" y="144"/>
                </a:cxn>
                <a:cxn ang="0">
                  <a:pos x="1579" y="0"/>
                </a:cxn>
                <a:cxn ang="0">
                  <a:pos x="738" y="186"/>
                </a:cxn>
                <a:cxn ang="0">
                  <a:pos x="756" y="463"/>
                </a:cxn>
              </a:cxnLst>
              <a:rect l="0" t="0" r="r" b="b"/>
              <a:pathLst>
                <a:path w="2570" h="2266">
                  <a:moveTo>
                    <a:pt x="756" y="463"/>
                  </a:moveTo>
                  <a:lnTo>
                    <a:pt x="859" y="612"/>
                  </a:lnTo>
                  <a:lnTo>
                    <a:pt x="937" y="720"/>
                  </a:lnTo>
                  <a:lnTo>
                    <a:pt x="1087" y="853"/>
                  </a:lnTo>
                  <a:lnTo>
                    <a:pt x="1105" y="907"/>
                  </a:lnTo>
                  <a:lnTo>
                    <a:pt x="961" y="913"/>
                  </a:lnTo>
                  <a:lnTo>
                    <a:pt x="895" y="901"/>
                  </a:lnTo>
                  <a:lnTo>
                    <a:pt x="786" y="883"/>
                  </a:lnTo>
                  <a:lnTo>
                    <a:pt x="637" y="859"/>
                  </a:lnTo>
                  <a:lnTo>
                    <a:pt x="450" y="931"/>
                  </a:lnTo>
                  <a:lnTo>
                    <a:pt x="306" y="1021"/>
                  </a:lnTo>
                  <a:lnTo>
                    <a:pt x="150" y="1075"/>
                  </a:lnTo>
                  <a:lnTo>
                    <a:pt x="0" y="1153"/>
                  </a:lnTo>
                  <a:lnTo>
                    <a:pt x="78" y="1165"/>
                  </a:lnTo>
                  <a:lnTo>
                    <a:pt x="264" y="1220"/>
                  </a:lnTo>
                  <a:lnTo>
                    <a:pt x="361" y="1256"/>
                  </a:lnTo>
                  <a:lnTo>
                    <a:pt x="367" y="1298"/>
                  </a:lnTo>
                  <a:lnTo>
                    <a:pt x="444" y="1316"/>
                  </a:lnTo>
                  <a:lnTo>
                    <a:pt x="558" y="1400"/>
                  </a:lnTo>
                  <a:lnTo>
                    <a:pt x="697" y="1400"/>
                  </a:lnTo>
                  <a:lnTo>
                    <a:pt x="895" y="1346"/>
                  </a:lnTo>
                  <a:lnTo>
                    <a:pt x="1026" y="1346"/>
                  </a:lnTo>
                  <a:lnTo>
                    <a:pt x="1147" y="1358"/>
                  </a:lnTo>
                  <a:lnTo>
                    <a:pt x="991" y="1412"/>
                  </a:lnTo>
                  <a:lnTo>
                    <a:pt x="804" y="1538"/>
                  </a:lnTo>
                  <a:lnTo>
                    <a:pt x="804" y="1574"/>
                  </a:lnTo>
                  <a:lnTo>
                    <a:pt x="762" y="1645"/>
                  </a:lnTo>
                  <a:lnTo>
                    <a:pt x="726" y="1718"/>
                  </a:lnTo>
                  <a:lnTo>
                    <a:pt x="732" y="1754"/>
                  </a:lnTo>
                  <a:lnTo>
                    <a:pt x="768" y="1742"/>
                  </a:lnTo>
                  <a:lnTo>
                    <a:pt x="829" y="1730"/>
                  </a:lnTo>
                  <a:lnTo>
                    <a:pt x="865" y="1693"/>
                  </a:lnTo>
                  <a:lnTo>
                    <a:pt x="925" y="1663"/>
                  </a:lnTo>
                  <a:lnTo>
                    <a:pt x="991" y="1699"/>
                  </a:lnTo>
                  <a:lnTo>
                    <a:pt x="1087" y="1675"/>
                  </a:lnTo>
                  <a:lnTo>
                    <a:pt x="1135" y="1627"/>
                  </a:lnTo>
                  <a:lnTo>
                    <a:pt x="1147" y="1687"/>
                  </a:lnTo>
                  <a:lnTo>
                    <a:pt x="1183" y="1669"/>
                  </a:lnTo>
                  <a:lnTo>
                    <a:pt x="1333" y="1514"/>
                  </a:lnTo>
                  <a:lnTo>
                    <a:pt x="1399" y="1436"/>
                  </a:lnTo>
                  <a:lnTo>
                    <a:pt x="1526" y="1382"/>
                  </a:lnTo>
                  <a:lnTo>
                    <a:pt x="1615" y="1334"/>
                  </a:lnTo>
                  <a:lnTo>
                    <a:pt x="1627" y="1346"/>
                  </a:lnTo>
                  <a:lnTo>
                    <a:pt x="1645" y="1370"/>
                  </a:lnTo>
                  <a:lnTo>
                    <a:pt x="1669" y="1400"/>
                  </a:lnTo>
                  <a:lnTo>
                    <a:pt x="1681" y="1430"/>
                  </a:lnTo>
                  <a:lnTo>
                    <a:pt x="1687" y="1448"/>
                  </a:lnTo>
                  <a:lnTo>
                    <a:pt x="1699" y="1466"/>
                  </a:lnTo>
                  <a:lnTo>
                    <a:pt x="1729" y="1520"/>
                  </a:lnTo>
                  <a:lnTo>
                    <a:pt x="1747" y="1550"/>
                  </a:lnTo>
                  <a:lnTo>
                    <a:pt x="1766" y="1574"/>
                  </a:lnTo>
                  <a:lnTo>
                    <a:pt x="1772" y="1586"/>
                  </a:lnTo>
                  <a:lnTo>
                    <a:pt x="1778" y="1592"/>
                  </a:lnTo>
                  <a:lnTo>
                    <a:pt x="2124" y="2248"/>
                  </a:lnTo>
                  <a:lnTo>
                    <a:pt x="2215" y="2266"/>
                  </a:lnTo>
                  <a:lnTo>
                    <a:pt x="1693" y="1322"/>
                  </a:lnTo>
                  <a:lnTo>
                    <a:pt x="1723" y="1262"/>
                  </a:lnTo>
                  <a:lnTo>
                    <a:pt x="1861" y="1165"/>
                  </a:lnTo>
                  <a:lnTo>
                    <a:pt x="1988" y="1129"/>
                  </a:lnTo>
                  <a:lnTo>
                    <a:pt x="2173" y="1099"/>
                  </a:lnTo>
                  <a:lnTo>
                    <a:pt x="2318" y="1075"/>
                  </a:lnTo>
                  <a:lnTo>
                    <a:pt x="2390" y="1009"/>
                  </a:lnTo>
                  <a:lnTo>
                    <a:pt x="2570" y="895"/>
                  </a:lnTo>
                  <a:lnTo>
                    <a:pt x="2570" y="805"/>
                  </a:lnTo>
                  <a:lnTo>
                    <a:pt x="2516" y="787"/>
                  </a:lnTo>
                  <a:lnTo>
                    <a:pt x="2342" y="781"/>
                  </a:lnTo>
                  <a:lnTo>
                    <a:pt x="2042" y="871"/>
                  </a:lnTo>
                  <a:lnTo>
                    <a:pt x="2114" y="763"/>
                  </a:lnTo>
                  <a:lnTo>
                    <a:pt x="2264" y="624"/>
                  </a:lnTo>
                  <a:lnTo>
                    <a:pt x="2408" y="433"/>
                  </a:lnTo>
                  <a:lnTo>
                    <a:pt x="2414" y="433"/>
                  </a:lnTo>
                  <a:lnTo>
                    <a:pt x="2426" y="421"/>
                  </a:lnTo>
                  <a:lnTo>
                    <a:pt x="2456" y="397"/>
                  </a:lnTo>
                  <a:lnTo>
                    <a:pt x="2474" y="379"/>
                  </a:lnTo>
                  <a:lnTo>
                    <a:pt x="2486" y="367"/>
                  </a:lnTo>
                  <a:lnTo>
                    <a:pt x="2492" y="355"/>
                  </a:lnTo>
                  <a:lnTo>
                    <a:pt x="2486" y="349"/>
                  </a:lnTo>
                  <a:lnTo>
                    <a:pt x="2474" y="337"/>
                  </a:lnTo>
                  <a:lnTo>
                    <a:pt x="2474" y="307"/>
                  </a:lnTo>
                  <a:lnTo>
                    <a:pt x="2474" y="271"/>
                  </a:lnTo>
                  <a:lnTo>
                    <a:pt x="2480" y="228"/>
                  </a:lnTo>
                  <a:lnTo>
                    <a:pt x="2492" y="192"/>
                  </a:lnTo>
                  <a:lnTo>
                    <a:pt x="2498" y="156"/>
                  </a:lnTo>
                  <a:lnTo>
                    <a:pt x="2504" y="132"/>
                  </a:lnTo>
                  <a:lnTo>
                    <a:pt x="2504" y="126"/>
                  </a:lnTo>
                  <a:lnTo>
                    <a:pt x="2492" y="36"/>
                  </a:lnTo>
                  <a:lnTo>
                    <a:pt x="2492" y="36"/>
                  </a:lnTo>
                  <a:lnTo>
                    <a:pt x="2492" y="24"/>
                  </a:lnTo>
                  <a:lnTo>
                    <a:pt x="2498" y="0"/>
                  </a:lnTo>
                  <a:lnTo>
                    <a:pt x="2102" y="0"/>
                  </a:lnTo>
                  <a:lnTo>
                    <a:pt x="2006" y="60"/>
                  </a:lnTo>
                  <a:lnTo>
                    <a:pt x="1909" y="90"/>
                  </a:lnTo>
                  <a:lnTo>
                    <a:pt x="1808" y="337"/>
                  </a:lnTo>
                  <a:lnTo>
                    <a:pt x="1747" y="535"/>
                  </a:lnTo>
                  <a:lnTo>
                    <a:pt x="1687" y="588"/>
                  </a:lnTo>
                  <a:lnTo>
                    <a:pt x="1711" y="469"/>
                  </a:lnTo>
                  <a:lnTo>
                    <a:pt x="1687" y="343"/>
                  </a:lnTo>
                  <a:lnTo>
                    <a:pt x="1633" y="144"/>
                  </a:lnTo>
                  <a:lnTo>
                    <a:pt x="1585" y="12"/>
                  </a:lnTo>
                  <a:lnTo>
                    <a:pt x="1579" y="0"/>
                  </a:lnTo>
                  <a:lnTo>
                    <a:pt x="786" y="0"/>
                  </a:lnTo>
                  <a:lnTo>
                    <a:pt x="738" y="186"/>
                  </a:lnTo>
                  <a:lnTo>
                    <a:pt x="756" y="463"/>
                  </a:lnTo>
                  <a:lnTo>
                    <a:pt x="756" y="463"/>
                  </a:lnTo>
                  <a:close/>
                </a:path>
              </a:pathLst>
            </a:custGeom>
            <a:gradFill rotWithShape="0">
              <a:gsLst>
                <a:gs pos="0">
                  <a:schemeClr val="bg2"/>
                </a:gs>
                <a:gs pos="100000">
                  <a:schemeClr val="bg1"/>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10" name="Freeform 8"/>
            <p:cNvSpPr>
              <a:spLocks/>
            </p:cNvSpPr>
            <p:nvPr/>
          </p:nvSpPr>
          <p:spPr bwMode="hidden">
            <a:xfrm>
              <a:off x="3525" y="1"/>
              <a:ext cx="2185" cy="1508"/>
            </a:xfrm>
            <a:custGeom>
              <a:avLst/>
              <a:gdLst/>
              <a:ahLst/>
              <a:cxnLst>
                <a:cxn ang="0">
                  <a:pos x="1034" y="767"/>
                </a:cxn>
                <a:cxn ang="0">
                  <a:pos x="1190" y="1235"/>
                </a:cxn>
                <a:cxn ang="0">
                  <a:pos x="956" y="1193"/>
                </a:cxn>
                <a:cxn ang="0">
                  <a:pos x="723" y="1127"/>
                </a:cxn>
                <a:cxn ang="0">
                  <a:pos x="442" y="1109"/>
                </a:cxn>
                <a:cxn ang="0">
                  <a:pos x="0" y="1079"/>
                </a:cxn>
                <a:cxn ang="0">
                  <a:pos x="30" y="1115"/>
                </a:cxn>
                <a:cxn ang="0">
                  <a:pos x="496" y="1133"/>
                </a:cxn>
                <a:cxn ang="0">
                  <a:pos x="777" y="1187"/>
                </a:cxn>
                <a:cxn ang="0">
                  <a:pos x="1130" y="1301"/>
                </a:cxn>
                <a:cxn ang="0">
                  <a:pos x="1070" y="1319"/>
                </a:cxn>
                <a:cxn ang="0">
                  <a:pos x="711" y="1505"/>
                </a:cxn>
                <a:cxn ang="0">
                  <a:pos x="765" y="1481"/>
                </a:cxn>
                <a:cxn ang="0">
                  <a:pos x="861" y="1439"/>
                </a:cxn>
                <a:cxn ang="0">
                  <a:pos x="1022" y="1355"/>
                </a:cxn>
                <a:cxn ang="0">
                  <a:pos x="1214" y="1295"/>
                </a:cxn>
                <a:cxn ang="0">
                  <a:pos x="1267" y="1223"/>
                </a:cxn>
                <a:cxn ang="0">
                  <a:pos x="1632" y="1043"/>
                </a:cxn>
                <a:cxn ang="0">
                  <a:pos x="1931" y="953"/>
                </a:cxn>
                <a:cxn ang="0">
                  <a:pos x="2176" y="821"/>
                </a:cxn>
                <a:cxn ang="0">
                  <a:pos x="1961" y="911"/>
                </a:cxn>
                <a:cxn ang="0">
                  <a:pos x="1656" y="989"/>
                </a:cxn>
                <a:cxn ang="0">
                  <a:pos x="1339" y="1151"/>
                </a:cxn>
                <a:cxn ang="0">
                  <a:pos x="1501" y="905"/>
                </a:cxn>
                <a:cxn ang="0">
                  <a:pos x="1620" y="545"/>
                </a:cxn>
                <a:cxn ang="0">
                  <a:pos x="1740" y="372"/>
                </a:cxn>
                <a:cxn ang="0">
                  <a:pos x="1979" y="60"/>
                </a:cxn>
                <a:cxn ang="0">
                  <a:pos x="2003" y="0"/>
                </a:cxn>
                <a:cxn ang="0">
                  <a:pos x="1973" y="0"/>
                </a:cxn>
                <a:cxn ang="0">
                  <a:pos x="1596" y="480"/>
                </a:cxn>
                <a:cxn ang="0">
                  <a:pos x="1477" y="887"/>
                </a:cxn>
                <a:cxn ang="0">
                  <a:pos x="1255" y="1175"/>
                </a:cxn>
                <a:cxn ang="0">
                  <a:pos x="1130" y="905"/>
                </a:cxn>
                <a:cxn ang="0">
                  <a:pos x="1010" y="540"/>
                </a:cxn>
                <a:cxn ang="0">
                  <a:pos x="885" y="222"/>
                </a:cxn>
                <a:cxn ang="0">
                  <a:pos x="789" y="0"/>
                </a:cxn>
                <a:cxn ang="0">
                  <a:pos x="753" y="0"/>
                </a:cxn>
                <a:cxn ang="0">
                  <a:pos x="903" y="354"/>
                </a:cxn>
                <a:cxn ang="0">
                  <a:pos x="1034" y="767"/>
                </a:cxn>
                <a:cxn ang="0">
                  <a:pos x="1034" y="767"/>
                </a:cxn>
              </a:cxnLst>
              <a:rect l="0" t="0" r="r" b="b"/>
              <a:pathLst>
                <a:path w="2176" h="1505">
                  <a:moveTo>
                    <a:pt x="1034" y="767"/>
                  </a:moveTo>
                  <a:lnTo>
                    <a:pt x="1190" y="1235"/>
                  </a:lnTo>
                  <a:lnTo>
                    <a:pt x="956" y="1193"/>
                  </a:lnTo>
                  <a:lnTo>
                    <a:pt x="723" y="1127"/>
                  </a:lnTo>
                  <a:lnTo>
                    <a:pt x="442" y="1109"/>
                  </a:lnTo>
                  <a:lnTo>
                    <a:pt x="0" y="1079"/>
                  </a:lnTo>
                  <a:lnTo>
                    <a:pt x="30" y="1115"/>
                  </a:lnTo>
                  <a:lnTo>
                    <a:pt x="496" y="1133"/>
                  </a:lnTo>
                  <a:lnTo>
                    <a:pt x="777" y="1187"/>
                  </a:lnTo>
                  <a:lnTo>
                    <a:pt x="1130" y="1301"/>
                  </a:lnTo>
                  <a:lnTo>
                    <a:pt x="1070" y="1319"/>
                  </a:lnTo>
                  <a:lnTo>
                    <a:pt x="711" y="1505"/>
                  </a:lnTo>
                  <a:lnTo>
                    <a:pt x="765" y="1481"/>
                  </a:lnTo>
                  <a:lnTo>
                    <a:pt x="861" y="1439"/>
                  </a:lnTo>
                  <a:lnTo>
                    <a:pt x="1022" y="1355"/>
                  </a:lnTo>
                  <a:lnTo>
                    <a:pt x="1214" y="1295"/>
                  </a:lnTo>
                  <a:lnTo>
                    <a:pt x="1267" y="1223"/>
                  </a:lnTo>
                  <a:lnTo>
                    <a:pt x="1632" y="1043"/>
                  </a:lnTo>
                  <a:lnTo>
                    <a:pt x="1931" y="953"/>
                  </a:lnTo>
                  <a:lnTo>
                    <a:pt x="2176" y="821"/>
                  </a:lnTo>
                  <a:lnTo>
                    <a:pt x="1961" y="911"/>
                  </a:lnTo>
                  <a:lnTo>
                    <a:pt x="1656" y="989"/>
                  </a:lnTo>
                  <a:lnTo>
                    <a:pt x="1339" y="1151"/>
                  </a:lnTo>
                  <a:lnTo>
                    <a:pt x="1501" y="905"/>
                  </a:lnTo>
                  <a:lnTo>
                    <a:pt x="1620" y="545"/>
                  </a:lnTo>
                  <a:lnTo>
                    <a:pt x="1740" y="372"/>
                  </a:lnTo>
                  <a:lnTo>
                    <a:pt x="1979" y="60"/>
                  </a:lnTo>
                  <a:lnTo>
                    <a:pt x="2003" y="0"/>
                  </a:lnTo>
                  <a:lnTo>
                    <a:pt x="1973" y="0"/>
                  </a:lnTo>
                  <a:lnTo>
                    <a:pt x="1596" y="480"/>
                  </a:lnTo>
                  <a:lnTo>
                    <a:pt x="1477" y="887"/>
                  </a:lnTo>
                  <a:lnTo>
                    <a:pt x="1255" y="1175"/>
                  </a:lnTo>
                  <a:lnTo>
                    <a:pt x="1130" y="905"/>
                  </a:lnTo>
                  <a:lnTo>
                    <a:pt x="1010" y="540"/>
                  </a:lnTo>
                  <a:lnTo>
                    <a:pt x="885" y="222"/>
                  </a:lnTo>
                  <a:lnTo>
                    <a:pt x="789" y="0"/>
                  </a:lnTo>
                  <a:lnTo>
                    <a:pt x="753" y="0"/>
                  </a:lnTo>
                  <a:lnTo>
                    <a:pt x="903" y="354"/>
                  </a:lnTo>
                  <a:lnTo>
                    <a:pt x="1034" y="767"/>
                  </a:lnTo>
                  <a:lnTo>
                    <a:pt x="1034" y="767"/>
                  </a:lnTo>
                  <a:close/>
                </a:path>
              </a:pathLst>
            </a:custGeom>
            <a:gradFill rotWithShape="0">
              <a:gsLst>
                <a:gs pos="0">
                  <a:schemeClr val="accent2"/>
                </a:gs>
                <a:gs pos="100000">
                  <a:schemeClr val="bg1"/>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11" name="Freeform 9"/>
            <p:cNvSpPr>
              <a:spLocks/>
            </p:cNvSpPr>
            <p:nvPr/>
          </p:nvSpPr>
          <p:spPr bwMode="hidden">
            <a:xfrm>
              <a:off x="0" y="649"/>
              <a:ext cx="816" cy="806"/>
            </a:xfrm>
            <a:custGeom>
              <a:avLst/>
              <a:gdLst/>
              <a:ahLst/>
              <a:cxnLst>
                <a:cxn ang="0">
                  <a:pos x="161" y="564"/>
                </a:cxn>
                <a:cxn ang="0">
                  <a:pos x="329" y="438"/>
                </a:cxn>
                <a:cxn ang="0">
                  <a:pos x="646" y="216"/>
                </a:cxn>
                <a:cxn ang="0">
                  <a:pos x="813" y="0"/>
                </a:cxn>
                <a:cxn ang="0">
                  <a:pos x="676" y="150"/>
                </a:cxn>
                <a:cxn ang="0">
                  <a:pos x="144" y="504"/>
                </a:cxn>
                <a:cxn ang="0">
                  <a:pos x="0" y="732"/>
                </a:cxn>
                <a:cxn ang="0">
                  <a:pos x="0" y="804"/>
                </a:cxn>
                <a:cxn ang="0">
                  <a:pos x="161" y="564"/>
                </a:cxn>
                <a:cxn ang="0">
                  <a:pos x="161" y="564"/>
                </a:cxn>
              </a:cxnLst>
              <a:rect l="0" t="0" r="r" b="b"/>
              <a:pathLst>
                <a:path w="813" h="804">
                  <a:moveTo>
                    <a:pt x="161" y="564"/>
                  </a:moveTo>
                  <a:lnTo>
                    <a:pt x="329" y="438"/>
                  </a:lnTo>
                  <a:lnTo>
                    <a:pt x="646" y="216"/>
                  </a:lnTo>
                  <a:lnTo>
                    <a:pt x="813" y="0"/>
                  </a:lnTo>
                  <a:lnTo>
                    <a:pt x="676" y="150"/>
                  </a:lnTo>
                  <a:lnTo>
                    <a:pt x="144" y="504"/>
                  </a:lnTo>
                  <a:lnTo>
                    <a:pt x="0" y="732"/>
                  </a:lnTo>
                  <a:lnTo>
                    <a:pt x="0" y="804"/>
                  </a:lnTo>
                  <a:lnTo>
                    <a:pt x="161" y="564"/>
                  </a:lnTo>
                  <a:lnTo>
                    <a:pt x="161" y="564"/>
                  </a:lnTo>
                  <a:close/>
                </a:path>
              </a:pathLst>
            </a:custGeom>
            <a:gradFill rotWithShape="0">
              <a:gsLst>
                <a:gs pos="0">
                  <a:schemeClr val="accent2"/>
                </a:gs>
                <a:gs pos="100000">
                  <a:schemeClr val="bg1"/>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12" name="Freeform 10"/>
            <p:cNvSpPr>
              <a:spLocks/>
            </p:cNvSpPr>
            <p:nvPr/>
          </p:nvSpPr>
          <p:spPr bwMode="hidden">
            <a:xfrm>
              <a:off x="0" y="1545"/>
              <a:ext cx="762" cy="107"/>
            </a:xfrm>
            <a:custGeom>
              <a:avLst/>
              <a:gdLst/>
              <a:ahLst/>
              <a:cxnLst>
                <a:cxn ang="0">
                  <a:pos x="460" y="66"/>
                </a:cxn>
                <a:cxn ang="0">
                  <a:pos x="759" y="0"/>
                </a:cxn>
                <a:cxn ang="0">
                  <a:pos x="496" y="36"/>
                </a:cxn>
                <a:cxn ang="0">
                  <a:pos x="138" y="48"/>
                </a:cxn>
                <a:cxn ang="0">
                  <a:pos x="0" y="78"/>
                </a:cxn>
                <a:cxn ang="0">
                  <a:pos x="0" y="107"/>
                </a:cxn>
                <a:cxn ang="0">
                  <a:pos x="96" y="89"/>
                </a:cxn>
                <a:cxn ang="0">
                  <a:pos x="460" y="66"/>
                </a:cxn>
                <a:cxn ang="0">
                  <a:pos x="460" y="66"/>
                </a:cxn>
              </a:cxnLst>
              <a:rect l="0" t="0" r="r" b="b"/>
              <a:pathLst>
                <a:path w="759" h="107">
                  <a:moveTo>
                    <a:pt x="460" y="66"/>
                  </a:moveTo>
                  <a:lnTo>
                    <a:pt x="759" y="0"/>
                  </a:lnTo>
                  <a:lnTo>
                    <a:pt x="496" y="36"/>
                  </a:lnTo>
                  <a:lnTo>
                    <a:pt x="138" y="48"/>
                  </a:lnTo>
                  <a:lnTo>
                    <a:pt x="0" y="78"/>
                  </a:lnTo>
                  <a:lnTo>
                    <a:pt x="0" y="107"/>
                  </a:lnTo>
                  <a:lnTo>
                    <a:pt x="96" y="89"/>
                  </a:lnTo>
                  <a:lnTo>
                    <a:pt x="460" y="66"/>
                  </a:lnTo>
                  <a:lnTo>
                    <a:pt x="460" y="66"/>
                  </a:lnTo>
                  <a:close/>
                </a:path>
              </a:pathLst>
            </a:custGeom>
            <a:gradFill rotWithShape="0">
              <a:gsLst>
                <a:gs pos="0">
                  <a:schemeClr val="accent2"/>
                </a:gs>
                <a:gs pos="100000">
                  <a:schemeClr val="bg1"/>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13" name="Freeform 11"/>
            <p:cNvSpPr>
              <a:spLocks/>
            </p:cNvSpPr>
            <p:nvPr/>
          </p:nvSpPr>
          <p:spPr bwMode="hidden">
            <a:xfrm>
              <a:off x="2314" y="3431"/>
              <a:ext cx="3182" cy="745"/>
            </a:xfrm>
            <a:custGeom>
              <a:avLst/>
              <a:gdLst/>
              <a:ahLst/>
              <a:cxnLst>
                <a:cxn ang="0">
                  <a:pos x="1387" y="239"/>
                </a:cxn>
                <a:cxn ang="0">
                  <a:pos x="1734" y="233"/>
                </a:cxn>
                <a:cxn ang="0">
                  <a:pos x="2087" y="251"/>
                </a:cxn>
                <a:cxn ang="0">
                  <a:pos x="2505" y="233"/>
                </a:cxn>
                <a:cxn ang="0">
                  <a:pos x="3169" y="204"/>
                </a:cxn>
                <a:cxn ang="0">
                  <a:pos x="3115" y="186"/>
                </a:cxn>
                <a:cxn ang="0">
                  <a:pos x="2422" y="221"/>
                </a:cxn>
                <a:cxn ang="0">
                  <a:pos x="2003" y="221"/>
                </a:cxn>
                <a:cxn ang="0">
                  <a:pos x="1459" y="186"/>
                </a:cxn>
                <a:cxn ang="0">
                  <a:pos x="1543" y="168"/>
                </a:cxn>
                <a:cxn ang="0">
                  <a:pos x="2039" y="0"/>
                </a:cxn>
                <a:cxn ang="0">
                  <a:pos x="1961" y="24"/>
                </a:cxn>
                <a:cxn ang="0">
                  <a:pos x="1836" y="66"/>
                </a:cxn>
                <a:cxn ang="0">
                  <a:pos x="1602" y="138"/>
                </a:cxn>
                <a:cxn ang="0">
                  <a:pos x="1339" y="198"/>
                </a:cxn>
                <a:cxn ang="0">
                  <a:pos x="1268" y="251"/>
                </a:cxn>
                <a:cxn ang="0">
                  <a:pos x="765" y="413"/>
                </a:cxn>
                <a:cxn ang="0">
                  <a:pos x="335" y="503"/>
                </a:cxn>
                <a:cxn ang="0">
                  <a:pos x="0" y="617"/>
                </a:cxn>
                <a:cxn ang="0">
                  <a:pos x="299" y="539"/>
                </a:cxn>
                <a:cxn ang="0">
                  <a:pos x="735" y="449"/>
                </a:cxn>
                <a:cxn ang="0">
                  <a:pos x="1178" y="311"/>
                </a:cxn>
                <a:cxn ang="0">
                  <a:pos x="981" y="491"/>
                </a:cxn>
                <a:cxn ang="0">
                  <a:pos x="867" y="743"/>
                </a:cxn>
                <a:cxn ang="0">
                  <a:pos x="861" y="743"/>
                </a:cxn>
                <a:cxn ang="0">
                  <a:pos x="933" y="743"/>
                </a:cxn>
                <a:cxn ang="0">
                  <a:pos x="1022" y="497"/>
                </a:cxn>
                <a:cxn ang="0">
                  <a:pos x="1297" y="281"/>
                </a:cxn>
                <a:cxn ang="0">
                  <a:pos x="1531" y="449"/>
                </a:cxn>
                <a:cxn ang="0">
                  <a:pos x="1770" y="677"/>
                </a:cxn>
                <a:cxn ang="0">
                  <a:pos x="1854" y="743"/>
                </a:cxn>
                <a:cxn ang="0">
                  <a:pos x="1919" y="743"/>
                </a:cxn>
                <a:cxn ang="0">
                  <a:pos x="1692" y="527"/>
                </a:cxn>
                <a:cxn ang="0">
                  <a:pos x="1387" y="239"/>
                </a:cxn>
                <a:cxn ang="0">
                  <a:pos x="1387" y="239"/>
                </a:cxn>
              </a:cxnLst>
              <a:rect l="0" t="0" r="r" b="b"/>
              <a:pathLst>
                <a:path w="3169" h="743">
                  <a:moveTo>
                    <a:pt x="1387" y="239"/>
                  </a:moveTo>
                  <a:lnTo>
                    <a:pt x="1734" y="233"/>
                  </a:lnTo>
                  <a:lnTo>
                    <a:pt x="2087" y="251"/>
                  </a:lnTo>
                  <a:lnTo>
                    <a:pt x="2505" y="233"/>
                  </a:lnTo>
                  <a:lnTo>
                    <a:pt x="3169" y="204"/>
                  </a:lnTo>
                  <a:lnTo>
                    <a:pt x="3115" y="186"/>
                  </a:lnTo>
                  <a:lnTo>
                    <a:pt x="2422" y="221"/>
                  </a:lnTo>
                  <a:lnTo>
                    <a:pt x="2003" y="221"/>
                  </a:lnTo>
                  <a:lnTo>
                    <a:pt x="1459" y="186"/>
                  </a:lnTo>
                  <a:lnTo>
                    <a:pt x="1543" y="168"/>
                  </a:lnTo>
                  <a:lnTo>
                    <a:pt x="2039" y="0"/>
                  </a:lnTo>
                  <a:lnTo>
                    <a:pt x="1961" y="24"/>
                  </a:lnTo>
                  <a:lnTo>
                    <a:pt x="1836" y="66"/>
                  </a:lnTo>
                  <a:lnTo>
                    <a:pt x="1602" y="138"/>
                  </a:lnTo>
                  <a:lnTo>
                    <a:pt x="1339" y="198"/>
                  </a:lnTo>
                  <a:lnTo>
                    <a:pt x="1268" y="251"/>
                  </a:lnTo>
                  <a:lnTo>
                    <a:pt x="765" y="413"/>
                  </a:lnTo>
                  <a:lnTo>
                    <a:pt x="335" y="503"/>
                  </a:lnTo>
                  <a:lnTo>
                    <a:pt x="0" y="617"/>
                  </a:lnTo>
                  <a:lnTo>
                    <a:pt x="299" y="539"/>
                  </a:lnTo>
                  <a:lnTo>
                    <a:pt x="735" y="449"/>
                  </a:lnTo>
                  <a:lnTo>
                    <a:pt x="1178" y="311"/>
                  </a:lnTo>
                  <a:lnTo>
                    <a:pt x="981" y="491"/>
                  </a:lnTo>
                  <a:lnTo>
                    <a:pt x="867" y="743"/>
                  </a:lnTo>
                  <a:lnTo>
                    <a:pt x="861" y="743"/>
                  </a:lnTo>
                  <a:lnTo>
                    <a:pt x="933" y="743"/>
                  </a:lnTo>
                  <a:lnTo>
                    <a:pt x="1022" y="497"/>
                  </a:lnTo>
                  <a:lnTo>
                    <a:pt x="1297" y="281"/>
                  </a:lnTo>
                  <a:lnTo>
                    <a:pt x="1531" y="449"/>
                  </a:lnTo>
                  <a:lnTo>
                    <a:pt x="1770" y="677"/>
                  </a:lnTo>
                  <a:lnTo>
                    <a:pt x="1854" y="743"/>
                  </a:lnTo>
                  <a:lnTo>
                    <a:pt x="1919" y="743"/>
                  </a:lnTo>
                  <a:lnTo>
                    <a:pt x="1692" y="527"/>
                  </a:lnTo>
                  <a:lnTo>
                    <a:pt x="1387" y="239"/>
                  </a:lnTo>
                  <a:lnTo>
                    <a:pt x="1387" y="239"/>
                  </a:lnTo>
                  <a:close/>
                </a:path>
              </a:pathLst>
            </a:custGeom>
            <a:gradFill rotWithShape="0">
              <a:gsLst>
                <a:gs pos="0">
                  <a:schemeClr val="accent2"/>
                </a:gs>
                <a:gs pos="100000">
                  <a:schemeClr val="bg1"/>
                </a:gs>
              </a:gsLst>
              <a:lin ang="27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14" name="Rectangle 12"/>
            <p:cNvSpPr>
              <a:spLocks noChangeArrowheads="1"/>
            </p:cNvSpPr>
            <p:nvPr/>
          </p:nvSpPr>
          <p:spPr bwMode="hidden">
            <a:xfrm>
              <a:off x="192" y="127"/>
              <a:ext cx="1" cy="1"/>
            </a:xfrm>
            <a:prstGeom prst="rect">
              <a:avLst/>
            </a:prstGeom>
            <a:solidFill>
              <a:srgbClr val="9A1E8D"/>
            </a:solidFill>
            <a:ln w="9525">
              <a:noFill/>
              <a:miter lim="800000"/>
              <a:headEnd/>
              <a:tailEnd/>
            </a:ln>
          </p:spPr>
          <p:txBody>
            <a:bodyPr/>
            <a:lstStyle/>
            <a:p>
              <a:pPr fontAlgn="auto">
                <a:spcBef>
                  <a:spcPts val="0"/>
                </a:spcBef>
                <a:spcAft>
                  <a:spcPts val="0"/>
                </a:spcAft>
                <a:defRPr/>
              </a:pPr>
              <a:endParaRPr lang="ru-RU">
                <a:latin typeface="+mn-lt"/>
                <a:cs typeface="+mn-cs"/>
              </a:endParaRPr>
            </a:p>
          </p:txBody>
        </p:sp>
        <p:sp>
          <p:nvSpPr>
            <p:cNvPr id="15" name="Rectangle 13"/>
            <p:cNvSpPr>
              <a:spLocks noChangeArrowheads="1"/>
            </p:cNvSpPr>
            <p:nvPr/>
          </p:nvSpPr>
          <p:spPr bwMode="hidden">
            <a:xfrm>
              <a:off x="204" y="131"/>
              <a:ext cx="1" cy="1"/>
            </a:xfrm>
            <a:prstGeom prst="rect">
              <a:avLst/>
            </a:prstGeom>
            <a:solidFill>
              <a:srgbClr val="9A1E8D"/>
            </a:solidFill>
            <a:ln w="9525">
              <a:noFill/>
              <a:miter lim="800000"/>
              <a:headEnd/>
              <a:tailEnd/>
            </a:ln>
          </p:spPr>
          <p:txBody>
            <a:bodyPr/>
            <a:lstStyle/>
            <a:p>
              <a:pPr fontAlgn="auto">
                <a:spcBef>
                  <a:spcPts val="0"/>
                </a:spcBef>
                <a:spcAft>
                  <a:spcPts val="0"/>
                </a:spcAft>
                <a:defRPr/>
              </a:pPr>
              <a:endParaRPr lang="ru-RU">
                <a:latin typeface="+mn-lt"/>
                <a:cs typeface="+mn-cs"/>
              </a:endParaRPr>
            </a:p>
          </p:txBody>
        </p:sp>
        <p:sp>
          <p:nvSpPr>
            <p:cNvPr id="16" name="Freeform 14"/>
            <p:cNvSpPr>
              <a:spLocks/>
            </p:cNvSpPr>
            <p:nvPr/>
          </p:nvSpPr>
          <p:spPr bwMode="hidden">
            <a:xfrm>
              <a:off x="0" y="4032"/>
              <a:ext cx="5760" cy="288"/>
            </a:xfrm>
            <a:custGeom>
              <a:avLst/>
              <a:gdLst/>
              <a:ahLst/>
              <a:cxnLst>
                <a:cxn ang="0">
                  <a:pos x="5740" y="288"/>
                </a:cxn>
                <a:cxn ang="0">
                  <a:pos x="0" y="288"/>
                </a:cxn>
                <a:cxn ang="0">
                  <a:pos x="0" y="0"/>
                </a:cxn>
                <a:cxn ang="0">
                  <a:pos x="5740" y="0"/>
                </a:cxn>
                <a:cxn ang="0">
                  <a:pos x="5740" y="288"/>
                </a:cxn>
                <a:cxn ang="0">
                  <a:pos x="5740" y="288"/>
                </a:cxn>
              </a:cxnLst>
              <a:rect l="0" t="0" r="r" b="b"/>
              <a:pathLst>
                <a:path w="5740" h="288">
                  <a:moveTo>
                    <a:pt x="5740" y="288"/>
                  </a:moveTo>
                  <a:lnTo>
                    <a:pt x="0" y="288"/>
                  </a:lnTo>
                  <a:lnTo>
                    <a:pt x="0" y="0"/>
                  </a:lnTo>
                  <a:lnTo>
                    <a:pt x="5740" y="0"/>
                  </a:lnTo>
                  <a:lnTo>
                    <a:pt x="5740" y="288"/>
                  </a:lnTo>
                  <a:lnTo>
                    <a:pt x="5740" y="288"/>
                  </a:lnTo>
                  <a:close/>
                </a:path>
              </a:pathLst>
            </a:custGeom>
            <a:gradFill rotWithShape="0">
              <a:gsLst>
                <a:gs pos="0">
                  <a:schemeClr val="bg1"/>
                </a:gs>
                <a:gs pos="100000">
                  <a:schemeClr val="bg1">
                    <a:gamma/>
                    <a:shade val="46275"/>
                    <a:invGamma/>
                  </a:schemeClr>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17" name="Freeform 15"/>
            <p:cNvSpPr>
              <a:spLocks/>
            </p:cNvSpPr>
            <p:nvPr/>
          </p:nvSpPr>
          <p:spPr bwMode="hidden">
            <a:xfrm>
              <a:off x="0" y="4032"/>
              <a:ext cx="5760" cy="336"/>
            </a:xfrm>
            <a:custGeom>
              <a:avLst/>
              <a:gdLst/>
              <a:ahLst/>
              <a:cxnLst>
                <a:cxn ang="0">
                  <a:pos x="5740" y="288"/>
                </a:cxn>
                <a:cxn ang="0">
                  <a:pos x="0" y="288"/>
                </a:cxn>
                <a:cxn ang="0">
                  <a:pos x="0" y="0"/>
                </a:cxn>
                <a:cxn ang="0">
                  <a:pos x="5740" y="0"/>
                </a:cxn>
                <a:cxn ang="0">
                  <a:pos x="5740" y="288"/>
                </a:cxn>
                <a:cxn ang="0">
                  <a:pos x="5740" y="288"/>
                </a:cxn>
              </a:cxnLst>
              <a:rect l="0" t="0" r="r" b="b"/>
              <a:pathLst>
                <a:path w="5740" h="288">
                  <a:moveTo>
                    <a:pt x="5740" y="288"/>
                  </a:moveTo>
                  <a:lnTo>
                    <a:pt x="0" y="288"/>
                  </a:lnTo>
                  <a:lnTo>
                    <a:pt x="0" y="0"/>
                  </a:lnTo>
                  <a:lnTo>
                    <a:pt x="5740" y="0"/>
                  </a:lnTo>
                  <a:lnTo>
                    <a:pt x="5740" y="288"/>
                  </a:lnTo>
                  <a:lnTo>
                    <a:pt x="5740" y="288"/>
                  </a:lnTo>
                  <a:close/>
                </a:path>
              </a:pathLst>
            </a:custGeom>
            <a:gradFill rotWithShape="0">
              <a:gsLst>
                <a:gs pos="0">
                  <a:schemeClr val="bg1"/>
                </a:gs>
                <a:gs pos="100000">
                  <a:schemeClr val="bg1">
                    <a:gamma/>
                    <a:shade val="46275"/>
                    <a:invGamma/>
                  </a:schemeClr>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18" name="Freeform 16"/>
            <p:cNvSpPr>
              <a:spLocks/>
            </p:cNvSpPr>
            <p:nvPr/>
          </p:nvSpPr>
          <p:spPr bwMode="hidden">
            <a:xfrm>
              <a:off x="0" y="0"/>
              <a:ext cx="5760" cy="288"/>
            </a:xfrm>
            <a:custGeom>
              <a:avLst/>
              <a:gdLst/>
              <a:ahLst/>
              <a:cxnLst>
                <a:cxn ang="0">
                  <a:pos x="5740" y="288"/>
                </a:cxn>
                <a:cxn ang="0">
                  <a:pos x="0" y="288"/>
                </a:cxn>
                <a:cxn ang="0">
                  <a:pos x="0" y="0"/>
                </a:cxn>
                <a:cxn ang="0">
                  <a:pos x="5740" y="0"/>
                </a:cxn>
                <a:cxn ang="0">
                  <a:pos x="5740" y="288"/>
                </a:cxn>
                <a:cxn ang="0">
                  <a:pos x="5740" y="288"/>
                </a:cxn>
              </a:cxnLst>
              <a:rect l="0" t="0" r="r" b="b"/>
              <a:pathLst>
                <a:path w="5740" h="288">
                  <a:moveTo>
                    <a:pt x="5740" y="288"/>
                  </a:moveTo>
                  <a:lnTo>
                    <a:pt x="0" y="288"/>
                  </a:lnTo>
                  <a:lnTo>
                    <a:pt x="0" y="0"/>
                  </a:lnTo>
                  <a:lnTo>
                    <a:pt x="5740" y="0"/>
                  </a:lnTo>
                  <a:lnTo>
                    <a:pt x="5740" y="288"/>
                  </a:lnTo>
                  <a:lnTo>
                    <a:pt x="5740" y="288"/>
                  </a:lnTo>
                  <a:close/>
                </a:path>
              </a:pathLst>
            </a:custGeom>
            <a:gradFill rotWithShape="0">
              <a:gsLst>
                <a:gs pos="0">
                  <a:schemeClr val="bg2">
                    <a:gamma/>
                    <a:shade val="56078"/>
                    <a:invGamma/>
                  </a:schemeClr>
                </a:gs>
                <a:gs pos="100000">
                  <a:schemeClr val="bg2"/>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19" name="Freeform 17"/>
            <p:cNvSpPr>
              <a:spLocks/>
            </p:cNvSpPr>
            <p:nvPr/>
          </p:nvSpPr>
          <p:spPr bwMode="hidden">
            <a:xfrm>
              <a:off x="509" y="229"/>
              <a:ext cx="3188" cy="2024"/>
            </a:xfrm>
            <a:custGeom>
              <a:avLst/>
              <a:gdLst/>
              <a:ahLst/>
              <a:cxnLst>
                <a:cxn ang="0">
                  <a:pos x="871" y="1423"/>
                </a:cxn>
                <a:cxn ang="0">
                  <a:pos x="907" y="1393"/>
                </a:cxn>
                <a:cxn ang="0">
                  <a:pos x="991" y="1320"/>
                </a:cxn>
                <a:cxn ang="0">
                  <a:pos x="1033" y="1297"/>
                </a:cxn>
                <a:cxn ang="0">
                  <a:pos x="1086" y="1249"/>
                </a:cxn>
                <a:cxn ang="0">
                  <a:pos x="1123" y="1219"/>
                </a:cxn>
                <a:cxn ang="0">
                  <a:pos x="1057" y="1153"/>
                </a:cxn>
                <a:cxn ang="0">
                  <a:pos x="877" y="1021"/>
                </a:cxn>
                <a:cxn ang="0">
                  <a:pos x="655" y="907"/>
                </a:cxn>
                <a:cxn ang="0">
                  <a:pos x="655" y="846"/>
                </a:cxn>
                <a:cxn ang="0">
                  <a:pos x="643" y="708"/>
                </a:cxn>
                <a:cxn ang="0">
                  <a:pos x="552" y="642"/>
                </a:cxn>
                <a:cxn ang="0">
                  <a:pos x="510" y="570"/>
                </a:cxn>
                <a:cxn ang="0">
                  <a:pos x="637" y="564"/>
                </a:cxn>
                <a:cxn ang="0">
                  <a:pos x="763" y="570"/>
                </a:cxn>
                <a:cxn ang="0">
                  <a:pos x="1091" y="850"/>
                </a:cxn>
                <a:cxn ang="0">
                  <a:pos x="1009" y="566"/>
                </a:cxn>
                <a:cxn ang="0">
                  <a:pos x="1054" y="265"/>
                </a:cxn>
                <a:cxn ang="0">
                  <a:pos x="1249" y="0"/>
                </a:cxn>
                <a:cxn ang="0">
                  <a:pos x="1466" y="292"/>
                </a:cxn>
                <a:cxn ang="0">
                  <a:pos x="1475" y="548"/>
                </a:cxn>
                <a:cxn ang="0">
                  <a:pos x="1567" y="630"/>
                </a:cxn>
                <a:cxn ang="0">
                  <a:pos x="1795" y="365"/>
                </a:cxn>
                <a:cxn ang="0">
                  <a:pos x="2245" y="150"/>
                </a:cxn>
                <a:cxn ang="0">
                  <a:pos x="2618" y="180"/>
                </a:cxn>
                <a:cxn ang="0">
                  <a:pos x="3050" y="150"/>
                </a:cxn>
                <a:cxn ang="0">
                  <a:pos x="3140" y="210"/>
                </a:cxn>
                <a:cxn ang="0">
                  <a:pos x="2990" y="210"/>
                </a:cxn>
                <a:cxn ang="0">
                  <a:pos x="2834" y="377"/>
                </a:cxn>
                <a:cxn ang="0">
                  <a:pos x="2702" y="648"/>
                </a:cxn>
                <a:cxn ang="0">
                  <a:pos x="2582" y="828"/>
                </a:cxn>
                <a:cxn ang="0">
                  <a:pos x="2234" y="1009"/>
                </a:cxn>
                <a:cxn ang="0">
                  <a:pos x="1963" y="1075"/>
                </a:cxn>
                <a:cxn ang="0">
                  <a:pos x="2257" y="1111"/>
                </a:cxn>
                <a:cxn ang="0">
                  <a:pos x="2600" y="1207"/>
                </a:cxn>
                <a:cxn ang="0">
                  <a:pos x="2894" y="1441"/>
                </a:cxn>
                <a:cxn ang="0">
                  <a:pos x="3122" y="1555"/>
                </a:cxn>
                <a:cxn ang="0">
                  <a:pos x="3032" y="1585"/>
                </a:cxn>
                <a:cxn ang="0">
                  <a:pos x="3008" y="1591"/>
                </a:cxn>
                <a:cxn ang="0">
                  <a:pos x="2960" y="1597"/>
                </a:cxn>
                <a:cxn ang="0">
                  <a:pos x="2882" y="1609"/>
                </a:cxn>
                <a:cxn ang="0">
                  <a:pos x="2846" y="1609"/>
                </a:cxn>
                <a:cxn ang="0">
                  <a:pos x="2774" y="1615"/>
                </a:cxn>
                <a:cxn ang="0">
                  <a:pos x="2726" y="1621"/>
                </a:cxn>
                <a:cxn ang="0">
                  <a:pos x="2708" y="1621"/>
                </a:cxn>
                <a:cxn ang="0">
                  <a:pos x="2594" y="1657"/>
                </a:cxn>
                <a:cxn ang="0">
                  <a:pos x="2533" y="1663"/>
                </a:cxn>
                <a:cxn ang="0">
                  <a:pos x="2444" y="1675"/>
                </a:cxn>
                <a:cxn ang="0">
                  <a:pos x="2378" y="1687"/>
                </a:cxn>
                <a:cxn ang="0">
                  <a:pos x="2360" y="1705"/>
                </a:cxn>
                <a:cxn ang="0">
                  <a:pos x="2305" y="1687"/>
                </a:cxn>
                <a:cxn ang="0">
                  <a:pos x="2263" y="1663"/>
                </a:cxn>
                <a:cxn ang="0">
                  <a:pos x="2017" y="1585"/>
                </a:cxn>
                <a:cxn ang="0">
                  <a:pos x="1711" y="1453"/>
                </a:cxn>
                <a:cxn ang="0">
                  <a:pos x="1880" y="1844"/>
                </a:cxn>
                <a:cxn ang="0">
                  <a:pos x="1771" y="1922"/>
                </a:cxn>
                <a:cxn ang="0">
                  <a:pos x="1531" y="1753"/>
                </a:cxn>
                <a:cxn ang="0">
                  <a:pos x="1411" y="1477"/>
                </a:cxn>
                <a:cxn ang="0">
                  <a:pos x="1219" y="1291"/>
                </a:cxn>
                <a:cxn ang="0">
                  <a:pos x="127" y="2006"/>
                </a:cxn>
                <a:cxn ang="0">
                  <a:pos x="865" y="1429"/>
                </a:cxn>
              </a:cxnLst>
              <a:rect l="0" t="0" r="r" b="b"/>
              <a:pathLst>
                <a:path w="3188" h="2024">
                  <a:moveTo>
                    <a:pt x="865" y="1429"/>
                  </a:moveTo>
                  <a:lnTo>
                    <a:pt x="871" y="1423"/>
                  </a:lnTo>
                  <a:lnTo>
                    <a:pt x="889" y="1411"/>
                  </a:lnTo>
                  <a:lnTo>
                    <a:pt x="907" y="1393"/>
                  </a:lnTo>
                  <a:lnTo>
                    <a:pt x="937" y="1369"/>
                  </a:lnTo>
                  <a:lnTo>
                    <a:pt x="991" y="1320"/>
                  </a:lnTo>
                  <a:lnTo>
                    <a:pt x="1015" y="1309"/>
                  </a:lnTo>
                  <a:lnTo>
                    <a:pt x="1033" y="1297"/>
                  </a:lnTo>
                  <a:lnTo>
                    <a:pt x="1057" y="1279"/>
                  </a:lnTo>
                  <a:lnTo>
                    <a:pt x="1086" y="1249"/>
                  </a:lnTo>
                  <a:lnTo>
                    <a:pt x="1111" y="1225"/>
                  </a:lnTo>
                  <a:lnTo>
                    <a:pt x="1123" y="1219"/>
                  </a:lnTo>
                  <a:lnTo>
                    <a:pt x="1123" y="1213"/>
                  </a:lnTo>
                  <a:lnTo>
                    <a:pt x="1057" y="1153"/>
                  </a:lnTo>
                  <a:lnTo>
                    <a:pt x="979" y="1051"/>
                  </a:lnTo>
                  <a:lnTo>
                    <a:pt x="877" y="1021"/>
                  </a:lnTo>
                  <a:lnTo>
                    <a:pt x="685" y="931"/>
                  </a:lnTo>
                  <a:lnTo>
                    <a:pt x="655" y="907"/>
                  </a:lnTo>
                  <a:lnTo>
                    <a:pt x="721" y="876"/>
                  </a:lnTo>
                  <a:lnTo>
                    <a:pt x="655" y="846"/>
                  </a:lnTo>
                  <a:lnTo>
                    <a:pt x="612" y="774"/>
                  </a:lnTo>
                  <a:lnTo>
                    <a:pt x="643" y="708"/>
                  </a:lnTo>
                  <a:lnTo>
                    <a:pt x="600" y="660"/>
                  </a:lnTo>
                  <a:lnTo>
                    <a:pt x="552" y="642"/>
                  </a:lnTo>
                  <a:lnTo>
                    <a:pt x="528" y="594"/>
                  </a:lnTo>
                  <a:lnTo>
                    <a:pt x="510" y="570"/>
                  </a:lnTo>
                  <a:lnTo>
                    <a:pt x="552" y="552"/>
                  </a:lnTo>
                  <a:lnTo>
                    <a:pt x="637" y="564"/>
                  </a:lnTo>
                  <a:lnTo>
                    <a:pt x="721" y="576"/>
                  </a:lnTo>
                  <a:lnTo>
                    <a:pt x="763" y="570"/>
                  </a:lnTo>
                  <a:lnTo>
                    <a:pt x="931" y="696"/>
                  </a:lnTo>
                  <a:lnTo>
                    <a:pt x="1091" y="850"/>
                  </a:lnTo>
                  <a:lnTo>
                    <a:pt x="1073" y="685"/>
                  </a:lnTo>
                  <a:lnTo>
                    <a:pt x="1009" y="566"/>
                  </a:lnTo>
                  <a:lnTo>
                    <a:pt x="945" y="393"/>
                  </a:lnTo>
                  <a:lnTo>
                    <a:pt x="1054" y="265"/>
                  </a:lnTo>
                  <a:lnTo>
                    <a:pt x="1137" y="45"/>
                  </a:lnTo>
                  <a:lnTo>
                    <a:pt x="1249" y="0"/>
                  </a:lnTo>
                  <a:lnTo>
                    <a:pt x="1338" y="137"/>
                  </a:lnTo>
                  <a:lnTo>
                    <a:pt x="1466" y="292"/>
                  </a:lnTo>
                  <a:lnTo>
                    <a:pt x="1502" y="411"/>
                  </a:lnTo>
                  <a:lnTo>
                    <a:pt x="1475" y="548"/>
                  </a:lnTo>
                  <a:lnTo>
                    <a:pt x="1347" y="768"/>
                  </a:lnTo>
                  <a:lnTo>
                    <a:pt x="1567" y="630"/>
                  </a:lnTo>
                  <a:lnTo>
                    <a:pt x="1687" y="462"/>
                  </a:lnTo>
                  <a:lnTo>
                    <a:pt x="1795" y="365"/>
                  </a:lnTo>
                  <a:lnTo>
                    <a:pt x="1940" y="239"/>
                  </a:lnTo>
                  <a:lnTo>
                    <a:pt x="2245" y="150"/>
                  </a:lnTo>
                  <a:lnTo>
                    <a:pt x="2498" y="138"/>
                  </a:lnTo>
                  <a:lnTo>
                    <a:pt x="2618" y="180"/>
                  </a:lnTo>
                  <a:lnTo>
                    <a:pt x="2815" y="138"/>
                  </a:lnTo>
                  <a:lnTo>
                    <a:pt x="3050" y="150"/>
                  </a:lnTo>
                  <a:lnTo>
                    <a:pt x="3176" y="168"/>
                  </a:lnTo>
                  <a:lnTo>
                    <a:pt x="3140" y="210"/>
                  </a:lnTo>
                  <a:lnTo>
                    <a:pt x="3116" y="192"/>
                  </a:lnTo>
                  <a:lnTo>
                    <a:pt x="2990" y="210"/>
                  </a:lnTo>
                  <a:lnTo>
                    <a:pt x="2906" y="263"/>
                  </a:lnTo>
                  <a:lnTo>
                    <a:pt x="2834" y="377"/>
                  </a:lnTo>
                  <a:lnTo>
                    <a:pt x="2768" y="534"/>
                  </a:lnTo>
                  <a:lnTo>
                    <a:pt x="2702" y="648"/>
                  </a:lnTo>
                  <a:lnTo>
                    <a:pt x="2738" y="726"/>
                  </a:lnTo>
                  <a:lnTo>
                    <a:pt x="2582" y="828"/>
                  </a:lnTo>
                  <a:lnTo>
                    <a:pt x="2444" y="913"/>
                  </a:lnTo>
                  <a:lnTo>
                    <a:pt x="2234" y="1009"/>
                  </a:lnTo>
                  <a:lnTo>
                    <a:pt x="2096" y="1063"/>
                  </a:lnTo>
                  <a:lnTo>
                    <a:pt x="1963" y="1075"/>
                  </a:lnTo>
                  <a:lnTo>
                    <a:pt x="2035" y="1117"/>
                  </a:lnTo>
                  <a:lnTo>
                    <a:pt x="2257" y="1111"/>
                  </a:lnTo>
                  <a:lnTo>
                    <a:pt x="2545" y="1135"/>
                  </a:lnTo>
                  <a:lnTo>
                    <a:pt x="2600" y="1207"/>
                  </a:lnTo>
                  <a:lnTo>
                    <a:pt x="2726" y="1303"/>
                  </a:lnTo>
                  <a:lnTo>
                    <a:pt x="2894" y="1441"/>
                  </a:lnTo>
                  <a:lnTo>
                    <a:pt x="2984" y="1471"/>
                  </a:lnTo>
                  <a:lnTo>
                    <a:pt x="3122" y="1555"/>
                  </a:lnTo>
                  <a:lnTo>
                    <a:pt x="3188" y="1543"/>
                  </a:lnTo>
                  <a:lnTo>
                    <a:pt x="3032" y="1585"/>
                  </a:lnTo>
                  <a:lnTo>
                    <a:pt x="3026" y="1585"/>
                  </a:lnTo>
                  <a:lnTo>
                    <a:pt x="3008" y="1591"/>
                  </a:lnTo>
                  <a:lnTo>
                    <a:pt x="2984" y="1591"/>
                  </a:lnTo>
                  <a:lnTo>
                    <a:pt x="2960" y="1597"/>
                  </a:lnTo>
                  <a:lnTo>
                    <a:pt x="2906" y="1603"/>
                  </a:lnTo>
                  <a:lnTo>
                    <a:pt x="2882" y="1609"/>
                  </a:lnTo>
                  <a:lnTo>
                    <a:pt x="2864" y="1609"/>
                  </a:lnTo>
                  <a:lnTo>
                    <a:pt x="2846" y="1609"/>
                  </a:lnTo>
                  <a:lnTo>
                    <a:pt x="2828" y="1609"/>
                  </a:lnTo>
                  <a:lnTo>
                    <a:pt x="2774" y="1615"/>
                  </a:lnTo>
                  <a:lnTo>
                    <a:pt x="2750" y="1615"/>
                  </a:lnTo>
                  <a:lnTo>
                    <a:pt x="2726" y="1621"/>
                  </a:lnTo>
                  <a:lnTo>
                    <a:pt x="2714" y="1621"/>
                  </a:lnTo>
                  <a:lnTo>
                    <a:pt x="2708" y="1621"/>
                  </a:lnTo>
                  <a:lnTo>
                    <a:pt x="2606" y="1657"/>
                  </a:lnTo>
                  <a:lnTo>
                    <a:pt x="2594" y="1657"/>
                  </a:lnTo>
                  <a:lnTo>
                    <a:pt x="2569" y="1657"/>
                  </a:lnTo>
                  <a:lnTo>
                    <a:pt x="2533" y="1663"/>
                  </a:lnTo>
                  <a:lnTo>
                    <a:pt x="2486" y="1669"/>
                  </a:lnTo>
                  <a:lnTo>
                    <a:pt x="2444" y="1675"/>
                  </a:lnTo>
                  <a:lnTo>
                    <a:pt x="2408" y="1681"/>
                  </a:lnTo>
                  <a:lnTo>
                    <a:pt x="2378" y="1687"/>
                  </a:lnTo>
                  <a:lnTo>
                    <a:pt x="2366" y="1699"/>
                  </a:lnTo>
                  <a:lnTo>
                    <a:pt x="2360" y="1705"/>
                  </a:lnTo>
                  <a:lnTo>
                    <a:pt x="2342" y="1705"/>
                  </a:lnTo>
                  <a:lnTo>
                    <a:pt x="2305" y="1687"/>
                  </a:lnTo>
                  <a:lnTo>
                    <a:pt x="2275" y="1669"/>
                  </a:lnTo>
                  <a:lnTo>
                    <a:pt x="2263" y="1663"/>
                  </a:lnTo>
                  <a:lnTo>
                    <a:pt x="2257" y="1657"/>
                  </a:lnTo>
                  <a:lnTo>
                    <a:pt x="2017" y="1585"/>
                  </a:lnTo>
                  <a:lnTo>
                    <a:pt x="1844" y="1489"/>
                  </a:lnTo>
                  <a:lnTo>
                    <a:pt x="1711" y="1453"/>
                  </a:lnTo>
                  <a:lnTo>
                    <a:pt x="1856" y="1693"/>
                  </a:lnTo>
                  <a:lnTo>
                    <a:pt x="1880" y="1844"/>
                  </a:lnTo>
                  <a:lnTo>
                    <a:pt x="1856" y="1994"/>
                  </a:lnTo>
                  <a:lnTo>
                    <a:pt x="1771" y="1922"/>
                  </a:lnTo>
                  <a:lnTo>
                    <a:pt x="1616" y="1795"/>
                  </a:lnTo>
                  <a:lnTo>
                    <a:pt x="1531" y="1753"/>
                  </a:lnTo>
                  <a:lnTo>
                    <a:pt x="1483" y="1633"/>
                  </a:lnTo>
                  <a:lnTo>
                    <a:pt x="1411" y="1477"/>
                  </a:lnTo>
                  <a:lnTo>
                    <a:pt x="1358" y="1381"/>
                  </a:lnTo>
                  <a:lnTo>
                    <a:pt x="1219" y="1291"/>
                  </a:lnTo>
                  <a:lnTo>
                    <a:pt x="1147" y="1279"/>
                  </a:lnTo>
                  <a:lnTo>
                    <a:pt x="127" y="2006"/>
                  </a:lnTo>
                  <a:lnTo>
                    <a:pt x="0" y="2024"/>
                  </a:lnTo>
                  <a:lnTo>
                    <a:pt x="865" y="1429"/>
                  </a:lnTo>
                  <a:lnTo>
                    <a:pt x="865" y="1429"/>
                  </a:lnTo>
                  <a:close/>
                </a:path>
              </a:pathLst>
            </a:custGeom>
            <a:gradFill rotWithShape="0">
              <a:gsLst>
                <a:gs pos="0">
                  <a:schemeClr val="bg2"/>
                </a:gs>
                <a:gs pos="100000">
                  <a:schemeClr val="bg1"/>
                </a:gs>
              </a:gsLst>
              <a:lin ang="27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20" name="Freeform 18"/>
            <p:cNvSpPr>
              <a:spLocks/>
            </p:cNvSpPr>
            <p:nvPr/>
          </p:nvSpPr>
          <p:spPr bwMode="hidden">
            <a:xfrm>
              <a:off x="1344" y="293"/>
              <a:ext cx="2144" cy="1787"/>
            </a:xfrm>
            <a:custGeom>
              <a:avLst/>
              <a:gdLst/>
              <a:ahLst/>
              <a:cxnLst>
                <a:cxn ang="0">
                  <a:pos x="318" y="1078"/>
                </a:cxn>
                <a:cxn ang="0">
                  <a:pos x="217" y="928"/>
                </a:cxn>
                <a:cxn ang="0">
                  <a:pos x="102" y="808"/>
                </a:cxn>
                <a:cxn ang="0">
                  <a:pos x="36" y="742"/>
                </a:cxn>
                <a:cxn ang="0">
                  <a:pos x="0" y="700"/>
                </a:cxn>
                <a:cxn ang="0">
                  <a:pos x="270" y="958"/>
                </a:cxn>
                <a:cxn ang="0">
                  <a:pos x="294" y="1006"/>
                </a:cxn>
                <a:cxn ang="0">
                  <a:pos x="367" y="670"/>
                </a:cxn>
                <a:cxn ang="0">
                  <a:pos x="379" y="411"/>
                </a:cxn>
                <a:cxn ang="0">
                  <a:pos x="347" y="118"/>
                </a:cxn>
                <a:cxn ang="0">
                  <a:pos x="393" y="0"/>
                </a:cxn>
                <a:cxn ang="0">
                  <a:pos x="397" y="357"/>
                </a:cxn>
                <a:cxn ang="0">
                  <a:pos x="421" y="609"/>
                </a:cxn>
                <a:cxn ang="0">
                  <a:pos x="385" y="826"/>
                </a:cxn>
                <a:cxn ang="0">
                  <a:pos x="385" y="1036"/>
                </a:cxn>
                <a:cxn ang="0">
                  <a:pos x="877" y="784"/>
                </a:cxn>
                <a:cxn ang="0">
                  <a:pos x="1309" y="555"/>
                </a:cxn>
                <a:cxn ang="0">
                  <a:pos x="1802" y="249"/>
                </a:cxn>
                <a:cxn ang="0">
                  <a:pos x="2096" y="69"/>
                </a:cxn>
                <a:cxn ang="0">
                  <a:pos x="1814" y="279"/>
                </a:cxn>
                <a:cxn ang="0">
                  <a:pos x="1453" y="501"/>
                </a:cxn>
                <a:cxn ang="0">
                  <a:pos x="1123" y="700"/>
                </a:cxn>
                <a:cxn ang="0">
                  <a:pos x="739" y="898"/>
                </a:cxn>
                <a:cxn ang="0">
                  <a:pos x="463" y="1084"/>
                </a:cxn>
                <a:cxn ang="0">
                  <a:pos x="817" y="1193"/>
                </a:cxn>
                <a:cxn ang="0">
                  <a:pos x="1285" y="1187"/>
                </a:cxn>
                <a:cxn ang="0">
                  <a:pos x="1916" y="1396"/>
                </a:cxn>
                <a:cxn ang="0">
                  <a:pos x="2144" y="1420"/>
                </a:cxn>
                <a:cxn ang="0">
                  <a:pos x="1814" y="1408"/>
                </a:cxn>
                <a:cxn ang="0">
                  <a:pos x="1435" y="1288"/>
                </a:cxn>
                <a:cxn ang="0">
                  <a:pos x="1219" y="1229"/>
                </a:cxn>
                <a:cxn ang="0">
                  <a:pos x="799" y="1223"/>
                </a:cxn>
                <a:cxn ang="0">
                  <a:pos x="505" y="1145"/>
                </a:cxn>
                <a:cxn ang="0">
                  <a:pos x="733" y="1378"/>
                </a:cxn>
                <a:cxn ang="0">
                  <a:pos x="877" y="1619"/>
                </a:cxn>
                <a:cxn ang="0">
                  <a:pos x="1009" y="1787"/>
                </a:cxn>
                <a:cxn ang="0">
                  <a:pos x="817" y="1607"/>
                </a:cxn>
                <a:cxn ang="0">
                  <a:pos x="673" y="1372"/>
                </a:cxn>
                <a:cxn ang="0">
                  <a:pos x="415" y="1109"/>
                </a:cxn>
                <a:cxn ang="0">
                  <a:pos x="318" y="1078"/>
                </a:cxn>
                <a:cxn ang="0">
                  <a:pos x="318" y="1078"/>
                </a:cxn>
              </a:cxnLst>
              <a:rect l="0" t="0" r="r" b="b"/>
              <a:pathLst>
                <a:path w="2144" h="1787">
                  <a:moveTo>
                    <a:pt x="318" y="1078"/>
                  </a:moveTo>
                  <a:lnTo>
                    <a:pt x="217" y="928"/>
                  </a:lnTo>
                  <a:lnTo>
                    <a:pt x="102" y="808"/>
                  </a:lnTo>
                  <a:lnTo>
                    <a:pt x="36" y="742"/>
                  </a:lnTo>
                  <a:lnTo>
                    <a:pt x="0" y="700"/>
                  </a:lnTo>
                  <a:lnTo>
                    <a:pt x="270" y="958"/>
                  </a:lnTo>
                  <a:lnTo>
                    <a:pt x="294" y="1006"/>
                  </a:lnTo>
                  <a:lnTo>
                    <a:pt x="367" y="670"/>
                  </a:lnTo>
                  <a:lnTo>
                    <a:pt x="379" y="411"/>
                  </a:lnTo>
                  <a:lnTo>
                    <a:pt x="347" y="118"/>
                  </a:lnTo>
                  <a:lnTo>
                    <a:pt x="393" y="0"/>
                  </a:lnTo>
                  <a:lnTo>
                    <a:pt x="397" y="357"/>
                  </a:lnTo>
                  <a:lnTo>
                    <a:pt x="421" y="609"/>
                  </a:lnTo>
                  <a:lnTo>
                    <a:pt x="385" y="826"/>
                  </a:lnTo>
                  <a:lnTo>
                    <a:pt x="385" y="1036"/>
                  </a:lnTo>
                  <a:lnTo>
                    <a:pt x="877" y="784"/>
                  </a:lnTo>
                  <a:lnTo>
                    <a:pt x="1309" y="555"/>
                  </a:lnTo>
                  <a:lnTo>
                    <a:pt x="1802" y="249"/>
                  </a:lnTo>
                  <a:lnTo>
                    <a:pt x="2096" y="69"/>
                  </a:lnTo>
                  <a:lnTo>
                    <a:pt x="1814" y="279"/>
                  </a:lnTo>
                  <a:lnTo>
                    <a:pt x="1453" y="501"/>
                  </a:lnTo>
                  <a:lnTo>
                    <a:pt x="1123" y="700"/>
                  </a:lnTo>
                  <a:lnTo>
                    <a:pt x="739" y="898"/>
                  </a:lnTo>
                  <a:lnTo>
                    <a:pt x="463" y="1084"/>
                  </a:lnTo>
                  <a:lnTo>
                    <a:pt x="817" y="1193"/>
                  </a:lnTo>
                  <a:lnTo>
                    <a:pt x="1285" y="1187"/>
                  </a:lnTo>
                  <a:lnTo>
                    <a:pt x="1916" y="1396"/>
                  </a:lnTo>
                  <a:lnTo>
                    <a:pt x="2144" y="1420"/>
                  </a:lnTo>
                  <a:lnTo>
                    <a:pt x="1814" y="1408"/>
                  </a:lnTo>
                  <a:lnTo>
                    <a:pt x="1435" y="1288"/>
                  </a:lnTo>
                  <a:lnTo>
                    <a:pt x="1219" y="1229"/>
                  </a:lnTo>
                  <a:lnTo>
                    <a:pt x="799" y="1223"/>
                  </a:lnTo>
                  <a:lnTo>
                    <a:pt x="505" y="1145"/>
                  </a:lnTo>
                  <a:lnTo>
                    <a:pt x="733" y="1378"/>
                  </a:lnTo>
                  <a:lnTo>
                    <a:pt x="877" y="1619"/>
                  </a:lnTo>
                  <a:lnTo>
                    <a:pt x="1009" y="1787"/>
                  </a:lnTo>
                  <a:lnTo>
                    <a:pt x="817" y="1607"/>
                  </a:lnTo>
                  <a:lnTo>
                    <a:pt x="673" y="1372"/>
                  </a:lnTo>
                  <a:lnTo>
                    <a:pt x="415" y="1109"/>
                  </a:lnTo>
                  <a:lnTo>
                    <a:pt x="318" y="1078"/>
                  </a:lnTo>
                  <a:lnTo>
                    <a:pt x="318" y="1078"/>
                  </a:lnTo>
                  <a:close/>
                </a:path>
              </a:pathLst>
            </a:custGeom>
            <a:gradFill rotWithShape="0">
              <a:gsLst>
                <a:gs pos="0">
                  <a:schemeClr val="accent2"/>
                </a:gs>
                <a:gs pos="100000">
                  <a:schemeClr val="bg1"/>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21" name="Freeform 19"/>
            <p:cNvSpPr>
              <a:spLocks/>
            </p:cNvSpPr>
            <p:nvPr/>
          </p:nvSpPr>
          <p:spPr bwMode="hidden">
            <a:xfrm>
              <a:off x="2932" y="1728"/>
              <a:ext cx="2828" cy="2366"/>
            </a:xfrm>
            <a:custGeom>
              <a:avLst/>
              <a:gdLst/>
              <a:ahLst/>
              <a:cxnLst>
                <a:cxn ang="0">
                  <a:pos x="1814" y="606"/>
                </a:cxn>
                <a:cxn ang="0">
                  <a:pos x="1615" y="252"/>
                </a:cxn>
                <a:cxn ang="0">
                  <a:pos x="1345" y="132"/>
                </a:cxn>
                <a:cxn ang="0">
                  <a:pos x="1381" y="492"/>
                </a:cxn>
                <a:cxn ang="0">
                  <a:pos x="955" y="221"/>
                </a:cxn>
                <a:cxn ang="0">
                  <a:pos x="877" y="161"/>
                </a:cxn>
                <a:cxn ang="0">
                  <a:pos x="841" y="167"/>
                </a:cxn>
                <a:cxn ang="0">
                  <a:pos x="720" y="161"/>
                </a:cxn>
                <a:cxn ang="0">
                  <a:pos x="613" y="144"/>
                </a:cxn>
                <a:cxn ang="0">
                  <a:pos x="492" y="161"/>
                </a:cxn>
                <a:cxn ang="0">
                  <a:pos x="432" y="150"/>
                </a:cxn>
                <a:cxn ang="0">
                  <a:pos x="342" y="138"/>
                </a:cxn>
                <a:cxn ang="0">
                  <a:pos x="246" y="126"/>
                </a:cxn>
                <a:cxn ang="0">
                  <a:pos x="174" y="114"/>
                </a:cxn>
                <a:cxn ang="0">
                  <a:pos x="216" y="240"/>
                </a:cxn>
                <a:cxn ang="0">
                  <a:pos x="607" y="588"/>
                </a:cxn>
                <a:cxn ang="0">
                  <a:pos x="1177" y="817"/>
                </a:cxn>
                <a:cxn ang="0">
                  <a:pos x="972" y="871"/>
                </a:cxn>
                <a:cxn ang="0">
                  <a:pos x="492" y="1111"/>
                </a:cxn>
                <a:cxn ang="0">
                  <a:pos x="276" y="1441"/>
                </a:cxn>
                <a:cxn ang="0">
                  <a:pos x="42" y="1441"/>
                </a:cxn>
                <a:cxn ang="0">
                  <a:pos x="367" y="1585"/>
                </a:cxn>
                <a:cxn ang="0">
                  <a:pos x="949" y="1712"/>
                </a:cxn>
                <a:cxn ang="0">
                  <a:pos x="1519" y="1537"/>
                </a:cxn>
                <a:cxn ang="0">
                  <a:pos x="1735" y="1513"/>
                </a:cxn>
                <a:cxn ang="0">
                  <a:pos x="1723" y="1802"/>
                </a:cxn>
                <a:cxn ang="0">
                  <a:pos x="2042" y="2229"/>
                </a:cxn>
                <a:cxn ang="0">
                  <a:pos x="2191" y="2133"/>
                </a:cxn>
                <a:cxn ang="0">
                  <a:pos x="2270" y="1970"/>
                </a:cxn>
                <a:cxn ang="0">
                  <a:pos x="2233" y="1573"/>
                </a:cxn>
                <a:cxn ang="0">
                  <a:pos x="2294" y="1483"/>
                </a:cxn>
                <a:cxn ang="0">
                  <a:pos x="2588" y="1688"/>
                </a:cxn>
                <a:cxn ang="0">
                  <a:pos x="2695" y="1682"/>
                </a:cxn>
                <a:cxn ang="0">
                  <a:pos x="2588" y="1543"/>
                </a:cxn>
                <a:cxn ang="0">
                  <a:pos x="2510" y="1357"/>
                </a:cxn>
                <a:cxn ang="0">
                  <a:pos x="2354" y="1184"/>
                </a:cxn>
                <a:cxn ang="0">
                  <a:pos x="2102" y="931"/>
                </a:cxn>
                <a:cxn ang="0">
                  <a:pos x="2137" y="907"/>
                </a:cxn>
                <a:cxn ang="0">
                  <a:pos x="2215" y="871"/>
                </a:cxn>
                <a:cxn ang="0">
                  <a:pos x="2324" y="817"/>
                </a:cxn>
                <a:cxn ang="0">
                  <a:pos x="2372" y="787"/>
                </a:cxn>
                <a:cxn ang="0">
                  <a:pos x="2078" y="865"/>
                </a:cxn>
              </a:cxnLst>
              <a:rect l="0" t="0" r="r" b="b"/>
              <a:pathLst>
                <a:path w="2828" h="2366">
                  <a:moveTo>
                    <a:pt x="2006" y="835"/>
                  </a:moveTo>
                  <a:lnTo>
                    <a:pt x="1873" y="715"/>
                  </a:lnTo>
                  <a:lnTo>
                    <a:pt x="1814" y="606"/>
                  </a:lnTo>
                  <a:lnTo>
                    <a:pt x="1747" y="438"/>
                  </a:lnTo>
                  <a:lnTo>
                    <a:pt x="1699" y="312"/>
                  </a:lnTo>
                  <a:lnTo>
                    <a:pt x="1615" y="252"/>
                  </a:lnTo>
                  <a:lnTo>
                    <a:pt x="1453" y="84"/>
                  </a:lnTo>
                  <a:lnTo>
                    <a:pt x="1375" y="0"/>
                  </a:lnTo>
                  <a:lnTo>
                    <a:pt x="1345" y="132"/>
                  </a:lnTo>
                  <a:lnTo>
                    <a:pt x="1369" y="294"/>
                  </a:lnTo>
                  <a:lnTo>
                    <a:pt x="1513" y="558"/>
                  </a:lnTo>
                  <a:lnTo>
                    <a:pt x="1381" y="492"/>
                  </a:lnTo>
                  <a:lnTo>
                    <a:pt x="1201" y="360"/>
                  </a:lnTo>
                  <a:lnTo>
                    <a:pt x="961" y="227"/>
                  </a:lnTo>
                  <a:lnTo>
                    <a:pt x="955" y="221"/>
                  </a:lnTo>
                  <a:lnTo>
                    <a:pt x="949" y="215"/>
                  </a:lnTo>
                  <a:lnTo>
                    <a:pt x="913" y="185"/>
                  </a:lnTo>
                  <a:lnTo>
                    <a:pt x="877" y="161"/>
                  </a:lnTo>
                  <a:lnTo>
                    <a:pt x="859" y="156"/>
                  </a:lnTo>
                  <a:lnTo>
                    <a:pt x="853" y="161"/>
                  </a:lnTo>
                  <a:lnTo>
                    <a:pt x="841" y="167"/>
                  </a:lnTo>
                  <a:lnTo>
                    <a:pt x="810" y="173"/>
                  </a:lnTo>
                  <a:lnTo>
                    <a:pt x="768" y="167"/>
                  </a:lnTo>
                  <a:lnTo>
                    <a:pt x="720" y="161"/>
                  </a:lnTo>
                  <a:lnTo>
                    <a:pt x="678" y="156"/>
                  </a:lnTo>
                  <a:lnTo>
                    <a:pt x="637" y="150"/>
                  </a:lnTo>
                  <a:lnTo>
                    <a:pt x="613" y="144"/>
                  </a:lnTo>
                  <a:lnTo>
                    <a:pt x="601" y="144"/>
                  </a:lnTo>
                  <a:lnTo>
                    <a:pt x="498" y="161"/>
                  </a:lnTo>
                  <a:lnTo>
                    <a:pt x="492" y="161"/>
                  </a:lnTo>
                  <a:lnTo>
                    <a:pt x="480" y="156"/>
                  </a:lnTo>
                  <a:lnTo>
                    <a:pt x="456" y="156"/>
                  </a:lnTo>
                  <a:lnTo>
                    <a:pt x="432" y="150"/>
                  </a:lnTo>
                  <a:lnTo>
                    <a:pt x="379" y="144"/>
                  </a:lnTo>
                  <a:lnTo>
                    <a:pt x="361" y="138"/>
                  </a:lnTo>
                  <a:lnTo>
                    <a:pt x="342" y="138"/>
                  </a:lnTo>
                  <a:lnTo>
                    <a:pt x="324" y="138"/>
                  </a:lnTo>
                  <a:lnTo>
                    <a:pt x="300" y="132"/>
                  </a:lnTo>
                  <a:lnTo>
                    <a:pt x="246" y="126"/>
                  </a:lnTo>
                  <a:lnTo>
                    <a:pt x="216" y="120"/>
                  </a:lnTo>
                  <a:lnTo>
                    <a:pt x="192" y="120"/>
                  </a:lnTo>
                  <a:lnTo>
                    <a:pt x="174" y="114"/>
                  </a:lnTo>
                  <a:lnTo>
                    <a:pt x="168" y="114"/>
                  </a:lnTo>
                  <a:lnTo>
                    <a:pt x="6" y="120"/>
                  </a:lnTo>
                  <a:lnTo>
                    <a:pt x="216" y="240"/>
                  </a:lnTo>
                  <a:lnTo>
                    <a:pt x="306" y="294"/>
                  </a:lnTo>
                  <a:lnTo>
                    <a:pt x="480" y="462"/>
                  </a:lnTo>
                  <a:lnTo>
                    <a:pt x="607" y="588"/>
                  </a:lnTo>
                  <a:lnTo>
                    <a:pt x="655" y="672"/>
                  </a:lnTo>
                  <a:lnTo>
                    <a:pt x="949" y="769"/>
                  </a:lnTo>
                  <a:lnTo>
                    <a:pt x="1177" y="817"/>
                  </a:lnTo>
                  <a:lnTo>
                    <a:pt x="1249" y="871"/>
                  </a:lnTo>
                  <a:lnTo>
                    <a:pt x="1117" y="853"/>
                  </a:lnTo>
                  <a:lnTo>
                    <a:pt x="972" y="871"/>
                  </a:lnTo>
                  <a:lnTo>
                    <a:pt x="756" y="919"/>
                  </a:lnTo>
                  <a:lnTo>
                    <a:pt x="619" y="961"/>
                  </a:lnTo>
                  <a:lnTo>
                    <a:pt x="492" y="1111"/>
                  </a:lnTo>
                  <a:lnTo>
                    <a:pt x="420" y="1214"/>
                  </a:lnTo>
                  <a:lnTo>
                    <a:pt x="348" y="1345"/>
                  </a:lnTo>
                  <a:lnTo>
                    <a:pt x="276" y="1441"/>
                  </a:lnTo>
                  <a:lnTo>
                    <a:pt x="192" y="1471"/>
                  </a:lnTo>
                  <a:lnTo>
                    <a:pt x="66" y="1465"/>
                  </a:lnTo>
                  <a:lnTo>
                    <a:pt x="42" y="1441"/>
                  </a:lnTo>
                  <a:lnTo>
                    <a:pt x="0" y="1471"/>
                  </a:lnTo>
                  <a:lnTo>
                    <a:pt x="126" y="1519"/>
                  </a:lnTo>
                  <a:lnTo>
                    <a:pt x="367" y="1585"/>
                  </a:lnTo>
                  <a:lnTo>
                    <a:pt x="570" y="1591"/>
                  </a:lnTo>
                  <a:lnTo>
                    <a:pt x="690" y="1664"/>
                  </a:lnTo>
                  <a:lnTo>
                    <a:pt x="949" y="1712"/>
                  </a:lnTo>
                  <a:lnTo>
                    <a:pt x="1260" y="1694"/>
                  </a:lnTo>
                  <a:lnTo>
                    <a:pt x="1411" y="1603"/>
                  </a:lnTo>
                  <a:lnTo>
                    <a:pt x="1519" y="1537"/>
                  </a:lnTo>
                  <a:lnTo>
                    <a:pt x="1645" y="1399"/>
                  </a:lnTo>
                  <a:lnTo>
                    <a:pt x="1699" y="1387"/>
                  </a:lnTo>
                  <a:lnTo>
                    <a:pt x="1735" y="1513"/>
                  </a:lnTo>
                  <a:lnTo>
                    <a:pt x="1729" y="1567"/>
                  </a:lnTo>
                  <a:lnTo>
                    <a:pt x="1723" y="1670"/>
                  </a:lnTo>
                  <a:lnTo>
                    <a:pt x="1723" y="1802"/>
                  </a:lnTo>
                  <a:lnTo>
                    <a:pt x="1831" y="1964"/>
                  </a:lnTo>
                  <a:lnTo>
                    <a:pt x="1957" y="2090"/>
                  </a:lnTo>
                  <a:lnTo>
                    <a:pt x="2042" y="2229"/>
                  </a:lnTo>
                  <a:lnTo>
                    <a:pt x="2155" y="2366"/>
                  </a:lnTo>
                  <a:lnTo>
                    <a:pt x="2161" y="2295"/>
                  </a:lnTo>
                  <a:lnTo>
                    <a:pt x="2191" y="2133"/>
                  </a:lnTo>
                  <a:lnTo>
                    <a:pt x="2215" y="2048"/>
                  </a:lnTo>
                  <a:lnTo>
                    <a:pt x="2258" y="2042"/>
                  </a:lnTo>
                  <a:lnTo>
                    <a:pt x="2270" y="1970"/>
                  </a:lnTo>
                  <a:lnTo>
                    <a:pt x="2342" y="1868"/>
                  </a:lnTo>
                  <a:lnTo>
                    <a:pt x="2324" y="1748"/>
                  </a:lnTo>
                  <a:lnTo>
                    <a:pt x="2233" y="1573"/>
                  </a:lnTo>
                  <a:lnTo>
                    <a:pt x="2209" y="1453"/>
                  </a:lnTo>
                  <a:lnTo>
                    <a:pt x="2209" y="1345"/>
                  </a:lnTo>
                  <a:lnTo>
                    <a:pt x="2294" y="1483"/>
                  </a:lnTo>
                  <a:lnTo>
                    <a:pt x="2461" y="1651"/>
                  </a:lnTo>
                  <a:lnTo>
                    <a:pt x="2504" y="1651"/>
                  </a:lnTo>
                  <a:lnTo>
                    <a:pt x="2588" y="1688"/>
                  </a:lnTo>
                  <a:lnTo>
                    <a:pt x="2678" y="1718"/>
                  </a:lnTo>
                  <a:lnTo>
                    <a:pt x="2720" y="1712"/>
                  </a:lnTo>
                  <a:lnTo>
                    <a:pt x="2695" y="1682"/>
                  </a:lnTo>
                  <a:lnTo>
                    <a:pt x="2678" y="1627"/>
                  </a:lnTo>
                  <a:lnTo>
                    <a:pt x="2630" y="1597"/>
                  </a:lnTo>
                  <a:lnTo>
                    <a:pt x="2588" y="1543"/>
                  </a:lnTo>
                  <a:lnTo>
                    <a:pt x="2618" y="1483"/>
                  </a:lnTo>
                  <a:lnTo>
                    <a:pt x="2576" y="1399"/>
                  </a:lnTo>
                  <a:lnTo>
                    <a:pt x="2510" y="1357"/>
                  </a:lnTo>
                  <a:lnTo>
                    <a:pt x="2576" y="1351"/>
                  </a:lnTo>
                  <a:lnTo>
                    <a:pt x="2552" y="1315"/>
                  </a:lnTo>
                  <a:lnTo>
                    <a:pt x="2354" y="1184"/>
                  </a:lnTo>
                  <a:lnTo>
                    <a:pt x="2252" y="1123"/>
                  </a:lnTo>
                  <a:lnTo>
                    <a:pt x="2173" y="1009"/>
                  </a:lnTo>
                  <a:lnTo>
                    <a:pt x="2102" y="931"/>
                  </a:lnTo>
                  <a:lnTo>
                    <a:pt x="2108" y="931"/>
                  </a:lnTo>
                  <a:lnTo>
                    <a:pt x="2114" y="925"/>
                  </a:lnTo>
                  <a:lnTo>
                    <a:pt x="2137" y="907"/>
                  </a:lnTo>
                  <a:lnTo>
                    <a:pt x="2167" y="883"/>
                  </a:lnTo>
                  <a:lnTo>
                    <a:pt x="2197" y="877"/>
                  </a:lnTo>
                  <a:lnTo>
                    <a:pt x="2215" y="871"/>
                  </a:lnTo>
                  <a:lnTo>
                    <a:pt x="2240" y="859"/>
                  </a:lnTo>
                  <a:lnTo>
                    <a:pt x="2300" y="829"/>
                  </a:lnTo>
                  <a:lnTo>
                    <a:pt x="2324" y="817"/>
                  </a:lnTo>
                  <a:lnTo>
                    <a:pt x="2348" y="799"/>
                  </a:lnTo>
                  <a:lnTo>
                    <a:pt x="2366" y="793"/>
                  </a:lnTo>
                  <a:lnTo>
                    <a:pt x="2372" y="787"/>
                  </a:lnTo>
                  <a:lnTo>
                    <a:pt x="2828" y="588"/>
                  </a:lnTo>
                  <a:lnTo>
                    <a:pt x="2828" y="528"/>
                  </a:lnTo>
                  <a:lnTo>
                    <a:pt x="2078" y="865"/>
                  </a:lnTo>
                  <a:lnTo>
                    <a:pt x="2006" y="835"/>
                  </a:lnTo>
                  <a:lnTo>
                    <a:pt x="2006" y="835"/>
                  </a:lnTo>
                  <a:close/>
                </a:path>
              </a:pathLst>
            </a:custGeom>
            <a:gradFill rotWithShape="0">
              <a:gsLst>
                <a:gs pos="0">
                  <a:schemeClr val="bg2"/>
                </a:gs>
                <a:gs pos="50000">
                  <a:schemeClr val="bg1"/>
                </a:gs>
                <a:gs pos="100000">
                  <a:schemeClr val="bg2"/>
                </a:gs>
              </a:gsLst>
              <a:lin ang="27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22" name="Freeform 20"/>
            <p:cNvSpPr>
              <a:spLocks/>
            </p:cNvSpPr>
            <p:nvPr/>
          </p:nvSpPr>
          <p:spPr bwMode="hidden">
            <a:xfrm>
              <a:off x="3160" y="1860"/>
              <a:ext cx="2162" cy="1934"/>
            </a:xfrm>
            <a:custGeom>
              <a:avLst/>
              <a:gdLst/>
              <a:ahLst/>
              <a:cxnLst>
                <a:cxn ang="0">
                  <a:pos x="1842" y="851"/>
                </a:cxn>
                <a:cxn ang="0">
                  <a:pos x="1937" y="1019"/>
                </a:cxn>
                <a:cxn ang="0">
                  <a:pos x="2051" y="1168"/>
                </a:cxn>
                <a:cxn ang="0">
                  <a:pos x="2117" y="1246"/>
                </a:cxn>
                <a:cxn ang="0">
                  <a:pos x="2153" y="1294"/>
                </a:cxn>
                <a:cxn ang="0">
                  <a:pos x="1889" y="977"/>
                </a:cxn>
                <a:cxn ang="0">
                  <a:pos x="1860" y="929"/>
                </a:cxn>
                <a:cxn ang="0">
                  <a:pos x="1782" y="1240"/>
                </a:cxn>
                <a:cxn ang="0">
                  <a:pos x="1770" y="1486"/>
                </a:cxn>
                <a:cxn ang="0">
                  <a:pos x="1818" y="1906"/>
                </a:cxn>
                <a:cxn ang="0">
                  <a:pos x="1788" y="1930"/>
                </a:cxn>
                <a:cxn ang="0">
                  <a:pos x="1746" y="1534"/>
                </a:cxn>
                <a:cxn ang="0">
                  <a:pos x="1728" y="1288"/>
                </a:cxn>
                <a:cxn ang="0">
                  <a:pos x="1764" y="1085"/>
                </a:cxn>
                <a:cxn ang="0">
                  <a:pos x="1770" y="875"/>
                </a:cxn>
                <a:cxn ang="0">
                  <a:pos x="1268" y="1007"/>
                </a:cxn>
                <a:cxn ang="0">
                  <a:pos x="825" y="1132"/>
                </a:cxn>
                <a:cxn ang="0">
                  <a:pos x="323" y="1312"/>
                </a:cxn>
                <a:cxn ang="0">
                  <a:pos x="18" y="1420"/>
                </a:cxn>
                <a:cxn ang="0">
                  <a:pos x="311" y="1282"/>
                </a:cxn>
                <a:cxn ang="0">
                  <a:pos x="682" y="1144"/>
                </a:cxn>
                <a:cxn ang="0">
                  <a:pos x="1022" y="1037"/>
                </a:cxn>
                <a:cxn ang="0">
                  <a:pos x="1411" y="929"/>
                </a:cxn>
                <a:cxn ang="0">
                  <a:pos x="1692" y="815"/>
                </a:cxn>
                <a:cxn ang="0">
                  <a:pos x="1333" y="623"/>
                </a:cxn>
                <a:cxn ang="0">
                  <a:pos x="861" y="515"/>
                </a:cxn>
                <a:cxn ang="0">
                  <a:pos x="227" y="161"/>
                </a:cxn>
                <a:cxn ang="0">
                  <a:pos x="0" y="83"/>
                </a:cxn>
                <a:cxn ang="0">
                  <a:pos x="329" y="179"/>
                </a:cxn>
                <a:cxn ang="0">
                  <a:pos x="712" y="383"/>
                </a:cxn>
                <a:cxn ang="0">
                  <a:pos x="933" y="491"/>
                </a:cxn>
                <a:cxn ang="0">
                  <a:pos x="1351" y="593"/>
                </a:cxn>
                <a:cxn ang="0">
                  <a:pos x="1650" y="743"/>
                </a:cxn>
                <a:cxn ang="0">
                  <a:pos x="1423" y="461"/>
                </a:cxn>
                <a:cxn ang="0">
                  <a:pos x="1286" y="191"/>
                </a:cxn>
                <a:cxn ang="0">
                  <a:pos x="1154" y="0"/>
                </a:cxn>
                <a:cxn ang="0">
                  <a:pos x="1339" y="215"/>
                </a:cxn>
                <a:cxn ang="0">
                  <a:pos x="1489" y="485"/>
                </a:cxn>
                <a:cxn ang="0">
                  <a:pos x="1746" y="803"/>
                </a:cxn>
                <a:cxn ang="0">
                  <a:pos x="1842" y="851"/>
                </a:cxn>
                <a:cxn ang="0">
                  <a:pos x="1842" y="851"/>
                </a:cxn>
              </a:cxnLst>
              <a:rect l="0" t="0" r="r" b="b"/>
              <a:pathLst>
                <a:path w="2153" h="1930">
                  <a:moveTo>
                    <a:pt x="1842" y="851"/>
                  </a:moveTo>
                  <a:lnTo>
                    <a:pt x="1937" y="1019"/>
                  </a:lnTo>
                  <a:lnTo>
                    <a:pt x="2051" y="1168"/>
                  </a:lnTo>
                  <a:lnTo>
                    <a:pt x="2117" y="1246"/>
                  </a:lnTo>
                  <a:lnTo>
                    <a:pt x="2153" y="1294"/>
                  </a:lnTo>
                  <a:lnTo>
                    <a:pt x="1889" y="977"/>
                  </a:lnTo>
                  <a:lnTo>
                    <a:pt x="1860" y="929"/>
                  </a:lnTo>
                  <a:lnTo>
                    <a:pt x="1782" y="1240"/>
                  </a:lnTo>
                  <a:lnTo>
                    <a:pt x="1770" y="1486"/>
                  </a:lnTo>
                  <a:lnTo>
                    <a:pt x="1818" y="1906"/>
                  </a:lnTo>
                  <a:lnTo>
                    <a:pt x="1788" y="1930"/>
                  </a:lnTo>
                  <a:lnTo>
                    <a:pt x="1746" y="1534"/>
                  </a:lnTo>
                  <a:lnTo>
                    <a:pt x="1728" y="1288"/>
                  </a:lnTo>
                  <a:lnTo>
                    <a:pt x="1764" y="1085"/>
                  </a:lnTo>
                  <a:lnTo>
                    <a:pt x="1770" y="875"/>
                  </a:lnTo>
                  <a:lnTo>
                    <a:pt x="1268" y="1007"/>
                  </a:lnTo>
                  <a:lnTo>
                    <a:pt x="825" y="1132"/>
                  </a:lnTo>
                  <a:lnTo>
                    <a:pt x="323" y="1312"/>
                  </a:lnTo>
                  <a:lnTo>
                    <a:pt x="18" y="1420"/>
                  </a:lnTo>
                  <a:lnTo>
                    <a:pt x="311" y="1282"/>
                  </a:lnTo>
                  <a:lnTo>
                    <a:pt x="682" y="1144"/>
                  </a:lnTo>
                  <a:lnTo>
                    <a:pt x="1022" y="1037"/>
                  </a:lnTo>
                  <a:lnTo>
                    <a:pt x="1411" y="929"/>
                  </a:lnTo>
                  <a:lnTo>
                    <a:pt x="1692" y="815"/>
                  </a:lnTo>
                  <a:lnTo>
                    <a:pt x="1333" y="623"/>
                  </a:lnTo>
                  <a:lnTo>
                    <a:pt x="861" y="515"/>
                  </a:lnTo>
                  <a:lnTo>
                    <a:pt x="227" y="161"/>
                  </a:lnTo>
                  <a:lnTo>
                    <a:pt x="0" y="83"/>
                  </a:lnTo>
                  <a:lnTo>
                    <a:pt x="329" y="179"/>
                  </a:lnTo>
                  <a:lnTo>
                    <a:pt x="712" y="383"/>
                  </a:lnTo>
                  <a:lnTo>
                    <a:pt x="933" y="491"/>
                  </a:lnTo>
                  <a:lnTo>
                    <a:pt x="1351" y="593"/>
                  </a:lnTo>
                  <a:lnTo>
                    <a:pt x="1650" y="743"/>
                  </a:lnTo>
                  <a:lnTo>
                    <a:pt x="1423" y="461"/>
                  </a:lnTo>
                  <a:lnTo>
                    <a:pt x="1286" y="191"/>
                  </a:lnTo>
                  <a:lnTo>
                    <a:pt x="1154" y="0"/>
                  </a:lnTo>
                  <a:lnTo>
                    <a:pt x="1339" y="215"/>
                  </a:lnTo>
                  <a:lnTo>
                    <a:pt x="1489" y="485"/>
                  </a:lnTo>
                  <a:lnTo>
                    <a:pt x="1746" y="803"/>
                  </a:lnTo>
                  <a:lnTo>
                    <a:pt x="1842" y="851"/>
                  </a:lnTo>
                  <a:lnTo>
                    <a:pt x="1842" y="851"/>
                  </a:lnTo>
                  <a:close/>
                </a:path>
              </a:pathLst>
            </a:custGeom>
            <a:gradFill rotWithShape="0">
              <a:gsLst>
                <a:gs pos="0">
                  <a:schemeClr val="accent2"/>
                </a:gs>
                <a:gs pos="100000">
                  <a:schemeClr val="bg1"/>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grpSp>
      <p:sp>
        <p:nvSpPr>
          <p:cNvPr id="15381" name="Rectangle 21"/>
          <p:cNvSpPr>
            <a:spLocks noGrp="1" noChangeArrowheads="1"/>
          </p:cNvSpPr>
          <p:nvPr>
            <p:ph type="ctrTitle" sz="quarter"/>
          </p:nvPr>
        </p:nvSpPr>
        <p:spPr>
          <a:xfrm>
            <a:off x="685800" y="1828800"/>
            <a:ext cx="7772400" cy="1736725"/>
          </a:xfrm>
        </p:spPr>
        <p:txBody>
          <a:bodyPr/>
          <a:lstStyle>
            <a:lvl1pPr>
              <a:defRPr sz="5400"/>
            </a:lvl1pPr>
          </a:lstStyle>
          <a:p>
            <a:r>
              <a:rPr lang="ru-RU" smtClean="0"/>
              <a:t>Образец заголовка</a:t>
            </a:r>
            <a:endParaRPr lang="ru-RU"/>
          </a:p>
        </p:txBody>
      </p:sp>
      <p:sp>
        <p:nvSpPr>
          <p:cNvPr id="15382" name="Rectangle 22"/>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ru-RU" smtClean="0"/>
              <a:t>Образец подзаголовка</a:t>
            </a:r>
            <a:endParaRPr lang="ru-RU"/>
          </a:p>
        </p:txBody>
      </p:sp>
      <p:sp>
        <p:nvSpPr>
          <p:cNvPr id="23" name="Rectangle 23"/>
          <p:cNvSpPr>
            <a:spLocks noGrp="1" noChangeArrowheads="1"/>
          </p:cNvSpPr>
          <p:nvPr>
            <p:ph type="dt" sz="quarter" idx="10"/>
          </p:nvPr>
        </p:nvSpPr>
        <p:spPr/>
        <p:txBody>
          <a:bodyPr/>
          <a:lstStyle>
            <a:lvl1pPr>
              <a:defRPr/>
            </a:lvl1pPr>
          </a:lstStyle>
          <a:p>
            <a:pPr>
              <a:defRPr/>
            </a:pPr>
            <a:endParaRPr lang="ru-RU"/>
          </a:p>
        </p:txBody>
      </p:sp>
      <p:sp>
        <p:nvSpPr>
          <p:cNvPr id="24" name="Rectangle 24"/>
          <p:cNvSpPr>
            <a:spLocks noGrp="1" noChangeArrowheads="1"/>
          </p:cNvSpPr>
          <p:nvPr>
            <p:ph type="ftr" sz="quarter" idx="11"/>
          </p:nvPr>
        </p:nvSpPr>
        <p:spPr/>
        <p:txBody>
          <a:bodyPr/>
          <a:lstStyle>
            <a:lvl1pPr>
              <a:defRPr/>
            </a:lvl1pPr>
          </a:lstStyle>
          <a:p>
            <a:pPr>
              <a:defRPr/>
            </a:pPr>
            <a:endParaRPr lang="ru-RU"/>
          </a:p>
        </p:txBody>
      </p:sp>
      <p:sp>
        <p:nvSpPr>
          <p:cNvPr id="25" name="Rectangle 25"/>
          <p:cNvSpPr>
            <a:spLocks noGrp="1" noChangeArrowheads="1"/>
          </p:cNvSpPr>
          <p:nvPr>
            <p:ph type="sldNum" sz="quarter" idx="12"/>
          </p:nvPr>
        </p:nvSpPr>
        <p:spPr/>
        <p:txBody>
          <a:bodyPr/>
          <a:lstStyle>
            <a:lvl1pPr>
              <a:defRPr/>
            </a:lvl1pPr>
          </a:lstStyle>
          <a:p>
            <a:pPr>
              <a:defRPr/>
            </a:pPr>
            <a:fld id="{BAE8AC3C-4600-4A24-8B02-7A79383D700A}" type="slidenum">
              <a:rPr lang="ru-RU"/>
              <a:pPr>
                <a:defRPr/>
              </a:pPr>
              <a:t>‹#›</a:t>
            </a:fld>
            <a:endParaRPr lang="ru-RU"/>
          </a:p>
        </p:txBody>
      </p:sp>
    </p:spTree>
  </p:cSld>
  <p:clrMapOvr>
    <a:masterClrMapping/>
  </p:clrMapOvr>
  <p:transition advClick="0" advTm="10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538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82" grpId="0" build="p" autoUpdateAnimBg="0"/>
    </p:bldLst>
  </p:timing>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showMasterPhAnim="0" type="obj" preserve="1">
  <p:cSld name="Заголовок и объект">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9144000" cy="6934200"/>
            <a:chOff x="0" y="0"/>
            <a:chExt cx="5760" cy="4368"/>
          </a:xfrm>
        </p:grpSpPr>
        <p:sp>
          <p:nvSpPr>
            <p:cNvPr id="5" name="Freeform 3"/>
            <p:cNvSpPr>
              <a:spLocks/>
            </p:cNvSpPr>
            <p:nvPr/>
          </p:nvSpPr>
          <p:spPr bwMode="hidden">
            <a:xfrm>
              <a:off x="0" y="2208"/>
              <a:ext cx="2515" cy="1970"/>
            </a:xfrm>
            <a:custGeom>
              <a:avLst/>
              <a:gdLst/>
              <a:ahLst/>
              <a:cxnLst>
                <a:cxn ang="0">
                  <a:pos x="744" y="1669"/>
                </a:cxn>
                <a:cxn ang="0">
                  <a:pos x="852" y="1400"/>
                </a:cxn>
                <a:cxn ang="0">
                  <a:pos x="876" y="1171"/>
                </a:cxn>
                <a:cxn ang="0">
                  <a:pos x="979" y="1370"/>
                </a:cxn>
                <a:cxn ang="0">
                  <a:pos x="1231" y="1621"/>
                </a:cxn>
                <a:cxn ang="0">
                  <a:pos x="1471" y="1693"/>
                </a:cxn>
                <a:cxn ang="0">
                  <a:pos x="1819" y="1678"/>
                </a:cxn>
                <a:cxn ang="0">
                  <a:pos x="1893" y="1513"/>
                </a:cxn>
                <a:cxn ang="0">
                  <a:pos x="1874" y="1285"/>
                </a:cxn>
                <a:cxn ang="0">
                  <a:pos x="1783" y="967"/>
                </a:cxn>
                <a:cxn ang="0">
                  <a:pos x="1289" y="873"/>
                </a:cxn>
                <a:cxn ang="0">
                  <a:pos x="1549" y="745"/>
                </a:cxn>
                <a:cxn ang="0">
                  <a:pos x="1753" y="732"/>
                </a:cxn>
                <a:cxn ang="0">
                  <a:pos x="2107" y="618"/>
                </a:cxn>
                <a:cxn ang="0">
                  <a:pos x="2377" y="438"/>
                </a:cxn>
                <a:cxn ang="0">
                  <a:pos x="2420" y="343"/>
                </a:cxn>
                <a:cxn ang="0">
                  <a:pos x="2077" y="331"/>
                </a:cxn>
                <a:cxn ang="0">
                  <a:pos x="1951" y="301"/>
                </a:cxn>
                <a:cxn ang="0">
                  <a:pos x="1645" y="289"/>
                </a:cxn>
                <a:cxn ang="0">
                  <a:pos x="1297" y="408"/>
                </a:cxn>
                <a:cxn ang="0">
                  <a:pos x="1308" y="337"/>
                </a:cxn>
                <a:cxn ang="0">
                  <a:pos x="1453" y="168"/>
                </a:cxn>
                <a:cxn ang="0">
                  <a:pos x="1477" y="36"/>
                </a:cxn>
                <a:cxn ang="0">
                  <a:pos x="1417" y="24"/>
                </a:cxn>
                <a:cxn ang="0">
                  <a:pos x="1189" y="102"/>
                </a:cxn>
                <a:cxn ang="0">
                  <a:pos x="1026" y="144"/>
                </a:cxn>
                <a:cxn ang="0">
                  <a:pos x="889" y="331"/>
                </a:cxn>
                <a:cxn ang="0">
                  <a:pos x="726" y="480"/>
                </a:cxn>
                <a:cxn ang="0">
                  <a:pos x="643" y="540"/>
                </a:cxn>
                <a:cxn ang="0">
                  <a:pos x="600" y="516"/>
                </a:cxn>
                <a:cxn ang="0">
                  <a:pos x="552" y="486"/>
                </a:cxn>
                <a:cxn ang="0">
                  <a:pos x="528" y="462"/>
                </a:cxn>
                <a:cxn ang="0">
                  <a:pos x="474" y="426"/>
                </a:cxn>
                <a:cxn ang="0">
                  <a:pos x="415" y="390"/>
                </a:cxn>
                <a:cxn ang="0">
                  <a:pos x="366" y="366"/>
                </a:cxn>
                <a:cxn ang="0">
                  <a:pos x="192" y="234"/>
                </a:cxn>
                <a:cxn ang="0">
                  <a:pos x="570" y="564"/>
                </a:cxn>
                <a:cxn ang="0">
                  <a:pos x="444" y="732"/>
                </a:cxn>
                <a:cxn ang="0">
                  <a:pos x="318" y="787"/>
                </a:cxn>
                <a:cxn ang="0">
                  <a:pos x="127" y="853"/>
                </a:cxn>
                <a:cxn ang="0">
                  <a:pos x="0" y="1165"/>
                </a:cxn>
                <a:cxn ang="0">
                  <a:pos x="372" y="1015"/>
                </a:cxn>
                <a:cxn ang="0">
                  <a:pos x="222" y="1262"/>
                </a:cxn>
                <a:cxn ang="0">
                  <a:pos x="139" y="1459"/>
                </a:cxn>
                <a:cxn ang="0">
                  <a:pos x="102" y="1495"/>
                </a:cxn>
                <a:cxn ang="0">
                  <a:pos x="84" y="1519"/>
                </a:cxn>
                <a:cxn ang="0">
                  <a:pos x="96" y="1537"/>
                </a:cxn>
                <a:cxn ang="0">
                  <a:pos x="127" y="1567"/>
                </a:cxn>
                <a:cxn ang="0">
                  <a:pos x="145" y="1633"/>
                </a:cxn>
                <a:cxn ang="0">
                  <a:pos x="156" y="1693"/>
                </a:cxn>
                <a:cxn ang="0">
                  <a:pos x="162" y="1723"/>
                </a:cxn>
                <a:cxn ang="0">
                  <a:pos x="216" y="1802"/>
                </a:cxn>
                <a:cxn ang="0">
                  <a:pos x="228" y="1850"/>
                </a:cxn>
                <a:cxn ang="0">
                  <a:pos x="240" y="1904"/>
                </a:cxn>
                <a:cxn ang="0">
                  <a:pos x="246" y="1922"/>
                </a:cxn>
                <a:cxn ang="0">
                  <a:pos x="258" y="1970"/>
                </a:cxn>
                <a:cxn ang="0">
                  <a:pos x="462" y="1922"/>
                </a:cxn>
                <a:cxn ang="0">
                  <a:pos x="624" y="1778"/>
                </a:cxn>
              </a:cxnLst>
              <a:rect l="0" t="0" r="r" b="b"/>
              <a:pathLst>
                <a:path w="2515" h="1970">
                  <a:moveTo>
                    <a:pt x="624" y="1778"/>
                  </a:moveTo>
                  <a:lnTo>
                    <a:pt x="744" y="1669"/>
                  </a:lnTo>
                  <a:lnTo>
                    <a:pt x="834" y="1627"/>
                  </a:lnTo>
                  <a:lnTo>
                    <a:pt x="852" y="1400"/>
                  </a:lnTo>
                  <a:lnTo>
                    <a:pt x="834" y="1225"/>
                  </a:lnTo>
                  <a:lnTo>
                    <a:pt x="876" y="1171"/>
                  </a:lnTo>
                  <a:lnTo>
                    <a:pt x="901" y="1268"/>
                  </a:lnTo>
                  <a:lnTo>
                    <a:pt x="979" y="1370"/>
                  </a:lnTo>
                  <a:lnTo>
                    <a:pt x="1116" y="1519"/>
                  </a:lnTo>
                  <a:lnTo>
                    <a:pt x="1231" y="1621"/>
                  </a:lnTo>
                  <a:lnTo>
                    <a:pt x="1353" y="1632"/>
                  </a:lnTo>
                  <a:lnTo>
                    <a:pt x="1471" y="1693"/>
                  </a:lnTo>
                  <a:lnTo>
                    <a:pt x="1664" y="1659"/>
                  </a:lnTo>
                  <a:lnTo>
                    <a:pt x="1819" y="1678"/>
                  </a:lnTo>
                  <a:lnTo>
                    <a:pt x="1975" y="1632"/>
                  </a:lnTo>
                  <a:lnTo>
                    <a:pt x="1893" y="1513"/>
                  </a:lnTo>
                  <a:lnTo>
                    <a:pt x="1920" y="1385"/>
                  </a:lnTo>
                  <a:lnTo>
                    <a:pt x="1874" y="1285"/>
                  </a:lnTo>
                  <a:lnTo>
                    <a:pt x="1865" y="1129"/>
                  </a:lnTo>
                  <a:lnTo>
                    <a:pt x="1783" y="967"/>
                  </a:lnTo>
                  <a:lnTo>
                    <a:pt x="1527" y="891"/>
                  </a:lnTo>
                  <a:lnTo>
                    <a:pt x="1289" y="873"/>
                  </a:lnTo>
                  <a:lnTo>
                    <a:pt x="1393" y="781"/>
                  </a:lnTo>
                  <a:lnTo>
                    <a:pt x="1549" y="745"/>
                  </a:lnTo>
                  <a:lnTo>
                    <a:pt x="1620" y="738"/>
                  </a:lnTo>
                  <a:lnTo>
                    <a:pt x="1753" y="732"/>
                  </a:lnTo>
                  <a:lnTo>
                    <a:pt x="1933" y="720"/>
                  </a:lnTo>
                  <a:lnTo>
                    <a:pt x="2107" y="618"/>
                  </a:lnTo>
                  <a:lnTo>
                    <a:pt x="2227" y="516"/>
                  </a:lnTo>
                  <a:lnTo>
                    <a:pt x="2377" y="438"/>
                  </a:lnTo>
                  <a:lnTo>
                    <a:pt x="2515" y="337"/>
                  </a:lnTo>
                  <a:lnTo>
                    <a:pt x="2420" y="343"/>
                  </a:lnTo>
                  <a:lnTo>
                    <a:pt x="2191" y="343"/>
                  </a:lnTo>
                  <a:lnTo>
                    <a:pt x="2077" y="331"/>
                  </a:lnTo>
                  <a:lnTo>
                    <a:pt x="2053" y="301"/>
                  </a:lnTo>
                  <a:lnTo>
                    <a:pt x="1951" y="301"/>
                  </a:lnTo>
                  <a:lnTo>
                    <a:pt x="1795" y="259"/>
                  </a:lnTo>
                  <a:lnTo>
                    <a:pt x="1645" y="289"/>
                  </a:lnTo>
                  <a:lnTo>
                    <a:pt x="1447" y="372"/>
                  </a:lnTo>
                  <a:lnTo>
                    <a:pt x="1297" y="408"/>
                  </a:lnTo>
                  <a:lnTo>
                    <a:pt x="1153" y="414"/>
                  </a:lnTo>
                  <a:lnTo>
                    <a:pt x="1308" y="337"/>
                  </a:lnTo>
                  <a:lnTo>
                    <a:pt x="1465" y="198"/>
                  </a:lnTo>
                  <a:lnTo>
                    <a:pt x="1453" y="168"/>
                  </a:lnTo>
                  <a:lnTo>
                    <a:pt x="1465" y="102"/>
                  </a:lnTo>
                  <a:lnTo>
                    <a:pt x="1477" y="36"/>
                  </a:lnTo>
                  <a:lnTo>
                    <a:pt x="1453" y="0"/>
                  </a:lnTo>
                  <a:lnTo>
                    <a:pt x="1417" y="24"/>
                  </a:lnTo>
                  <a:lnTo>
                    <a:pt x="1356" y="42"/>
                  </a:lnTo>
                  <a:lnTo>
                    <a:pt x="1189" y="102"/>
                  </a:lnTo>
                  <a:lnTo>
                    <a:pt x="1098" y="144"/>
                  </a:lnTo>
                  <a:lnTo>
                    <a:pt x="1026" y="144"/>
                  </a:lnTo>
                  <a:lnTo>
                    <a:pt x="991" y="168"/>
                  </a:lnTo>
                  <a:lnTo>
                    <a:pt x="889" y="331"/>
                  </a:lnTo>
                  <a:lnTo>
                    <a:pt x="852" y="408"/>
                  </a:lnTo>
                  <a:lnTo>
                    <a:pt x="726" y="480"/>
                  </a:lnTo>
                  <a:lnTo>
                    <a:pt x="649" y="540"/>
                  </a:lnTo>
                  <a:lnTo>
                    <a:pt x="643" y="540"/>
                  </a:lnTo>
                  <a:lnTo>
                    <a:pt x="637" y="534"/>
                  </a:lnTo>
                  <a:lnTo>
                    <a:pt x="600" y="516"/>
                  </a:lnTo>
                  <a:lnTo>
                    <a:pt x="564" y="492"/>
                  </a:lnTo>
                  <a:lnTo>
                    <a:pt x="552" y="486"/>
                  </a:lnTo>
                  <a:lnTo>
                    <a:pt x="540" y="474"/>
                  </a:lnTo>
                  <a:lnTo>
                    <a:pt x="528" y="462"/>
                  </a:lnTo>
                  <a:lnTo>
                    <a:pt x="504" y="444"/>
                  </a:lnTo>
                  <a:lnTo>
                    <a:pt x="474" y="426"/>
                  </a:lnTo>
                  <a:lnTo>
                    <a:pt x="444" y="408"/>
                  </a:lnTo>
                  <a:lnTo>
                    <a:pt x="415" y="390"/>
                  </a:lnTo>
                  <a:lnTo>
                    <a:pt x="385" y="372"/>
                  </a:lnTo>
                  <a:lnTo>
                    <a:pt x="366" y="366"/>
                  </a:lnTo>
                  <a:lnTo>
                    <a:pt x="360" y="360"/>
                  </a:lnTo>
                  <a:lnTo>
                    <a:pt x="192" y="234"/>
                  </a:lnTo>
                  <a:lnTo>
                    <a:pt x="210" y="307"/>
                  </a:lnTo>
                  <a:lnTo>
                    <a:pt x="570" y="564"/>
                  </a:lnTo>
                  <a:lnTo>
                    <a:pt x="558" y="618"/>
                  </a:lnTo>
                  <a:lnTo>
                    <a:pt x="444" y="732"/>
                  </a:lnTo>
                  <a:lnTo>
                    <a:pt x="324" y="787"/>
                  </a:lnTo>
                  <a:lnTo>
                    <a:pt x="318" y="787"/>
                  </a:lnTo>
                  <a:lnTo>
                    <a:pt x="258" y="811"/>
                  </a:lnTo>
                  <a:lnTo>
                    <a:pt x="127" y="853"/>
                  </a:lnTo>
                  <a:lnTo>
                    <a:pt x="0" y="901"/>
                  </a:lnTo>
                  <a:lnTo>
                    <a:pt x="0" y="1165"/>
                  </a:lnTo>
                  <a:lnTo>
                    <a:pt x="78" y="1147"/>
                  </a:lnTo>
                  <a:lnTo>
                    <a:pt x="372" y="1015"/>
                  </a:lnTo>
                  <a:lnTo>
                    <a:pt x="336" y="1117"/>
                  </a:lnTo>
                  <a:lnTo>
                    <a:pt x="222" y="1262"/>
                  </a:lnTo>
                  <a:lnTo>
                    <a:pt x="145" y="1453"/>
                  </a:lnTo>
                  <a:lnTo>
                    <a:pt x="139" y="1459"/>
                  </a:lnTo>
                  <a:lnTo>
                    <a:pt x="133" y="1465"/>
                  </a:lnTo>
                  <a:lnTo>
                    <a:pt x="102" y="1495"/>
                  </a:lnTo>
                  <a:lnTo>
                    <a:pt x="90" y="1507"/>
                  </a:lnTo>
                  <a:lnTo>
                    <a:pt x="84" y="1519"/>
                  </a:lnTo>
                  <a:lnTo>
                    <a:pt x="84" y="1531"/>
                  </a:lnTo>
                  <a:lnTo>
                    <a:pt x="96" y="1537"/>
                  </a:lnTo>
                  <a:lnTo>
                    <a:pt x="114" y="1549"/>
                  </a:lnTo>
                  <a:lnTo>
                    <a:pt x="127" y="1567"/>
                  </a:lnTo>
                  <a:lnTo>
                    <a:pt x="139" y="1597"/>
                  </a:lnTo>
                  <a:lnTo>
                    <a:pt x="145" y="1633"/>
                  </a:lnTo>
                  <a:lnTo>
                    <a:pt x="150" y="1663"/>
                  </a:lnTo>
                  <a:lnTo>
                    <a:pt x="156" y="1693"/>
                  </a:lnTo>
                  <a:lnTo>
                    <a:pt x="162" y="1717"/>
                  </a:lnTo>
                  <a:lnTo>
                    <a:pt x="162" y="1723"/>
                  </a:lnTo>
                  <a:lnTo>
                    <a:pt x="216" y="1796"/>
                  </a:lnTo>
                  <a:lnTo>
                    <a:pt x="216" y="1802"/>
                  </a:lnTo>
                  <a:lnTo>
                    <a:pt x="222" y="1814"/>
                  </a:lnTo>
                  <a:lnTo>
                    <a:pt x="228" y="1850"/>
                  </a:lnTo>
                  <a:lnTo>
                    <a:pt x="234" y="1886"/>
                  </a:lnTo>
                  <a:lnTo>
                    <a:pt x="240" y="1904"/>
                  </a:lnTo>
                  <a:lnTo>
                    <a:pt x="240" y="1916"/>
                  </a:lnTo>
                  <a:lnTo>
                    <a:pt x="246" y="1922"/>
                  </a:lnTo>
                  <a:lnTo>
                    <a:pt x="252" y="1934"/>
                  </a:lnTo>
                  <a:lnTo>
                    <a:pt x="258" y="1970"/>
                  </a:lnTo>
                  <a:lnTo>
                    <a:pt x="438" y="1970"/>
                  </a:lnTo>
                  <a:lnTo>
                    <a:pt x="462" y="1922"/>
                  </a:lnTo>
                  <a:lnTo>
                    <a:pt x="624" y="1778"/>
                  </a:lnTo>
                  <a:lnTo>
                    <a:pt x="624" y="1778"/>
                  </a:lnTo>
                  <a:close/>
                </a:path>
              </a:pathLst>
            </a:custGeom>
            <a:gradFill rotWithShape="0">
              <a:gsLst>
                <a:gs pos="0">
                  <a:schemeClr val="bg2"/>
                </a:gs>
                <a:gs pos="50000">
                  <a:schemeClr val="bg1"/>
                </a:gs>
                <a:gs pos="100000">
                  <a:schemeClr val="bg2"/>
                </a:gs>
              </a:gsLst>
              <a:lin ang="27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6" name="Freeform 4"/>
            <p:cNvSpPr>
              <a:spLocks/>
            </p:cNvSpPr>
            <p:nvPr/>
          </p:nvSpPr>
          <p:spPr bwMode="hidden">
            <a:xfrm>
              <a:off x="0" y="2496"/>
              <a:ext cx="2112" cy="1604"/>
            </a:xfrm>
            <a:custGeom>
              <a:avLst/>
              <a:gdLst/>
              <a:ahLst/>
              <a:cxnLst>
                <a:cxn ang="0">
                  <a:pos x="580" y="1043"/>
                </a:cxn>
                <a:cxn ang="0">
                  <a:pos x="544" y="683"/>
                </a:cxn>
                <a:cxn ang="0">
                  <a:pos x="670" y="395"/>
                </a:cxn>
                <a:cxn ang="0">
                  <a:pos x="927" y="587"/>
                </a:cxn>
                <a:cxn ang="0">
                  <a:pos x="1214" y="869"/>
                </a:cxn>
                <a:cxn ang="0">
                  <a:pos x="1483" y="1109"/>
                </a:cxn>
                <a:cxn ang="0">
                  <a:pos x="1800" y="1360"/>
                </a:cxn>
                <a:cxn ang="0">
                  <a:pos x="1883" y="1414"/>
                </a:cxn>
                <a:cxn ang="0">
                  <a:pos x="1836" y="1354"/>
                </a:cxn>
                <a:cxn ang="0">
                  <a:pos x="1411" y="1001"/>
                </a:cxn>
                <a:cxn ang="0">
                  <a:pos x="1088" y="683"/>
                </a:cxn>
                <a:cxn ang="0">
                  <a:pos x="723" y="329"/>
                </a:cxn>
                <a:cxn ang="0">
                  <a:pos x="999" y="311"/>
                </a:cxn>
                <a:cxn ang="0">
                  <a:pos x="1286" y="317"/>
                </a:cxn>
                <a:cxn ang="0">
                  <a:pos x="1614" y="269"/>
                </a:cxn>
                <a:cxn ang="0">
                  <a:pos x="2123" y="197"/>
                </a:cxn>
                <a:cxn ang="0">
                  <a:pos x="2075" y="173"/>
                </a:cxn>
                <a:cxn ang="0">
                  <a:pos x="1543" y="257"/>
                </a:cxn>
                <a:cxn ang="0">
                  <a:pos x="1208" y="275"/>
                </a:cxn>
                <a:cxn ang="0">
                  <a:pos x="759" y="257"/>
                </a:cxn>
                <a:cxn ang="0">
                  <a:pos x="819" y="227"/>
                </a:cxn>
                <a:cxn ang="0">
                  <a:pos x="1142" y="0"/>
                </a:cxn>
                <a:cxn ang="0">
                  <a:pos x="1088" y="30"/>
                </a:cxn>
                <a:cxn ang="0">
                  <a:pos x="1010" y="84"/>
                </a:cxn>
                <a:cxn ang="0">
                  <a:pos x="855" y="191"/>
                </a:cxn>
                <a:cxn ang="0">
                  <a:pos x="670" y="281"/>
                </a:cxn>
                <a:cxn ang="0">
                  <a:pos x="634" y="359"/>
                </a:cxn>
                <a:cxn ang="0">
                  <a:pos x="305" y="587"/>
                </a:cxn>
                <a:cxn ang="0">
                  <a:pos x="0" y="725"/>
                </a:cxn>
                <a:cxn ang="0">
                  <a:pos x="0" y="731"/>
                </a:cxn>
                <a:cxn ang="0">
                  <a:pos x="0" y="767"/>
                </a:cxn>
                <a:cxn ang="0">
                  <a:pos x="299" y="635"/>
                </a:cxn>
                <a:cxn ang="0">
                  <a:pos x="592" y="431"/>
                </a:cxn>
                <a:cxn ang="0">
                  <a:pos x="508" y="671"/>
                </a:cxn>
                <a:cxn ang="0">
                  <a:pos x="526" y="995"/>
                </a:cxn>
                <a:cxn ang="0">
                  <a:pos x="460" y="1168"/>
                </a:cxn>
                <a:cxn ang="0">
                  <a:pos x="329" y="1480"/>
                </a:cxn>
                <a:cxn ang="0">
                  <a:pos x="323" y="1696"/>
                </a:cxn>
                <a:cxn ang="0">
                  <a:pos x="329" y="1696"/>
                </a:cxn>
                <a:cxn ang="0">
                  <a:pos x="347" y="1552"/>
                </a:cxn>
                <a:cxn ang="0">
                  <a:pos x="580" y="1043"/>
                </a:cxn>
                <a:cxn ang="0">
                  <a:pos x="580" y="1043"/>
                </a:cxn>
              </a:cxnLst>
              <a:rect l="0" t="0" r="r" b="b"/>
              <a:pathLst>
                <a:path w="2123" h="1696">
                  <a:moveTo>
                    <a:pt x="580" y="1043"/>
                  </a:moveTo>
                  <a:lnTo>
                    <a:pt x="544" y="683"/>
                  </a:lnTo>
                  <a:lnTo>
                    <a:pt x="670" y="395"/>
                  </a:lnTo>
                  <a:lnTo>
                    <a:pt x="927" y="587"/>
                  </a:lnTo>
                  <a:lnTo>
                    <a:pt x="1214" y="869"/>
                  </a:lnTo>
                  <a:lnTo>
                    <a:pt x="1483" y="1109"/>
                  </a:lnTo>
                  <a:lnTo>
                    <a:pt x="1800" y="1360"/>
                  </a:lnTo>
                  <a:lnTo>
                    <a:pt x="1883" y="1414"/>
                  </a:lnTo>
                  <a:lnTo>
                    <a:pt x="1836" y="1354"/>
                  </a:lnTo>
                  <a:lnTo>
                    <a:pt x="1411" y="1001"/>
                  </a:lnTo>
                  <a:lnTo>
                    <a:pt x="1088" y="683"/>
                  </a:lnTo>
                  <a:lnTo>
                    <a:pt x="723" y="329"/>
                  </a:lnTo>
                  <a:lnTo>
                    <a:pt x="999" y="311"/>
                  </a:lnTo>
                  <a:lnTo>
                    <a:pt x="1286" y="317"/>
                  </a:lnTo>
                  <a:lnTo>
                    <a:pt x="1614" y="269"/>
                  </a:lnTo>
                  <a:lnTo>
                    <a:pt x="2123" y="197"/>
                  </a:lnTo>
                  <a:lnTo>
                    <a:pt x="2075" y="173"/>
                  </a:lnTo>
                  <a:lnTo>
                    <a:pt x="1543" y="257"/>
                  </a:lnTo>
                  <a:lnTo>
                    <a:pt x="1208" y="275"/>
                  </a:lnTo>
                  <a:lnTo>
                    <a:pt x="759" y="257"/>
                  </a:lnTo>
                  <a:lnTo>
                    <a:pt x="819" y="227"/>
                  </a:lnTo>
                  <a:lnTo>
                    <a:pt x="1142" y="0"/>
                  </a:lnTo>
                  <a:lnTo>
                    <a:pt x="1088" y="30"/>
                  </a:lnTo>
                  <a:lnTo>
                    <a:pt x="1010" y="84"/>
                  </a:lnTo>
                  <a:lnTo>
                    <a:pt x="855" y="191"/>
                  </a:lnTo>
                  <a:lnTo>
                    <a:pt x="670" y="281"/>
                  </a:lnTo>
                  <a:lnTo>
                    <a:pt x="634" y="359"/>
                  </a:lnTo>
                  <a:lnTo>
                    <a:pt x="305" y="587"/>
                  </a:lnTo>
                  <a:lnTo>
                    <a:pt x="0" y="725"/>
                  </a:lnTo>
                  <a:lnTo>
                    <a:pt x="0" y="731"/>
                  </a:lnTo>
                  <a:lnTo>
                    <a:pt x="0" y="767"/>
                  </a:lnTo>
                  <a:lnTo>
                    <a:pt x="299" y="635"/>
                  </a:lnTo>
                  <a:lnTo>
                    <a:pt x="592" y="431"/>
                  </a:lnTo>
                  <a:lnTo>
                    <a:pt x="508" y="671"/>
                  </a:lnTo>
                  <a:lnTo>
                    <a:pt x="526" y="995"/>
                  </a:lnTo>
                  <a:lnTo>
                    <a:pt x="460" y="1168"/>
                  </a:lnTo>
                  <a:lnTo>
                    <a:pt x="329" y="1480"/>
                  </a:lnTo>
                  <a:lnTo>
                    <a:pt x="323" y="1696"/>
                  </a:lnTo>
                  <a:lnTo>
                    <a:pt x="329" y="1696"/>
                  </a:lnTo>
                  <a:lnTo>
                    <a:pt x="347" y="1552"/>
                  </a:lnTo>
                  <a:lnTo>
                    <a:pt x="580" y="1043"/>
                  </a:lnTo>
                  <a:lnTo>
                    <a:pt x="580" y="1043"/>
                  </a:lnTo>
                  <a:close/>
                </a:path>
              </a:pathLst>
            </a:custGeom>
            <a:gradFill rotWithShape="0">
              <a:gsLst>
                <a:gs pos="0">
                  <a:schemeClr val="accent2"/>
                </a:gs>
                <a:gs pos="100000">
                  <a:schemeClr val="bg1"/>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7" name="Freeform 5"/>
            <p:cNvSpPr>
              <a:spLocks/>
            </p:cNvSpPr>
            <p:nvPr/>
          </p:nvSpPr>
          <p:spPr bwMode="hidden">
            <a:xfrm>
              <a:off x="2092" y="3233"/>
              <a:ext cx="3668" cy="943"/>
            </a:xfrm>
            <a:custGeom>
              <a:avLst/>
              <a:gdLst/>
              <a:ahLst/>
              <a:cxnLst>
                <a:cxn ang="0">
                  <a:pos x="3338" y="288"/>
                </a:cxn>
                <a:cxn ang="0">
                  <a:pos x="3194" y="258"/>
                </a:cxn>
                <a:cxn ang="0">
                  <a:pos x="2816" y="234"/>
                </a:cxn>
                <a:cxn ang="0">
                  <a:pos x="2330" y="306"/>
                </a:cxn>
                <a:cxn ang="0">
                  <a:pos x="2372" y="258"/>
                </a:cxn>
                <a:cxn ang="0">
                  <a:pos x="2624" y="132"/>
                </a:cxn>
                <a:cxn ang="0">
                  <a:pos x="2707" y="24"/>
                </a:cxn>
                <a:cxn ang="0">
                  <a:pos x="2642" y="12"/>
                </a:cxn>
                <a:cxn ang="0">
                  <a:pos x="2515" y="54"/>
                </a:cxn>
                <a:cxn ang="0">
                  <a:pos x="2324" y="66"/>
                </a:cxn>
                <a:cxn ang="0">
                  <a:pos x="2101" y="90"/>
                </a:cxn>
                <a:cxn ang="0">
                  <a:pos x="1855" y="228"/>
                </a:cxn>
                <a:cxn ang="0">
                  <a:pos x="1591" y="337"/>
                </a:cxn>
                <a:cxn ang="0">
                  <a:pos x="1459" y="379"/>
                </a:cxn>
                <a:cxn ang="0">
                  <a:pos x="1417" y="361"/>
                </a:cxn>
                <a:cxn ang="0">
                  <a:pos x="1363" y="331"/>
                </a:cxn>
                <a:cxn ang="0">
                  <a:pos x="1344" y="312"/>
                </a:cxn>
                <a:cxn ang="0">
                  <a:pos x="1290" y="288"/>
                </a:cxn>
                <a:cxn ang="0">
                  <a:pos x="1230" y="252"/>
                </a:cxn>
                <a:cxn ang="0">
                  <a:pos x="1119" y="227"/>
                </a:cxn>
                <a:cxn ang="0">
                  <a:pos x="1320" y="438"/>
                </a:cxn>
                <a:cxn ang="0">
                  <a:pos x="960" y="558"/>
                </a:cxn>
                <a:cxn ang="0">
                  <a:pos x="474" y="630"/>
                </a:cxn>
                <a:cxn ang="0">
                  <a:pos x="132" y="781"/>
                </a:cxn>
                <a:cxn ang="0">
                  <a:pos x="234" y="847"/>
                </a:cxn>
                <a:cxn ang="0">
                  <a:pos x="925" y="739"/>
                </a:cxn>
                <a:cxn ang="0">
                  <a:pos x="637" y="925"/>
                </a:cxn>
                <a:cxn ang="0">
                  <a:pos x="1405" y="943"/>
                </a:cxn>
                <a:cxn ang="0">
                  <a:pos x="1447" y="943"/>
                </a:cxn>
                <a:cxn ang="0">
                  <a:pos x="2888" y="859"/>
                </a:cxn>
                <a:cxn ang="0">
                  <a:pos x="2582" y="708"/>
                </a:cxn>
                <a:cxn ang="0">
                  <a:pos x="2299" y="606"/>
                </a:cxn>
                <a:cxn ang="0">
                  <a:pos x="2606" y="588"/>
                </a:cxn>
                <a:cxn ang="0">
                  <a:pos x="3001" y="582"/>
                </a:cxn>
                <a:cxn ang="0">
                  <a:pos x="3452" y="438"/>
                </a:cxn>
                <a:cxn ang="0">
                  <a:pos x="3668" y="312"/>
                </a:cxn>
                <a:cxn ang="0">
                  <a:pos x="3482" y="300"/>
                </a:cxn>
              </a:cxnLst>
              <a:rect l="0" t="0" r="r" b="b"/>
              <a:pathLst>
                <a:path w="3668" h="943">
                  <a:moveTo>
                    <a:pt x="3482" y="300"/>
                  </a:moveTo>
                  <a:lnTo>
                    <a:pt x="3338" y="288"/>
                  </a:lnTo>
                  <a:lnTo>
                    <a:pt x="3320" y="264"/>
                  </a:lnTo>
                  <a:lnTo>
                    <a:pt x="3194" y="258"/>
                  </a:lnTo>
                  <a:lnTo>
                    <a:pt x="3019" y="216"/>
                  </a:lnTo>
                  <a:lnTo>
                    <a:pt x="2816" y="234"/>
                  </a:lnTo>
                  <a:lnTo>
                    <a:pt x="2533" y="288"/>
                  </a:lnTo>
                  <a:lnTo>
                    <a:pt x="2330" y="306"/>
                  </a:lnTo>
                  <a:lnTo>
                    <a:pt x="2149" y="312"/>
                  </a:lnTo>
                  <a:lnTo>
                    <a:pt x="2372" y="258"/>
                  </a:lnTo>
                  <a:lnTo>
                    <a:pt x="2624" y="156"/>
                  </a:lnTo>
                  <a:lnTo>
                    <a:pt x="2624" y="132"/>
                  </a:lnTo>
                  <a:lnTo>
                    <a:pt x="2666" y="78"/>
                  </a:lnTo>
                  <a:lnTo>
                    <a:pt x="2707" y="24"/>
                  </a:lnTo>
                  <a:lnTo>
                    <a:pt x="2695" y="0"/>
                  </a:lnTo>
                  <a:lnTo>
                    <a:pt x="2642" y="12"/>
                  </a:lnTo>
                  <a:lnTo>
                    <a:pt x="2557" y="30"/>
                  </a:lnTo>
                  <a:lnTo>
                    <a:pt x="2515" y="54"/>
                  </a:lnTo>
                  <a:lnTo>
                    <a:pt x="2425" y="84"/>
                  </a:lnTo>
                  <a:lnTo>
                    <a:pt x="2324" y="66"/>
                  </a:lnTo>
                  <a:lnTo>
                    <a:pt x="2191" y="90"/>
                  </a:lnTo>
                  <a:lnTo>
                    <a:pt x="2101" y="90"/>
                  </a:lnTo>
                  <a:lnTo>
                    <a:pt x="2047" y="108"/>
                  </a:lnTo>
                  <a:lnTo>
                    <a:pt x="1855" y="228"/>
                  </a:lnTo>
                  <a:lnTo>
                    <a:pt x="1771" y="288"/>
                  </a:lnTo>
                  <a:lnTo>
                    <a:pt x="1591" y="337"/>
                  </a:lnTo>
                  <a:lnTo>
                    <a:pt x="1465" y="379"/>
                  </a:lnTo>
                  <a:lnTo>
                    <a:pt x="1459" y="379"/>
                  </a:lnTo>
                  <a:lnTo>
                    <a:pt x="1453" y="373"/>
                  </a:lnTo>
                  <a:lnTo>
                    <a:pt x="1417" y="361"/>
                  </a:lnTo>
                  <a:lnTo>
                    <a:pt x="1381" y="343"/>
                  </a:lnTo>
                  <a:lnTo>
                    <a:pt x="1363" y="331"/>
                  </a:lnTo>
                  <a:lnTo>
                    <a:pt x="1357" y="324"/>
                  </a:lnTo>
                  <a:lnTo>
                    <a:pt x="1344" y="312"/>
                  </a:lnTo>
                  <a:lnTo>
                    <a:pt x="1320" y="300"/>
                  </a:lnTo>
                  <a:lnTo>
                    <a:pt x="1290" y="288"/>
                  </a:lnTo>
                  <a:lnTo>
                    <a:pt x="1260" y="270"/>
                  </a:lnTo>
                  <a:lnTo>
                    <a:pt x="1230" y="252"/>
                  </a:lnTo>
                  <a:lnTo>
                    <a:pt x="1187" y="227"/>
                  </a:lnTo>
                  <a:lnTo>
                    <a:pt x="1119" y="227"/>
                  </a:lnTo>
                  <a:lnTo>
                    <a:pt x="1357" y="397"/>
                  </a:lnTo>
                  <a:lnTo>
                    <a:pt x="1320" y="438"/>
                  </a:lnTo>
                  <a:lnTo>
                    <a:pt x="1135" y="522"/>
                  </a:lnTo>
                  <a:lnTo>
                    <a:pt x="960" y="558"/>
                  </a:lnTo>
                  <a:lnTo>
                    <a:pt x="684" y="600"/>
                  </a:lnTo>
                  <a:lnTo>
                    <a:pt x="474" y="630"/>
                  </a:lnTo>
                  <a:lnTo>
                    <a:pt x="390" y="684"/>
                  </a:lnTo>
                  <a:lnTo>
                    <a:pt x="132" y="781"/>
                  </a:lnTo>
                  <a:lnTo>
                    <a:pt x="0" y="829"/>
                  </a:lnTo>
                  <a:lnTo>
                    <a:pt x="234" y="847"/>
                  </a:lnTo>
                  <a:lnTo>
                    <a:pt x="498" y="829"/>
                  </a:lnTo>
                  <a:lnTo>
                    <a:pt x="925" y="739"/>
                  </a:lnTo>
                  <a:lnTo>
                    <a:pt x="840" y="817"/>
                  </a:lnTo>
                  <a:lnTo>
                    <a:pt x="637" y="925"/>
                  </a:lnTo>
                  <a:lnTo>
                    <a:pt x="613" y="943"/>
                  </a:lnTo>
                  <a:lnTo>
                    <a:pt x="1405" y="943"/>
                  </a:lnTo>
                  <a:lnTo>
                    <a:pt x="1411" y="925"/>
                  </a:lnTo>
                  <a:lnTo>
                    <a:pt x="1447" y="943"/>
                  </a:lnTo>
                  <a:lnTo>
                    <a:pt x="2924" y="943"/>
                  </a:lnTo>
                  <a:lnTo>
                    <a:pt x="2888" y="859"/>
                  </a:lnTo>
                  <a:lnTo>
                    <a:pt x="2713" y="775"/>
                  </a:lnTo>
                  <a:lnTo>
                    <a:pt x="2582" y="708"/>
                  </a:lnTo>
                  <a:lnTo>
                    <a:pt x="2336" y="636"/>
                  </a:lnTo>
                  <a:lnTo>
                    <a:pt x="2299" y="606"/>
                  </a:lnTo>
                  <a:lnTo>
                    <a:pt x="2509" y="582"/>
                  </a:lnTo>
                  <a:lnTo>
                    <a:pt x="2606" y="588"/>
                  </a:lnTo>
                  <a:lnTo>
                    <a:pt x="2773" y="588"/>
                  </a:lnTo>
                  <a:lnTo>
                    <a:pt x="3001" y="582"/>
                  </a:lnTo>
                  <a:lnTo>
                    <a:pt x="3259" y="516"/>
                  </a:lnTo>
                  <a:lnTo>
                    <a:pt x="3452" y="438"/>
                  </a:lnTo>
                  <a:lnTo>
                    <a:pt x="3668" y="391"/>
                  </a:lnTo>
                  <a:lnTo>
                    <a:pt x="3668" y="312"/>
                  </a:lnTo>
                  <a:lnTo>
                    <a:pt x="3482" y="300"/>
                  </a:lnTo>
                  <a:lnTo>
                    <a:pt x="3482" y="300"/>
                  </a:lnTo>
                  <a:close/>
                </a:path>
              </a:pathLst>
            </a:custGeom>
            <a:gradFill rotWithShape="0">
              <a:gsLst>
                <a:gs pos="0">
                  <a:schemeClr val="bg2"/>
                </a:gs>
                <a:gs pos="100000">
                  <a:schemeClr val="bg1"/>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8" name="Freeform 6"/>
            <p:cNvSpPr>
              <a:spLocks/>
            </p:cNvSpPr>
            <p:nvPr/>
          </p:nvSpPr>
          <p:spPr bwMode="hidden">
            <a:xfrm>
              <a:off x="0" y="524"/>
              <a:ext cx="973" cy="1195"/>
            </a:xfrm>
            <a:custGeom>
              <a:avLst/>
              <a:gdLst/>
              <a:ahLst/>
              <a:cxnLst>
                <a:cxn ang="0">
                  <a:pos x="323" y="1186"/>
                </a:cxn>
                <a:cxn ang="0">
                  <a:pos x="490" y="1192"/>
                </a:cxn>
                <a:cxn ang="0">
                  <a:pos x="580" y="1150"/>
                </a:cxn>
                <a:cxn ang="0">
                  <a:pos x="813" y="1085"/>
                </a:cxn>
                <a:cxn ang="0">
                  <a:pos x="933" y="1055"/>
                </a:cxn>
                <a:cxn ang="0">
                  <a:pos x="759" y="989"/>
                </a:cxn>
                <a:cxn ang="0">
                  <a:pos x="556" y="953"/>
                </a:cxn>
                <a:cxn ang="0">
                  <a:pos x="197" y="971"/>
                </a:cxn>
                <a:cxn ang="0">
                  <a:pos x="299" y="893"/>
                </a:cxn>
                <a:cxn ang="0">
                  <a:pos x="496" y="803"/>
                </a:cxn>
                <a:cxn ang="0">
                  <a:pos x="694" y="671"/>
                </a:cxn>
                <a:cxn ang="0">
                  <a:pos x="700" y="671"/>
                </a:cxn>
                <a:cxn ang="0">
                  <a:pos x="712" y="665"/>
                </a:cxn>
                <a:cxn ang="0">
                  <a:pos x="753" y="647"/>
                </a:cxn>
                <a:cxn ang="0">
                  <a:pos x="777" y="641"/>
                </a:cxn>
                <a:cxn ang="0">
                  <a:pos x="789" y="629"/>
                </a:cxn>
                <a:cxn ang="0">
                  <a:pos x="795" y="617"/>
                </a:cxn>
                <a:cxn ang="0">
                  <a:pos x="789" y="611"/>
                </a:cxn>
                <a:cxn ang="0">
                  <a:pos x="783" y="599"/>
                </a:cxn>
                <a:cxn ang="0">
                  <a:pos x="783" y="575"/>
                </a:cxn>
                <a:cxn ang="0">
                  <a:pos x="795" y="545"/>
                </a:cxn>
                <a:cxn ang="0">
                  <a:pos x="807" y="515"/>
                </a:cxn>
                <a:cxn ang="0">
                  <a:pos x="825" y="485"/>
                </a:cxn>
                <a:cxn ang="0">
                  <a:pos x="837" y="455"/>
                </a:cxn>
                <a:cxn ang="0">
                  <a:pos x="843" y="437"/>
                </a:cxn>
                <a:cxn ang="0">
                  <a:pos x="849" y="431"/>
                </a:cxn>
                <a:cxn ang="0">
                  <a:pos x="849" y="347"/>
                </a:cxn>
                <a:cxn ang="0">
                  <a:pos x="849" y="341"/>
                </a:cxn>
                <a:cxn ang="0">
                  <a:pos x="855" y="335"/>
                </a:cxn>
                <a:cxn ang="0">
                  <a:pos x="873" y="305"/>
                </a:cxn>
                <a:cxn ang="0">
                  <a:pos x="885" y="269"/>
                </a:cxn>
                <a:cxn ang="0">
                  <a:pos x="897" y="239"/>
                </a:cxn>
                <a:cxn ang="0">
                  <a:pos x="903" y="227"/>
                </a:cxn>
                <a:cxn ang="0">
                  <a:pos x="909" y="215"/>
                </a:cxn>
                <a:cxn ang="0">
                  <a:pos x="927" y="173"/>
                </a:cxn>
                <a:cxn ang="0">
                  <a:pos x="945" y="137"/>
                </a:cxn>
                <a:cxn ang="0">
                  <a:pos x="951" y="125"/>
                </a:cxn>
                <a:cxn ang="0">
                  <a:pos x="951" y="119"/>
                </a:cxn>
                <a:cxn ang="0">
                  <a:pos x="969" y="0"/>
                </a:cxn>
                <a:cxn ang="0">
                  <a:pos x="945" y="47"/>
                </a:cxn>
                <a:cxn ang="0">
                  <a:pos x="783" y="113"/>
                </a:cxn>
                <a:cxn ang="0">
                  <a:pos x="706" y="161"/>
                </a:cxn>
                <a:cxn ang="0">
                  <a:pos x="460" y="233"/>
                </a:cxn>
                <a:cxn ang="0">
                  <a:pos x="281" y="287"/>
                </a:cxn>
                <a:cxn ang="0">
                  <a:pos x="173" y="293"/>
                </a:cxn>
                <a:cxn ang="0">
                  <a:pos x="12" y="485"/>
                </a:cxn>
                <a:cxn ang="0">
                  <a:pos x="0" y="509"/>
                </a:cxn>
                <a:cxn ang="0">
                  <a:pos x="0" y="1186"/>
                </a:cxn>
                <a:cxn ang="0">
                  <a:pos x="96" y="1180"/>
                </a:cxn>
                <a:cxn ang="0">
                  <a:pos x="323" y="1186"/>
                </a:cxn>
                <a:cxn ang="0">
                  <a:pos x="323" y="1186"/>
                </a:cxn>
              </a:cxnLst>
              <a:rect l="0" t="0" r="r" b="b"/>
              <a:pathLst>
                <a:path w="969" h="1192">
                  <a:moveTo>
                    <a:pt x="323" y="1186"/>
                  </a:moveTo>
                  <a:lnTo>
                    <a:pt x="490" y="1192"/>
                  </a:lnTo>
                  <a:lnTo>
                    <a:pt x="580" y="1150"/>
                  </a:lnTo>
                  <a:lnTo>
                    <a:pt x="813" y="1085"/>
                  </a:lnTo>
                  <a:lnTo>
                    <a:pt x="933" y="1055"/>
                  </a:lnTo>
                  <a:lnTo>
                    <a:pt x="759" y="989"/>
                  </a:lnTo>
                  <a:lnTo>
                    <a:pt x="556" y="953"/>
                  </a:lnTo>
                  <a:lnTo>
                    <a:pt x="197" y="971"/>
                  </a:lnTo>
                  <a:lnTo>
                    <a:pt x="299" y="893"/>
                  </a:lnTo>
                  <a:lnTo>
                    <a:pt x="496" y="803"/>
                  </a:lnTo>
                  <a:lnTo>
                    <a:pt x="694" y="671"/>
                  </a:lnTo>
                  <a:lnTo>
                    <a:pt x="700" y="671"/>
                  </a:lnTo>
                  <a:lnTo>
                    <a:pt x="712" y="665"/>
                  </a:lnTo>
                  <a:lnTo>
                    <a:pt x="753" y="647"/>
                  </a:lnTo>
                  <a:lnTo>
                    <a:pt x="777" y="641"/>
                  </a:lnTo>
                  <a:lnTo>
                    <a:pt x="789" y="629"/>
                  </a:lnTo>
                  <a:lnTo>
                    <a:pt x="795" y="617"/>
                  </a:lnTo>
                  <a:lnTo>
                    <a:pt x="789" y="611"/>
                  </a:lnTo>
                  <a:lnTo>
                    <a:pt x="783" y="599"/>
                  </a:lnTo>
                  <a:lnTo>
                    <a:pt x="783" y="575"/>
                  </a:lnTo>
                  <a:lnTo>
                    <a:pt x="795" y="545"/>
                  </a:lnTo>
                  <a:lnTo>
                    <a:pt x="807" y="515"/>
                  </a:lnTo>
                  <a:lnTo>
                    <a:pt x="825" y="485"/>
                  </a:lnTo>
                  <a:lnTo>
                    <a:pt x="837" y="455"/>
                  </a:lnTo>
                  <a:lnTo>
                    <a:pt x="843" y="437"/>
                  </a:lnTo>
                  <a:lnTo>
                    <a:pt x="849" y="431"/>
                  </a:lnTo>
                  <a:lnTo>
                    <a:pt x="849" y="347"/>
                  </a:lnTo>
                  <a:lnTo>
                    <a:pt x="849" y="341"/>
                  </a:lnTo>
                  <a:lnTo>
                    <a:pt x="855" y="335"/>
                  </a:lnTo>
                  <a:lnTo>
                    <a:pt x="873" y="305"/>
                  </a:lnTo>
                  <a:lnTo>
                    <a:pt x="885" y="269"/>
                  </a:lnTo>
                  <a:lnTo>
                    <a:pt x="897" y="239"/>
                  </a:lnTo>
                  <a:lnTo>
                    <a:pt x="903" y="227"/>
                  </a:lnTo>
                  <a:lnTo>
                    <a:pt x="909" y="215"/>
                  </a:lnTo>
                  <a:lnTo>
                    <a:pt x="927" y="173"/>
                  </a:lnTo>
                  <a:lnTo>
                    <a:pt x="945" y="137"/>
                  </a:lnTo>
                  <a:lnTo>
                    <a:pt x="951" y="125"/>
                  </a:lnTo>
                  <a:lnTo>
                    <a:pt x="951" y="119"/>
                  </a:lnTo>
                  <a:lnTo>
                    <a:pt x="969" y="0"/>
                  </a:lnTo>
                  <a:lnTo>
                    <a:pt x="945" y="47"/>
                  </a:lnTo>
                  <a:lnTo>
                    <a:pt x="783" y="113"/>
                  </a:lnTo>
                  <a:lnTo>
                    <a:pt x="706" y="161"/>
                  </a:lnTo>
                  <a:lnTo>
                    <a:pt x="460" y="233"/>
                  </a:lnTo>
                  <a:lnTo>
                    <a:pt x="281" y="287"/>
                  </a:lnTo>
                  <a:lnTo>
                    <a:pt x="173" y="293"/>
                  </a:lnTo>
                  <a:lnTo>
                    <a:pt x="12" y="485"/>
                  </a:lnTo>
                  <a:lnTo>
                    <a:pt x="0" y="509"/>
                  </a:lnTo>
                  <a:lnTo>
                    <a:pt x="0" y="1186"/>
                  </a:lnTo>
                  <a:lnTo>
                    <a:pt x="96" y="1180"/>
                  </a:lnTo>
                  <a:lnTo>
                    <a:pt x="323" y="1186"/>
                  </a:lnTo>
                  <a:lnTo>
                    <a:pt x="323" y="1186"/>
                  </a:lnTo>
                  <a:close/>
                </a:path>
              </a:pathLst>
            </a:custGeom>
            <a:gradFill rotWithShape="0">
              <a:gsLst>
                <a:gs pos="0">
                  <a:schemeClr val="bg2"/>
                </a:gs>
                <a:gs pos="100000">
                  <a:schemeClr val="bg1"/>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9" name="Freeform 7"/>
            <p:cNvSpPr>
              <a:spLocks/>
            </p:cNvSpPr>
            <p:nvPr/>
          </p:nvSpPr>
          <p:spPr bwMode="hidden">
            <a:xfrm>
              <a:off x="3188" y="1"/>
              <a:ext cx="2570" cy="2266"/>
            </a:xfrm>
            <a:custGeom>
              <a:avLst/>
              <a:gdLst/>
              <a:ahLst/>
              <a:cxnLst>
                <a:cxn ang="0">
                  <a:pos x="859" y="612"/>
                </a:cxn>
                <a:cxn ang="0">
                  <a:pos x="1087" y="853"/>
                </a:cxn>
                <a:cxn ang="0">
                  <a:pos x="961" y="913"/>
                </a:cxn>
                <a:cxn ang="0">
                  <a:pos x="786" y="883"/>
                </a:cxn>
                <a:cxn ang="0">
                  <a:pos x="450" y="931"/>
                </a:cxn>
                <a:cxn ang="0">
                  <a:pos x="150" y="1075"/>
                </a:cxn>
                <a:cxn ang="0">
                  <a:pos x="78" y="1165"/>
                </a:cxn>
                <a:cxn ang="0">
                  <a:pos x="361" y="1256"/>
                </a:cxn>
                <a:cxn ang="0">
                  <a:pos x="444" y="1316"/>
                </a:cxn>
                <a:cxn ang="0">
                  <a:pos x="697" y="1400"/>
                </a:cxn>
                <a:cxn ang="0">
                  <a:pos x="1026" y="1346"/>
                </a:cxn>
                <a:cxn ang="0">
                  <a:pos x="991" y="1412"/>
                </a:cxn>
                <a:cxn ang="0">
                  <a:pos x="804" y="1574"/>
                </a:cxn>
                <a:cxn ang="0">
                  <a:pos x="726" y="1718"/>
                </a:cxn>
                <a:cxn ang="0">
                  <a:pos x="768" y="1742"/>
                </a:cxn>
                <a:cxn ang="0">
                  <a:pos x="865" y="1693"/>
                </a:cxn>
                <a:cxn ang="0">
                  <a:pos x="991" y="1699"/>
                </a:cxn>
                <a:cxn ang="0">
                  <a:pos x="1135" y="1627"/>
                </a:cxn>
                <a:cxn ang="0">
                  <a:pos x="1183" y="1669"/>
                </a:cxn>
                <a:cxn ang="0">
                  <a:pos x="1399" y="1436"/>
                </a:cxn>
                <a:cxn ang="0">
                  <a:pos x="1615" y="1334"/>
                </a:cxn>
                <a:cxn ang="0">
                  <a:pos x="1645" y="1370"/>
                </a:cxn>
                <a:cxn ang="0">
                  <a:pos x="1681" y="1430"/>
                </a:cxn>
                <a:cxn ang="0">
                  <a:pos x="1699" y="1466"/>
                </a:cxn>
                <a:cxn ang="0">
                  <a:pos x="1747" y="1550"/>
                </a:cxn>
                <a:cxn ang="0">
                  <a:pos x="1772" y="1586"/>
                </a:cxn>
                <a:cxn ang="0">
                  <a:pos x="2124" y="2248"/>
                </a:cxn>
                <a:cxn ang="0">
                  <a:pos x="1693" y="1322"/>
                </a:cxn>
                <a:cxn ang="0">
                  <a:pos x="1861" y="1165"/>
                </a:cxn>
                <a:cxn ang="0">
                  <a:pos x="2173" y="1099"/>
                </a:cxn>
                <a:cxn ang="0">
                  <a:pos x="2390" y="1009"/>
                </a:cxn>
                <a:cxn ang="0">
                  <a:pos x="2570" y="805"/>
                </a:cxn>
                <a:cxn ang="0">
                  <a:pos x="2342" y="781"/>
                </a:cxn>
                <a:cxn ang="0">
                  <a:pos x="2114" y="763"/>
                </a:cxn>
                <a:cxn ang="0">
                  <a:pos x="2408" y="433"/>
                </a:cxn>
                <a:cxn ang="0">
                  <a:pos x="2426" y="421"/>
                </a:cxn>
                <a:cxn ang="0">
                  <a:pos x="2474" y="379"/>
                </a:cxn>
                <a:cxn ang="0">
                  <a:pos x="2492" y="355"/>
                </a:cxn>
                <a:cxn ang="0">
                  <a:pos x="2474" y="337"/>
                </a:cxn>
                <a:cxn ang="0">
                  <a:pos x="2474" y="271"/>
                </a:cxn>
                <a:cxn ang="0">
                  <a:pos x="2492" y="192"/>
                </a:cxn>
                <a:cxn ang="0">
                  <a:pos x="2504" y="132"/>
                </a:cxn>
                <a:cxn ang="0">
                  <a:pos x="2492" y="36"/>
                </a:cxn>
                <a:cxn ang="0">
                  <a:pos x="2492" y="24"/>
                </a:cxn>
                <a:cxn ang="0">
                  <a:pos x="2102" y="0"/>
                </a:cxn>
                <a:cxn ang="0">
                  <a:pos x="1909" y="90"/>
                </a:cxn>
                <a:cxn ang="0">
                  <a:pos x="1747" y="535"/>
                </a:cxn>
                <a:cxn ang="0">
                  <a:pos x="1711" y="469"/>
                </a:cxn>
                <a:cxn ang="0">
                  <a:pos x="1633" y="144"/>
                </a:cxn>
                <a:cxn ang="0">
                  <a:pos x="1579" y="0"/>
                </a:cxn>
                <a:cxn ang="0">
                  <a:pos x="738" y="186"/>
                </a:cxn>
                <a:cxn ang="0">
                  <a:pos x="756" y="463"/>
                </a:cxn>
              </a:cxnLst>
              <a:rect l="0" t="0" r="r" b="b"/>
              <a:pathLst>
                <a:path w="2570" h="2266">
                  <a:moveTo>
                    <a:pt x="756" y="463"/>
                  </a:moveTo>
                  <a:lnTo>
                    <a:pt x="859" y="612"/>
                  </a:lnTo>
                  <a:lnTo>
                    <a:pt x="937" y="720"/>
                  </a:lnTo>
                  <a:lnTo>
                    <a:pt x="1087" y="853"/>
                  </a:lnTo>
                  <a:lnTo>
                    <a:pt x="1105" y="907"/>
                  </a:lnTo>
                  <a:lnTo>
                    <a:pt x="961" y="913"/>
                  </a:lnTo>
                  <a:lnTo>
                    <a:pt x="895" y="901"/>
                  </a:lnTo>
                  <a:lnTo>
                    <a:pt x="786" y="883"/>
                  </a:lnTo>
                  <a:lnTo>
                    <a:pt x="637" y="859"/>
                  </a:lnTo>
                  <a:lnTo>
                    <a:pt x="450" y="931"/>
                  </a:lnTo>
                  <a:lnTo>
                    <a:pt x="306" y="1021"/>
                  </a:lnTo>
                  <a:lnTo>
                    <a:pt x="150" y="1075"/>
                  </a:lnTo>
                  <a:lnTo>
                    <a:pt x="0" y="1153"/>
                  </a:lnTo>
                  <a:lnTo>
                    <a:pt x="78" y="1165"/>
                  </a:lnTo>
                  <a:lnTo>
                    <a:pt x="264" y="1220"/>
                  </a:lnTo>
                  <a:lnTo>
                    <a:pt x="361" y="1256"/>
                  </a:lnTo>
                  <a:lnTo>
                    <a:pt x="367" y="1298"/>
                  </a:lnTo>
                  <a:lnTo>
                    <a:pt x="444" y="1316"/>
                  </a:lnTo>
                  <a:lnTo>
                    <a:pt x="558" y="1400"/>
                  </a:lnTo>
                  <a:lnTo>
                    <a:pt x="697" y="1400"/>
                  </a:lnTo>
                  <a:lnTo>
                    <a:pt x="895" y="1346"/>
                  </a:lnTo>
                  <a:lnTo>
                    <a:pt x="1026" y="1346"/>
                  </a:lnTo>
                  <a:lnTo>
                    <a:pt x="1147" y="1358"/>
                  </a:lnTo>
                  <a:lnTo>
                    <a:pt x="991" y="1412"/>
                  </a:lnTo>
                  <a:lnTo>
                    <a:pt x="804" y="1538"/>
                  </a:lnTo>
                  <a:lnTo>
                    <a:pt x="804" y="1574"/>
                  </a:lnTo>
                  <a:lnTo>
                    <a:pt x="762" y="1645"/>
                  </a:lnTo>
                  <a:lnTo>
                    <a:pt x="726" y="1718"/>
                  </a:lnTo>
                  <a:lnTo>
                    <a:pt x="732" y="1754"/>
                  </a:lnTo>
                  <a:lnTo>
                    <a:pt x="768" y="1742"/>
                  </a:lnTo>
                  <a:lnTo>
                    <a:pt x="829" y="1730"/>
                  </a:lnTo>
                  <a:lnTo>
                    <a:pt x="865" y="1693"/>
                  </a:lnTo>
                  <a:lnTo>
                    <a:pt x="925" y="1663"/>
                  </a:lnTo>
                  <a:lnTo>
                    <a:pt x="991" y="1699"/>
                  </a:lnTo>
                  <a:lnTo>
                    <a:pt x="1087" y="1675"/>
                  </a:lnTo>
                  <a:lnTo>
                    <a:pt x="1135" y="1627"/>
                  </a:lnTo>
                  <a:lnTo>
                    <a:pt x="1147" y="1687"/>
                  </a:lnTo>
                  <a:lnTo>
                    <a:pt x="1183" y="1669"/>
                  </a:lnTo>
                  <a:lnTo>
                    <a:pt x="1333" y="1514"/>
                  </a:lnTo>
                  <a:lnTo>
                    <a:pt x="1399" y="1436"/>
                  </a:lnTo>
                  <a:lnTo>
                    <a:pt x="1526" y="1382"/>
                  </a:lnTo>
                  <a:lnTo>
                    <a:pt x="1615" y="1334"/>
                  </a:lnTo>
                  <a:lnTo>
                    <a:pt x="1627" y="1346"/>
                  </a:lnTo>
                  <a:lnTo>
                    <a:pt x="1645" y="1370"/>
                  </a:lnTo>
                  <a:lnTo>
                    <a:pt x="1669" y="1400"/>
                  </a:lnTo>
                  <a:lnTo>
                    <a:pt x="1681" y="1430"/>
                  </a:lnTo>
                  <a:lnTo>
                    <a:pt x="1687" y="1448"/>
                  </a:lnTo>
                  <a:lnTo>
                    <a:pt x="1699" y="1466"/>
                  </a:lnTo>
                  <a:lnTo>
                    <a:pt x="1729" y="1520"/>
                  </a:lnTo>
                  <a:lnTo>
                    <a:pt x="1747" y="1550"/>
                  </a:lnTo>
                  <a:lnTo>
                    <a:pt x="1766" y="1574"/>
                  </a:lnTo>
                  <a:lnTo>
                    <a:pt x="1772" y="1586"/>
                  </a:lnTo>
                  <a:lnTo>
                    <a:pt x="1778" y="1592"/>
                  </a:lnTo>
                  <a:lnTo>
                    <a:pt x="2124" y="2248"/>
                  </a:lnTo>
                  <a:lnTo>
                    <a:pt x="2215" y="2266"/>
                  </a:lnTo>
                  <a:lnTo>
                    <a:pt x="1693" y="1322"/>
                  </a:lnTo>
                  <a:lnTo>
                    <a:pt x="1723" y="1262"/>
                  </a:lnTo>
                  <a:lnTo>
                    <a:pt x="1861" y="1165"/>
                  </a:lnTo>
                  <a:lnTo>
                    <a:pt x="1988" y="1129"/>
                  </a:lnTo>
                  <a:lnTo>
                    <a:pt x="2173" y="1099"/>
                  </a:lnTo>
                  <a:lnTo>
                    <a:pt x="2318" y="1075"/>
                  </a:lnTo>
                  <a:lnTo>
                    <a:pt x="2390" y="1009"/>
                  </a:lnTo>
                  <a:lnTo>
                    <a:pt x="2570" y="895"/>
                  </a:lnTo>
                  <a:lnTo>
                    <a:pt x="2570" y="805"/>
                  </a:lnTo>
                  <a:lnTo>
                    <a:pt x="2516" y="787"/>
                  </a:lnTo>
                  <a:lnTo>
                    <a:pt x="2342" y="781"/>
                  </a:lnTo>
                  <a:lnTo>
                    <a:pt x="2042" y="871"/>
                  </a:lnTo>
                  <a:lnTo>
                    <a:pt x="2114" y="763"/>
                  </a:lnTo>
                  <a:lnTo>
                    <a:pt x="2264" y="624"/>
                  </a:lnTo>
                  <a:lnTo>
                    <a:pt x="2408" y="433"/>
                  </a:lnTo>
                  <a:lnTo>
                    <a:pt x="2414" y="433"/>
                  </a:lnTo>
                  <a:lnTo>
                    <a:pt x="2426" y="421"/>
                  </a:lnTo>
                  <a:lnTo>
                    <a:pt x="2456" y="397"/>
                  </a:lnTo>
                  <a:lnTo>
                    <a:pt x="2474" y="379"/>
                  </a:lnTo>
                  <a:lnTo>
                    <a:pt x="2486" y="367"/>
                  </a:lnTo>
                  <a:lnTo>
                    <a:pt x="2492" y="355"/>
                  </a:lnTo>
                  <a:lnTo>
                    <a:pt x="2486" y="349"/>
                  </a:lnTo>
                  <a:lnTo>
                    <a:pt x="2474" y="337"/>
                  </a:lnTo>
                  <a:lnTo>
                    <a:pt x="2474" y="307"/>
                  </a:lnTo>
                  <a:lnTo>
                    <a:pt x="2474" y="271"/>
                  </a:lnTo>
                  <a:lnTo>
                    <a:pt x="2480" y="228"/>
                  </a:lnTo>
                  <a:lnTo>
                    <a:pt x="2492" y="192"/>
                  </a:lnTo>
                  <a:lnTo>
                    <a:pt x="2498" y="156"/>
                  </a:lnTo>
                  <a:lnTo>
                    <a:pt x="2504" y="132"/>
                  </a:lnTo>
                  <a:lnTo>
                    <a:pt x="2504" y="126"/>
                  </a:lnTo>
                  <a:lnTo>
                    <a:pt x="2492" y="36"/>
                  </a:lnTo>
                  <a:lnTo>
                    <a:pt x="2492" y="36"/>
                  </a:lnTo>
                  <a:lnTo>
                    <a:pt x="2492" y="24"/>
                  </a:lnTo>
                  <a:lnTo>
                    <a:pt x="2498" y="0"/>
                  </a:lnTo>
                  <a:lnTo>
                    <a:pt x="2102" y="0"/>
                  </a:lnTo>
                  <a:lnTo>
                    <a:pt x="2006" y="60"/>
                  </a:lnTo>
                  <a:lnTo>
                    <a:pt x="1909" y="90"/>
                  </a:lnTo>
                  <a:lnTo>
                    <a:pt x="1808" y="337"/>
                  </a:lnTo>
                  <a:lnTo>
                    <a:pt x="1747" y="535"/>
                  </a:lnTo>
                  <a:lnTo>
                    <a:pt x="1687" y="588"/>
                  </a:lnTo>
                  <a:lnTo>
                    <a:pt x="1711" y="469"/>
                  </a:lnTo>
                  <a:lnTo>
                    <a:pt x="1687" y="343"/>
                  </a:lnTo>
                  <a:lnTo>
                    <a:pt x="1633" y="144"/>
                  </a:lnTo>
                  <a:lnTo>
                    <a:pt x="1585" y="12"/>
                  </a:lnTo>
                  <a:lnTo>
                    <a:pt x="1579" y="0"/>
                  </a:lnTo>
                  <a:lnTo>
                    <a:pt x="786" y="0"/>
                  </a:lnTo>
                  <a:lnTo>
                    <a:pt x="738" y="186"/>
                  </a:lnTo>
                  <a:lnTo>
                    <a:pt x="756" y="463"/>
                  </a:lnTo>
                  <a:lnTo>
                    <a:pt x="756" y="463"/>
                  </a:lnTo>
                  <a:close/>
                </a:path>
              </a:pathLst>
            </a:custGeom>
            <a:gradFill rotWithShape="0">
              <a:gsLst>
                <a:gs pos="0">
                  <a:schemeClr val="bg2"/>
                </a:gs>
                <a:gs pos="100000">
                  <a:schemeClr val="bg1"/>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10" name="Freeform 8"/>
            <p:cNvSpPr>
              <a:spLocks/>
            </p:cNvSpPr>
            <p:nvPr/>
          </p:nvSpPr>
          <p:spPr bwMode="hidden">
            <a:xfrm>
              <a:off x="3525" y="1"/>
              <a:ext cx="2185" cy="1508"/>
            </a:xfrm>
            <a:custGeom>
              <a:avLst/>
              <a:gdLst/>
              <a:ahLst/>
              <a:cxnLst>
                <a:cxn ang="0">
                  <a:pos x="1034" y="767"/>
                </a:cxn>
                <a:cxn ang="0">
                  <a:pos x="1190" y="1235"/>
                </a:cxn>
                <a:cxn ang="0">
                  <a:pos x="956" y="1193"/>
                </a:cxn>
                <a:cxn ang="0">
                  <a:pos x="723" y="1127"/>
                </a:cxn>
                <a:cxn ang="0">
                  <a:pos x="442" y="1109"/>
                </a:cxn>
                <a:cxn ang="0">
                  <a:pos x="0" y="1079"/>
                </a:cxn>
                <a:cxn ang="0">
                  <a:pos x="30" y="1115"/>
                </a:cxn>
                <a:cxn ang="0">
                  <a:pos x="496" y="1133"/>
                </a:cxn>
                <a:cxn ang="0">
                  <a:pos x="777" y="1187"/>
                </a:cxn>
                <a:cxn ang="0">
                  <a:pos x="1130" y="1301"/>
                </a:cxn>
                <a:cxn ang="0">
                  <a:pos x="1070" y="1319"/>
                </a:cxn>
                <a:cxn ang="0">
                  <a:pos x="711" y="1505"/>
                </a:cxn>
                <a:cxn ang="0">
                  <a:pos x="765" y="1481"/>
                </a:cxn>
                <a:cxn ang="0">
                  <a:pos x="861" y="1439"/>
                </a:cxn>
                <a:cxn ang="0">
                  <a:pos x="1022" y="1355"/>
                </a:cxn>
                <a:cxn ang="0">
                  <a:pos x="1214" y="1295"/>
                </a:cxn>
                <a:cxn ang="0">
                  <a:pos x="1267" y="1223"/>
                </a:cxn>
                <a:cxn ang="0">
                  <a:pos x="1632" y="1043"/>
                </a:cxn>
                <a:cxn ang="0">
                  <a:pos x="1931" y="953"/>
                </a:cxn>
                <a:cxn ang="0">
                  <a:pos x="2176" y="821"/>
                </a:cxn>
                <a:cxn ang="0">
                  <a:pos x="1961" y="911"/>
                </a:cxn>
                <a:cxn ang="0">
                  <a:pos x="1656" y="989"/>
                </a:cxn>
                <a:cxn ang="0">
                  <a:pos x="1339" y="1151"/>
                </a:cxn>
                <a:cxn ang="0">
                  <a:pos x="1501" y="905"/>
                </a:cxn>
                <a:cxn ang="0">
                  <a:pos x="1620" y="545"/>
                </a:cxn>
                <a:cxn ang="0">
                  <a:pos x="1740" y="372"/>
                </a:cxn>
                <a:cxn ang="0">
                  <a:pos x="1979" y="60"/>
                </a:cxn>
                <a:cxn ang="0">
                  <a:pos x="2003" y="0"/>
                </a:cxn>
                <a:cxn ang="0">
                  <a:pos x="1973" y="0"/>
                </a:cxn>
                <a:cxn ang="0">
                  <a:pos x="1596" y="480"/>
                </a:cxn>
                <a:cxn ang="0">
                  <a:pos x="1477" y="887"/>
                </a:cxn>
                <a:cxn ang="0">
                  <a:pos x="1255" y="1175"/>
                </a:cxn>
                <a:cxn ang="0">
                  <a:pos x="1130" y="905"/>
                </a:cxn>
                <a:cxn ang="0">
                  <a:pos x="1010" y="540"/>
                </a:cxn>
                <a:cxn ang="0">
                  <a:pos x="885" y="222"/>
                </a:cxn>
                <a:cxn ang="0">
                  <a:pos x="789" y="0"/>
                </a:cxn>
                <a:cxn ang="0">
                  <a:pos x="753" y="0"/>
                </a:cxn>
                <a:cxn ang="0">
                  <a:pos x="903" y="354"/>
                </a:cxn>
                <a:cxn ang="0">
                  <a:pos x="1034" y="767"/>
                </a:cxn>
                <a:cxn ang="0">
                  <a:pos x="1034" y="767"/>
                </a:cxn>
              </a:cxnLst>
              <a:rect l="0" t="0" r="r" b="b"/>
              <a:pathLst>
                <a:path w="2176" h="1505">
                  <a:moveTo>
                    <a:pt x="1034" y="767"/>
                  </a:moveTo>
                  <a:lnTo>
                    <a:pt x="1190" y="1235"/>
                  </a:lnTo>
                  <a:lnTo>
                    <a:pt x="956" y="1193"/>
                  </a:lnTo>
                  <a:lnTo>
                    <a:pt x="723" y="1127"/>
                  </a:lnTo>
                  <a:lnTo>
                    <a:pt x="442" y="1109"/>
                  </a:lnTo>
                  <a:lnTo>
                    <a:pt x="0" y="1079"/>
                  </a:lnTo>
                  <a:lnTo>
                    <a:pt x="30" y="1115"/>
                  </a:lnTo>
                  <a:lnTo>
                    <a:pt x="496" y="1133"/>
                  </a:lnTo>
                  <a:lnTo>
                    <a:pt x="777" y="1187"/>
                  </a:lnTo>
                  <a:lnTo>
                    <a:pt x="1130" y="1301"/>
                  </a:lnTo>
                  <a:lnTo>
                    <a:pt x="1070" y="1319"/>
                  </a:lnTo>
                  <a:lnTo>
                    <a:pt x="711" y="1505"/>
                  </a:lnTo>
                  <a:lnTo>
                    <a:pt x="765" y="1481"/>
                  </a:lnTo>
                  <a:lnTo>
                    <a:pt x="861" y="1439"/>
                  </a:lnTo>
                  <a:lnTo>
                    <a:pt x="1022" y="1355"/>
                  </a:lnTo>
                  <a:lnTo>
                    <a:pt x="1214" y="1295"/>
                  </a:lnTo>
                  <a:lnTo>
                    <a:pt x="1267" y="1223"/>
                  </a:lnTo>
                  <a:lnTo>
                    <a:pt x="1632" y="1043"/>
                  </a:lnTo>
                  <a:lnTo>
                    <a:pt x="1931" y="953"/>
                  </a:lnTo>
                  <a:lnTo>
                    <a:pt x="2176" y="821"/>
                  </a:lnTo>
                  <a:lnTo>
                    <a:pt x="1961" y="911"/>
                  </a:lnTo>
                  <a:lnTo>
                    <a:pt x="1656" y="989"/>
                  </a:lnTo>
                  <a:lnTo>
                    <a:pt x="1339" y="1151"/>
                  </a:lnTo>
                  <a:lnTo>
                    <a:pt x="1501" y="905"/>
                  </a:lnTo>
                  <a:lnTo>
                    <a:pt x="1620" y="545"/>
                  </a:lnTo>
                  <a:lnTo>
                    <a:pt x="1740" y="372"/>
                  </a:lnTo>
                  <a:lnTo>
                    <a:pt x="1979" y="60"/>
                  </a:lnTo>
                  <a:lnTo>
                    <a:pt x="2003" y="0"/>
                  </a:lnTo>
                  <a:lnTo>
                    <a:pt x="1973" y="0"/>
                  </a:lnTo>
                  <a:lnTo>
                    <a:pt x="1596" y="480"/>
                  </a:lnTo>
                  <a:lnTo>
                    <a:pt x="1477" y="887"/>
                  </a:lnTo>
                  <a:lnTo>
                    <a:pt x="1255" y="1175"/>
                  </a:lnTo>
                  <a:lnTo>
                    <a:pt x="1130" y="905"/>
                  </a:lnTo>
                  <a:lnTo>
                    <a:pt x="1010" y="540"/>
                  </a:lnTo>
                  <a:lnTo>
                    <a:pt x="885" y="222"/>
                  </a:lnTo>
                  <a:lnTo>
                    <a:pt x="789" y="0"/>
                  </a:lnTo>
                  <a:lnTo>
                    <a:pt x="753" y="0"/>
                  </a:lnTo>
                  <a:lnTo>
                    <a:pt x="903" y="354"/>
                  </a:lnTo>
                  <a:lnTo>
                    <a:pt x="1034" y="767"/>
                  </a:lnTo>
                  <a:lnTo>
                    <a:pt x="1034" y="767"/>
                  </a:lnTo>
                  <a:close/>
                </a:path>
              </a:pathLst>
            </a:custGeom>
            <a:gradFill rotWithShape="0">
              <a:gsLst>
                <a:gs pos="0">
                  <a:schemeClr val="accent2"/>
                </a:gs>
                <a:gs pos="100000">
                  <a:schemeClr val="bg1"/>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11" name="Freeform 9"/>
            <p:cNvSpPr>
              <a:spLocks/>
            </p:cNvSpPr>
            <p:nvPr/>
          </p:nvSpPr>
          <p:spPr bwMode="hidden">
            <a:xfrm>
              <a:off x="0" y="649"/>
              <a:ext cx="816" cy="806"/>
            </a:xfrm>
            <a:custGeom>
              <a:avLst/>
              <a:gdLst/>
              <a:ahLst/>
              <a:cxnLst>
                <a:cxn ang="0">
                  <a:pos x="161" y="564"/>
                </a:cxn>
                <a:cxn ang="0">
                  <a:pos x="329" y="438"/>
                </a:cxn>
                <a:cxn ang="0">
                  <a:pos x="646" y="216"/>
                </a:cxn>
                <a:cxn ang="0">
                  <a:pos x="813" y="0"/>
                </a:cxn>
                <a:cxn ang="0">
                  <a:pos x="676" y="150"/>
                </a:cxn>
                <a:cxn ang="0">
                  <a:pos x="144" y="504"/>
                </a:cxn>
                <a:cxn ang="0">
                  <a:pos x="0" y="732"/>
                </a:cxn>
                <a:cxn ang="0">
                  <a:pos x="0" y="804"/>
                </a:cxn>
                <a:cxn ang="0">
                  <a:pos x="161" y="564"/>
                </a:cxn>
                <a:cxn ang="0">
                  <a:pos x="161" y="564"/>
                </a:cxn>
              </a:cxnLst>
              <a:rect l="0" t="0" r="r" b="b"/>
              <a:pathLst>
                <a:path w="813" h="804">
                  <a:moveTo>
                    <a:pt x="161" y="564"/>
                  </a:moveTo>
                  <a:lnTo>
                    <a:pt x="329" y="438"/>
                  </a:lnTo>
                  <a:lnTo>
                    <a:pt x="646" y="216"/>
                  </a:lnTo>
                  <a:lnTo>
                    <a:pt x="813" y="0"/>
                  </a:lnTo>
                  <a:lnTo>
                    <a:pt x="676" y="150"/>
                  </a:lnTo>
                  <a:lnTo>
                    <a:pt x="144" y="504"/>
                  </a:lnTo>
                  <a:lnTo>
                    <a:pt x="0" y="732"/>
                  </a:lnTo>
                  <a:lnTo>
                    <a:pt x="0" y="804"/>
                  </a:lnTo>
                  <a:lnTo>
                    <a:pt x="161" y="564"/>
                  </a:lnTo>
                  <a:lnTo>
                    <a:pt x="161" y="564"/>
                  </a:lnTo>
                  <a:close/>
                </a:path>
              </a:pathLst>
            </a:custGeom>
            <a:gradFill rotWithShape="0">
              <a:gsLst>
                <a:gs pos="0">
                  <a:schemeClr val="accent2"/>
                </a:gs>
                <a:gs pos="100000">
                  <a:schemeClr val="bg1"/>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12" name="Freeform 10"/>
            <p:cNvSpPr>
              <a:spLocks/>
            </p:cNvSpPr>
            <p:nvPr/>
          </p:nvSpPr>
          <p:spPr bwMode="hidden">
            <a:xfrm>
              <a:off x="0" y="1545"/>
              <a:ext cx="762" cy="107"/>
            </a:xfrm>
            <a:custGeom>
              <a:avLst/>
              <a:gdLst/>
              <a:ahLst/>
              <a:cxnLst>
                <a:cxn ang="0">
                  <a:pos x="460" y="66"/>
                </a:cxn>
                <a:cxn ang="0">
                  <a:pos x="759" y="0"/>
                </a:cxn>
                <a:cxn ang="0">
                  <a:pos x="496" y="36"/>
                </a:cxn>
                <a:cxn ang="0">
                  <a:pos x="138" y="48"/>
                </a:cxn>
                <a:cxn ang="0">
                  <a:pos x="0" y="78"/>
                </a:cxn>
                <a:cxn ang="0">
                  <a:pos x="0" y="107"/>
                </a:cxn>
                <a:cxn ang="0">
                  <a:pos x="96" y="89"/>
                </a:cxn>
                <a:cxn ang="0">
                  <a:pos x="460" y="66"/>
                </a:cxn>
                <a:cxn ang="0">
                  <a:pos x="460" y="66"/>
                </a:cxn>
              </a:cxnLst>
              <a:rect l="0" t="0" r="r" b="b"/>
              <a:pathLst>
                <a:path w="759" h="107">
                  <a:moveTo>
                    <a:pt x="460" y="66"/>
                  </a:moveTo>
                  <a:lnTo>
                    <a:pt x="759" y="0"/>
                  </a:lnTo>
                  <a:lnTo>
                    <a:pt x="496" y="36"/>
                  </a:lnTo>
                  <a:lnTo>
                    <a:pt x="138" y="48"/>
                  </a:lnTo>
                  <a:lnTo>
                    <a:pt x="0" y="78"/>
                  </a:lnTo>
                  <a:lnTo>
                    <a:pt x="0" y="107"/>
                  </a:lnTo>
                  <a:lnTo>
                    <a:pt x="96" y="89"/>
                  </a:lnTo>
                  <a:lnTo>
                    <a:pt x="460" y="66"/>
                  </a:lnTo>
                  <a:lnTo>
                    <a:pt x="460" y="66"/>
                  </a:lnTo>
                  <a:close/>
                </a:path>
              </a:pathLst>
            </a:custGeom>
            <a:gradFill rotWithShape="0">
              <a:gsLst>
                <a:gs pos="0">
                  <a:schemeClr val="accent2"/>
                </a:gs>
                <a:gs pos="100000">
                  <a:schemeClr val="bg1"/>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13" name="Freeform 11"/>
            <p:cNvSpPr>
              <a:spLocks/>
            </p:cNvSpPr>
            <p:nvPr/>
          </p:nvSpPr>
          <p:spPr bwMode="hidden">
            <a:xfrm>
              <a:off x="2314" y="3431"/>
              <a:ext cx="3182" cy="745"/>
            </a:xfrm>
            <a:custGeom>
              <a:avLst/>
              <a:gdLst/>
              <a:ahLst/>
              <a:cxnLst>
                <a:cxn ang="0">
                  <a:pos x="1387" y="239"/>
                </a:cxn>
                <a:cxn ang="0">
                  <a:pos x="1734" y="233"/>
                </a:cxn>
                <a:cxn ang="0">
                  <a:pos x="2087" y="251"/>
                </a:cxn>
                <a:cxn ang="0">
                  <a:pos x="2505" y="233"/>
                </a:cxn>
                <a:cxn ang="0">
                  <a:pos x="3169" y="204"/>
                </a:cxn>
                <a:cxn ang="0">
                  <a:pos x="3115" y="186"/>
                </a:cxn>
                <a:cxn ang="0">
                  <a:pos x="2422" y="221"/>
                </a:cxn>
                <a:cxn ang="0">
                  <a:pos x="2003" y="221"/>
                </a:cxn>
                <a:cxn ang="0">
                  <a:pos x="1459" y="186"/>
                </a:cxn>
                <a:cxn ang="0">
                  <a:pos x="1543" y="168"/>
                </a:cxn>
                <a:cxn ang="0">
                  <a:pos x="2039" y="0"/>
                </a:cxn>
                <a:cxn ang="0">
                  <a:pos x="1961" y="24"/>
                </a:cxn>
                <a:cxn ang="0">
                  <a:pos x="1836" y="66"/>
                </a:cxn>
                <a:cxn ang="0">
                  <a:pos x="1602" y="138"/>
                </a:cxn>
                <a:cxn ang="0">
                  <a:pos x="1339" y="198"/>
                </a:cxn>
                <a:cxn ang="0">
                  <a:pos x="1268" y="251"/>
                </a:cxn>
                <a:cxn ang="0">
                  <a:pos x="765" y="413"/>
                </a:cxn>
                <a:cxn ang="0">
                  <a:pos x="335" y="503"/>
                </a:cxn>
                <a:cxn ang="0">
                  <a:pos x="0" y="617"/>
                </a:cxn>
                <a:cxn ang="0">
                  <a:pos x="299" y="539"/>
                </a:cxn>
                <a:cxn ang="0">
                  <a:pos x="735" y="449"/>
                </a:cxn>
                <a:cxn ang="0">
                  <a:pos x="1178" y="311"/>
                </a:cxn>
                <a:cxn ang="0">
                  <a:pos x="981" y="491"/>
                </a:cxn>
                <a:cxn ang="0">
                  <a:pos x="867" y="743"/>
                </a:cxn>
                <a:cxn ang="0">
                  <a:pos x="861" y="743"/>
                </a:cxn>
                <a:cxn ang="0">
                  <a:pos x="933" y="743"/>
                </a:cxn>
                <a:cxn ang="0">
                  <a:pos x="1022" y="497"/>
                </a:cxn>
                <a:cxn ang="0">
                  <a:pos x="1297" y="281"/>
                </a:cxn>
                <a:cxn ang="0">
                  <a:pos x="1531" y="449"/>
                </a:cxn>
                <a:cxn ang="0">
                  <a:pos x="1770" y="677"/>
                </a:cxn>
                <a:cxn ang="0">
                  <a:pos x="1854" y="743"/>
                </a:cxn>
                <a:cxn ang="0">
                  <a:pos x="1919" y="743"/>
                </a:cxn>
                <a:cxn ang="0">
                  <a:pos x="1692" y="527"/>
                </a:cxn>
                <a:cxn ang="0">
                  <a:pos x="1387" y="239"/>
                </a:cxn>
                <a:cxn ang="0">
                  <a:pos x="1387" y="239"/>
                </a:cxn>
              </a:cxnLst>
              <a:rect l="0" t="0" r="r" b="b"/>
              <a:pathLst>
                <a:path w="3169" h="743">
                  <a:moveTo>
                    <a:pt x="1387" y="239"/>
                  </a:moveTo>
                  <a:lnTo>
                    <a:pt x="1734" y="233"/>
                  </a:lnTo>
                  <a:lnTo>
                    <a:pt x="2087" y="251"/>
                  </a:lnTo>
                  <a:lnTo>
                    <a:pt x="2505" y="233"/>
                  </a:lnTo>
                  <a:lnTo>
                    <a:pt x="3169" y="204"/>
                  </a:lnTo>
                  <a:lnTo>
                    <a:pt x="3115" y="186"/>
                  </a:lnTo>
                  <a:lnTo>
                    <a:pt x="2422" y="221"/>
                  </a:lnTo>
                  <a:lnTo>
                    <a:pt x="2003" y="221"/>
                  </a:lnTo>
                  <a:lnTo>
                    <a:pt x="1459" y="186"/>
                  </a:lnTo>
                  <a:lnTo>
                    <a:pt x="1543" y="168"/>
                  </a:lnTo>
                  <a:lnTo>
                    <a:pt x="2039" y="0"/>
                  </a:lnTo>
                  <a:lnTo>
                    <a:pt x="1961" y="24"/>
                  </a:lnTo>
                  <a:lnTo>
                    <a:pt x="1836" y="66"/>
                  </a:lnTo>
                  <a:lnTo>
                    <a:pt x="1602" y="138"/>
                  </a:lnTo>
                  <a:lnTo>
                    <a:pt x="1339" y="198"/>
                  </a:lnTo>
                  <a:lnTo>
                    <a:pt x="1268" y="251"/>
                  </a:lnTo>
                  <a:lnTo>
                    <a:pt x="765" y="413"/>
                  </a:lnTo>
                  <a:lnTo>
                    <a:pt x="335" y="503"/>
                  </a:lnTo>
                  <a:lnTo>
                    <a:pt x="0" y="617"/>
                  </a:lnTo>
                  <a:lnTo>
                    <a:pt x="299" y="539"/>
                  </a:lnTo>
                  <a:lnTo>
                    <a:pt x="735" y="449"/>
                  </a:lnTo>
                  <a:lnTo>
                    <a:pt x="1178" y="311"/>
                  </a:lnTo>
                  <a:lnTo>
                    <a:pt x="981" y="491"/>
                  </a:lnTo>
                  <a:lnTo>
                    <a:pt x="867" y="743"/>
                  </a:lnTo>
                  <a:lnTo>
                    <a:pt x="861" y="743"/>
                  </a:lnTo>
                  <a:lnTo>
                    <a:pt x="933" y="743"/>
                  </a:lnTo>
                  <a:lnTo>
                    <a:pt x="1022" y="497"/>
                  </a:lnTo>
                  <a:lnTo>
                    <a:pt x="1297" y="281"/>
                  </a:lnTo>
                  <a:lnTo>
                    <a:pt x="1531" y="449"/>
                  </a:lnTo>
                  <a:lnTo>
                    <a:pt x="1770" y="677"/>
                  </a:lnTo>
                  <a:lnTo>
                    <a:pt x="1854" y="743"/>
                  </a:lnTo>
                  <a:lnTo>
                    <a:pt x="1919" y="743"/>
                  </a:lnTo>
                  <a:lnTo>
                    <a:pt x="1692" y="527"/>
                  </a:lnTo>
                  <a:lnTo>
                    <a:pt x="1387" y="239"/>
                  </a:lnTo>
                  <a:lnTo>
                    <a:pt x="1387" y="239"/>
                  </a:lnTo>
                  <a:close/>
                </a:path>
              </a:pathLst>
            </a:custGeom>
            <a:gradFill rotWithShape="0">
              <a:gsLst>
                <a:gs pos="0">
                  <a:schemeClr val="accent2"/>
                </a:gs>
                <a:gs pos="100000">
                  <a:schemeClr val="bg1"/>
                </a:gs>
              </a:gsLst>
              <a:lin ang="27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14" name="Rectangle 12"/>
            <p:cNvSpPr>
              <a:spLocks noChangeArrowheads="1"/>
            </p:cNvSpPr>
            <p:nvPr/>
          </p:nvSpPr>
          <p:spPr bwMode="hidden">
            <a:xfrm>
              <a:off x="192" y="127"/>
              <a:ext cx="1" cy="1"/>
            </a:xfrm>
            <a:prstGeom prst="rect">
              <a:avLst/>
            </a:prstGeom>
            <a:solidFill>
              <a:srgbClr val="9A1E8D"/>
            </a:solidFill>
            <a:ln w="9525">
              <a:noFill/>
              <a:miter lim="800000"/>
              <a:headEnd/>
              <a:tailEnd/>
            </a:ln>
          </p:spPr>
          <p:txBody>
            <a:bodyPr/>
            <a:lstStyle/>
            <a:p>
              <a:pPr fontAlgn="auto">
                <a:spcBef>
                  <a:spcPts val="0"/>
                </a:spcBef>
                <a:spcAft>
                  <a:spcPts val="0"/>
                </a:spcAft>
                <a:defRPr/>
              </a:pPr>
              <a:endParaRPr lang="ru-RU">
                <a:latin typeface="+mn-lt"/>
                <a:cs typeface="+mn-cs"/>
              </a:endParaRPr>
            </a:p>
          </p:txBody>
        </p:sp>
        <p:sp>
          <p:nvSpPr>
            <p:cNvPr id="15" name="Rectangle 13"/>
            <p:cNvSpPr>
              <a:spLocks noChangeArrowheads="1"/>
            </p:cNvSpPr>
            <p:nvPr/>
          </p:nvSpPr>
          <p:spPr bwMode="hidden">
            <a:xfrm>
              <a:off x="204" y="131"/>
              <a:ext cx="1" cy="1"/>
            </a:xfrm>
            <a:prstGeom prst="rect">
              <a:avLst/>
            </a:prstGeom>
            <a:solidFill>
              <a:srgbClr val="9A1E8D"/>
            </a:solidFill>
            <a:ln w="9525">
              <a:noFill/>
              <a:miter lim="800000"/>
              <a:headEnd/>
              <a:tailEnd/>
            </a:ln>
          </p:spPr>
          <p:txBody>
            <a:bodyPr/>
            <a:lstStyle/>
            <a:p>
              <a:pPr fontAlgn="auto">
                <a:spcBef>
                  <a:spcPts val="0"/>
                </a:spcBef>
                <a:spcAft>
                  <a:spcPts val="0"/>
                </a:spcAft>
                <a:defRPr/>
              </a:pPr>
              <a:endParaRPr lang="ru-RU">
                <a:latin typeface="+mn-lt"/>
                <a:cs typeface="+mn-cs"/>
              </a:endParaRPr>
            </a:p>
          </p:txBody>
        </p:sp>
        <p:sp>
          <p:nvSpPr>
            <p:cNvPr id="16" name="Freeform 14"/>
            <p:cNvSpPr>
              <a:spLocks/>
            </p:cNvSpPr>
            <p:nvPr/>
          </p:nvSpPr>
          <p:spPr bwMode="hidden">
            <a:xfrm>
              <a:off x="0" y="4032"/>
              <a:ext cx="5760" cy="288"/>
            </a:xfrm>
            <a:custGeom>
              <a:avLst/>
              <a:gdLst/>
              <a:ahLst/>
              <a:cxnLst>
                <a:cxn ang="0">
                  <a:pos x="5740" y="288"/>
                </a:cxn>
                <a:cxn ang="0">
                  <a:pos x="0" y="288"/>
                </a:cxn>
                <a:cxn ang="0">
                  <a:pos x="0" y="0"/>
                </a:cxn>
                <a:cxn ang="0">
                  <a:pos x="5740" y="0"/>
                </a:cxn>
                <a:cxn ang="0">
                  <a:pos x="5740" y="288"/>
                </a:cxn>
                <a:cxn ang="0">
                  <a:pos x="5740" y="288"/>
                </a:cxn>
              </a:cxnLst>
              <a:rect l="0" t="0" r="r" b="b"/>
              <a:pathLst>
                <a:path w="5740" h="288">
                  <a:moveTo>
                    <a:pt x="5740" y="288"/>
                  </a:moveTo>
                  <a:lnTo>
                    <a:pt x="0" y="288"/>
                  </a:lnTo>
                  <a:lnTo>
                    <a:pt x="0" y="0"/>
                  </a:lnTo>
                  <a:lnTo>
                    <a:pt x="5740" y="0"/>
                  </a:lnTo>
                  <a:lnTo>
                    <a:pt x="5740" y="288"/>
                  </a:lnTo>
                  <a:lnTo>
                    <a:pt x="5740" y="288"/>
                  </a:lnTo>
                  <a:close/>
                </a:path>
              </a:pathLst>
            </a:custGeom>
            <a:gradFill rotWithShape="0">
              <a:gsLst>
                <a:gs pos="0">
                  <a:schemeClr val="bg1"/>
                </a:gs>
                <a:gs pos="100000">
                  <a:schemeClr val="bg1">
                    <a:gamma/>
                    <a:shade val="46275"/>
                    <a:invGamma/>
                  </a:schemeClr>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17" name="Freeform 15"/>
            <p:cNvSpPr>
              <a:spLocks/>
            </p:cNvSpPr>
            <p:nvPr/>
          </p:nvSpPr>
          <p:spPr bwMode="hidden">
            <a:xfrm>
              <a:off x="0" y="4032"/>
              <a:ext cx="5760" cy="336"/>
            </a:xfrm>
            <a:custGeom>
              <a:avLst/>
              <a:gdLst/>
              <a:ahLst/>
              <a:cxnLst>
                <a:cxn ang="0">
                  <a:pos x="5740" y="288"/>
                </a:cxn>
                <a:cxn ang="0">
                  <a:pos x="0" y="288"/>
                </a:cxn>
                <a:cxn ang="0">
                  <a:pos x="0" y="0"/>
                </a:cxn>
                <a:cxn ang="0">
                  <a:pos x="5740" y="0"/>
                </a:cxn>
                <a:cxn ang="0">
                  <a:pos x="5740" y="288"/>
                </a:cxn>
                <a:cxn ang="0">
                  <a:pos x="5740" y="288"/>
                </a:cxn>
              </a:cxnLst>
              <a:rect l="0" t="0" r="r" b="b"/>
              <a:pathLst>
                <a:path w="5740" h="288">
                  <a:moveTo>
                    <a:pt x="5740" y="288"/>
                  </a:moveTo>
                  <a:lnTo>
                    <a:pt x="0" y="288"/>
                  </a:lnTo>
                  <a:lnTo>
                    <a:pt x="0" y="0"/>
                  </a:lnTo>
                  <a:lnTo>
                    <a:pt x="5740" y="0"/>
                  </a:lnTo>
                  <a:lnTo>
                    <a:pt x="5740" y="288"/>
                  </a:lnTo>
                  <a:lnTo>
                    <a:pt x="5740" y="288"/>
                  </a:lnTo>
                  <a:close/>
                </a:path>
              </a:pathLst>
            </a:custGeom>
            <a:gradFill rotWithShape="0">
              <a:gsLst>
                <a:gs pos="0">
                  <a:schemeClr val="bg1"/>
                </a:gs>
                <a:gs pos="100000">
                  <a:schemeClr val="bg1">
                    <a:gamma/>
                    <a:shade val="46275"/>
                    <a:invGamma/>
                  </a:schemeClr>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18" name="Freeform 16"/>
            <p:cNvSpPr>
              <a:spLocks/>
            </p:cNvSpPr>
            <p:nvPr/>
          </p:nvSpPr>
          <p:spPr bwMode="hidden">
            <a:xfrm>
              <a:off x="0" y="0"/>
              <a:ext cx="5760" cy="288"/>
            </a:xfrm>
            <a:custGeom>
              <a:avLst/>
              <a:gdLst/>
              <a:ahLst/>
              <a:cxnLst>
                <a:cxn ang="0">
                  <a:pos x="5740" y="288"/>
                </a:cxn>
                <a:cxn ang="0">
                  <a:pos x="0" y="288"/>
                </a:cxn>
                <a:cxn ang="0">
                  <a:pos x="0" y="0"/>
                </a:cxn>
                <a:cxn ang="0">
                  <a:pos x="5740" y="0"/>
                </a:cxn>
                <a:cxn ang="0">
                  <a:pos x="5740" y="288"/>
                </a:cxn>
                <a:cxn ang="0">
                  <a:pos x="5740" y="288"/>
                </a:cxn>
              </a:cxnLst>
              <a:rect l="0" t="0" r="r" b="b"/>
              <a:pathLst>
                <a:path w="5740" h="288">
                  <a:moveTo>
                    <a:pt x="5740" y="288"/>
                  </a:moveTo>
                  <a:lnTo>
                    <a:pt x="0" y="288"/>
                  </a:lnTo>
                  <a:lnTo>
                    <a:pt x="0" y="0"/>
                  </a:lnTo>
                  <a:lnTo>
                    <a:pt x="5740" y="0"/>
                  </a:lnTo>
                  <a:lnTo>
                    <a:pt x="5740" y="288"/>
                  </a:lnTo>
                  <a:lnTo>
                    <a:pt x="5740" y="288"/>
                  </a:lnTo>
                  <a:close/>
                </a:path>
              </a:pathLst>
            </a:custGeom>
            <a:gradFill rotWithShape="0">
              <a:gsLst>
                <a:gs pos="0">
                  <a:schemeClr val="bg2">
                    <a:gamma/>
                    <a:shade val="56078"/>
                    <a:invGamma/>
                  </a:schemeClr>
                </a:gs>
                <a:gs pos="100000">
                  <a:schemeClr val="bg2"/>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19" name="Freeform 17"/>
            <p:cNvSpPr>
              <a:spLocks/>
            </p:cNvSpPr>
            <p:nvPr/>
          </p:nvSpPr>
          <p:spPr bwMode="hidden">
            <a:xfrm>
              <a:off x="509" y="229"/>
              <a:ext cx="3188" cy="2024"/>
            </a:xfrm>
            <a:custGeom>
              <a:avLst/>
              <a:gdLst/>
              <a:ahLst/>
              <a:cxnLst>
                <a:cxn ang="0">
                  <a:pos x="871" y="1423"/>
                </a:cxn>
                <a:cxn ang="0">
                  <a:pos x="907" y="1393"/>
                </a:cxn>
                <a:cxn ang="0">
                  <a:pos x="991" y="1320"/>
                </a:cxn>
                <a:cxn ang="0">
                  <a:pos x="1033" y="1297"/>
                </a:cxn>
                <a:cxn ang="0">
                  <a:pos x="1086" y="1249"/>
                </a:cxn>
                <a:cxn ang="0">
                  <a:pos x="1123" y="1219"/>
                </a:cxn>
                <a:cxn ang="0">
                  <a:pos x="1057" y="1153"/>
                </a:cxn>
                <a:cxn ang="0">
                  <a:pos x="877" y="1021"/>
                </a:cxn>
                <a:cxn ang="0">
                  <a:pos x="655" y="907"/>
                </a:cxn>
                <a:cxn ang="0">
                  <a:pos x="655" y="846"/>
                </a:cxn>
                <a:cxn ang="0">
                  <a:pos x="643" y="708"/>
                </a:cxn>
                <a:cxn ang="0">
                  <a:pos x="552" y="642"/>
                </a:cxn>
                <a:cxn ang="0">
                  <a:pos x="510" y="570"/>
                </a:cxn>
                <a:cxn ang="0">
                  <a:pos x="637" y="564"/>
                </a:cxn>
                <a:cxn ang="0">
                  <a:pos x="763" y="570"/>
                </a:cxn>
                <a:cxn ang="0">
                  <a:pos x="1091" y="850"/>
                </a:cxn>
                <a:cxn ang="0">
                  <a:pos x="1009" y="566"/>
                </a:cxn>
                <a:cxn ang="0">
                  <a:pos x="1054" y="265"/>
                </a:cxn>
                <a:cxn ang="0">
                  <a:pos x="1249" y="0"/>
                </a:cxn>
                <a:cxn ang="0">
                  <a:pos x="1466" y="292"/>
                </a:cxn>
                <a:cxn ang="0">
                  <a:pos x="1475" y="548"/>
                </a:cxn>
                <a:cxn ang="0">
                  <a:pos x="1567" y="630"/>
                </a:cxn>
                <a:cxn ang="0">
                  <a:pos x="1795" y="365"/>
                </a:cxn>
                <a:cxn ang="0">
                  <a:pos x="2245" y="150"/>
                </a:cxn>
                <a:cxn ang="0">
                  <a:pos x="2618" y="180"/>
                </a:cxn>
                <a:cxn ang="0">
                  <a:pos x="3050" y="150"/>
                </a:cxn>
                <a:cxn ang="0">
                  <a:pos x="3140" y="210"/>
                </a:cxn>
                <a:cxn ang="0">
                  <a:pos x="2990" y="210"/>
                </a:cxn>
                <a:cxn ang="0">
                  <a:pos x="2834" y="377"/>
                </a:cxn>
                <a:cxn ang="0">
                  <a:pos x="2702" y="648"/>
                </a:cxn>
                <a:cxn ang="0">
                  <a:pos x="2582" y="828"/>
                </a:cxn>
                <a:cxn ang="0">
                  <a:pos x="2234" y="1009"/>
                </a:cxn>
                <a:cxn ang="0">
                  <a:pos x="1963" y="1075"/>
                </a:cxn>
                <a:cxn ang="0">
                  <a:pos x="2257" y="1111"/>
                </a:cxn>
                <a:cxn ang="0">
                  <a:pos x="2600" y="1207"/>
                </a:cxn>
                <a:cxn ang="0">
                  <a:pos x="2894" y="1441"/>
                </a:cxn>
                <a:cxn ang="0">
                  <a:pos x="3122" y="1555"/>
                </a:cxn>
                <a:cxn ang="0">
                  <a:pos x="3032" y="1585"/>
                </a:cxn>
                <a:cxn ang="0">
                  <a:pos x="3008" y="1591"/>
                </a:cxn>
                <a:cxn ang="0">
                  <a:pos x="2960" y="1597"/>
                </a:cxn>
                <a:cxn ang="0">
                  <a:pos x="2882" y="1609"/>
                </a:cxn>
                <a:cxn ang="0">
                  <a:pos x="2846" y="1609"/>
                </a:cxn>
                <a:cxn ang="0">
                  <a:pos x="2774" y="1615"/>
                </a:cxn>
                <a:cxn ang="0">
                  <a:pos x="2726" y="1621"/>
                </a:cxn>
                <a:cxn ang="0">
                  <a:pos x="2708" y="1621"/>
                </a:cxn>
                <a:cxn ang="0">
                  <a:pos x="2594" y="1657"/>
                </a:cxn>
                <a:cxn ang="0">
                  <a:pos x="2533" y="1663"/>
                </a:cxn>
                <a:cxn ang="0">
                  <a:pos x="2444" y="1675"/>
                </a:cxn>
                <a:cxn ang="0">
                  <a:pos x="2378" y="1687"/>
                </a:cxn>
                <a:cxn ang="0">
                  <a:pos x="2360" y="1705"/>
                </a:cxn>
                <a:cxn ang="0">
                  <a:pos x="2305" y="1687"/>
                </a:cxn>
                <a:cxn ang="0">
                  <a:pos x="2263" y="1663"/>
                </a:cxn>
                <a:cxn ang="0">
                  <a:pos x="2017" y="1585"/>
                </a:cxn>
                <a:cxn ang="0">
                  <a:pos x="1711" y="1453"/>
                </a:cxn>
                <a:cxn ang="0">
                  <a:pos x="1880" y="1844"/>
                </a:cxn>
                <a:cxn ang="0">
                  <a:pos x="1771" y="1922"/>
                </a:cxn>
                <a:cxn ang="0">
                  <a:pos x="1531" y="1753"/>
                </a:cxn>
                <a:cxn ang="0">
                  <a:pos x="1411" y="1477"/>
                </a:cxn>
                <a:cxn ang="0">
                  <a:pos x="1219" y="1291"/>
                </a:cxn>
                <a:cxn ang="0">
                  <a:pos x="127" y="2006"/>
                </a:cxn>
                <a:cxn ang="0">
                  <a:pos x="865" y="1429"/>
                </a:cxn>
              </a:cxnLst>
              <a:rect l="0" t="0" r="r" b="b"/>
              <a:pathLst>
                <a:path w="3188" h="2024">
                  <a:moveTo>
                    <a:pt x="865" y="1429"/>
                  </a:moveTo>
                  <a:lnTo>
                    <a:pt x="871" y="1423"/>
                  </a:lnTo>
                  <a:lnTo>
                    <a:pt x="889" y="1411"/>
                  </a:lnTo>
                  <a:lnTo>
                    <a:pt x="907" y="1393"/>
                  </a:lnTo>
                  <a:lnTo>
                    <a:pt x="937" y="1369"/>
                  </a:lnTo>
                  <a:lnTo>
                    <a:pt x="991" y="1320"/>
                  </a:lnTo>
                  <a:lnTo>
                    <a:pt x="1015" y="1309"/>
                  </a:lnTo>
                  <a:lnTo>
                    <a:pt x="1033" y="1297"/>
                  </a:lnTo>
                  <a:lnTo>
                    <a:pt x="1057" y="1279"/>
                  </a:lnTo>
                  <a:lnTo>
                    <a:pt x="1086" y="1249"/>
                  </a:lnTo>
                  <a:lnTo>
                    <a:pt x="1111" y="1225"/>
                  </a:lnTo>
                  <a:lnTo>
                    <a:pt x="1123" y="1219"/>
                  </a:lnTo>
                  <a:lnTo>
                    <a:pt x="1123" y="1213"/>
                  </a:lnTo>
                  <a:lnTo>
                    <a:pt x="1057" y="1153"/>
                  </a:lnTo>
                  <a:lnTo>
                    <a:pt x="979" y="1051"/>
                  </a:lnTo>
                  <a:lnTo>
                    <a:pt x="877" y="1021"/>
                  </a:lnTo>
                  <a:lnTo>
                    <a:pt x="685" y="931"/>
                  </a:lnTo>
                  <a:lnTo>
                    <a:pt x="655" y="907"/>
                  </a:lnTo>
                  <a:lnTo>
                    <a:pt x="721" y="876"/>
                  </a:lnTo>
                  <a:lnTo>
                    <a:pt x="655" y="846"/>
                  </a:lnTo>
                  <a:lnTo>
                    <a:pt x="612" y="774"/>
                  </a:lnTo>
                  <a:lnTo>
                    <a:pt x="643" y="708"/>
                  </a:lnTo>
                  <a:lnTo>
                    <a:pt x="600" y="660"/>
                  </a:lnTo>
                  <a:lnTo>
                    <a:pt x="552" y="642"/>
                  </a:lnTo>
                  <a:lnTo>
                    <a:pt x="528" y="594"/>
                  </a:lnTo>
                  <a:lnTo>
                    <a:pt x="510" y="570"/>
                  </a:lnTo>
                  <a:lnTo>
                    <a:pt x="552" y="552"/>
                  </a:lnTo>
                  <a:lnTo>
                    <a:pt x="637" y="564"/>
                  </a:lnTo>
                  <a:lnTo>
                    <a:pt x="721" y="576"/>
                  </a:lnTo>
                  <a:lnTo>
                    <a:pt x="763" y="570"/>
                  </a:lnTo>
                  <a:lnTo>
                    <a:pt x="931" y="696"/>
                  </a:lnTo>
                  <a:lnTo>
                    <a:pt x="1091" y="850"/>
                  </a:lnTo>
                  <a:lnTo>
                    <a:pt x="1073" y="685"/>
                  </a:lnTo>
                  <a:lnTo>
                    <a:pt x="1009" y="566"/>
                  </a:lnTo>
                  <a:lnTo>
                    <a:pt x="945" y="393"/>
                  </a:lnTo>
                  <a:lnTo>
                    <a:pt x="1054" y="265"/>
                  </a:lnTo>
                  <a:lnTo>
                    <a:pt x="1137" y="45"/>
                  </a:lnTo>
                  <a:lnTo>
                    <a:pt x="1249" y="0"/>
                  </a:lnTo>
                  <a:lnTo>
                    <a:pt x="1338" y="137"/>
                  </a:lnTo>
                  <a:lnTo>
                    <a:pt x="1466" y="292"/>
                  </a:lnTo>
                  <a:lnTo>
                    <a:pt x="1502" y="411"/>
                  </a:lnTo>
                  <a:lnTo>
                    <a:pt x="1475" y="548"/>
                  </a:lnTo>
                  <a:lnTo>
                    <a:pt x="1347" y="768"/>
                  </a:lnTo>
                  <a:lnTo>
                    <a:pt x="1567" y="630"/>
                  </a:lnTo>
                  <a:lnTo>
                    <a:pt x="1687" y="462"/>
                  </a:lnTo>
                  <a:lnTo>
                    <a:pt x="1795" y="365"/>
                  </a:lnTo>
                  <a:lnTo>
                    <a:pt x="1940" y="239"/>
                  </a:lnTo>
                  <a:lnTo>
                    <a:pt x="2245" y="150"/>
                  </a:lnTo>
                  <a:lnTo>
                    <a:pt x="2498" y="138"/>
                  </a:lnTo>
                  <a:lnTo>
                    <a:pt x="2618" y="180"/>
                  </a:lnTo>
                  <a:lnTo>
                    <a:pt x="2815" y="138"/>
                  </a:lnTo>
                  <a:lnTo>
                    <a:pt x="3050" y="150"/>
                  </a:lnTo>
                  <a:lnTo>
                    <a:pt x="3176" y="168"/>
                  </a:lnTo>
                  <a:lnTo>
                    <a:pt x="3140" y="210"/>
                  </a:lnTo>
                  <a:lnTo>
                    <a:pt x="3116" y="192"/>
                  </a:lnTo>
                  <a:lnTo>
                    <a:pt x="2990" y="210"/>
                  </a:lnTo>
                  <a:lnTo>
                    <a:pt x="2906" y="263"/>
                  </a:lnTo>
                  <a:lnTo>
                    <a:pt x="2834" y="377"/>
                  </a:lnTo>
                  <a:lnTo>
                    <a:pt x="2768" y="534"/>
                  </a:lnTo>
                  <a:lnTo>
                    <a:pt x="2702" y="648"/>
                  </a:lnTo>
                  <a:lnTo>
                    <a:pt x="2738" y="726"/>
                  </a:lnTo>
                  <a:lnTo>
                    <a:pt x="2582" y="828"/>
                  </a:lnTo>
                  <a:lnTo>
                    <a:pt x="2444" y="913"/>
                  </a:lnTo>
                  <a:lnTo>
                    <a:pt x="2234" y="1009"/>
                  </a:lnTo>
                  <a:lnTo>
                    <a:pt x="2096" y="1063"/>
                  </a:lnTo>
                  <a:lnTo>
                    <a:pt x="1963" y="1075"/>
                  </a:lnTo>
                  <a:lnTo>
                    <a:pt x="2035" y="1117"/>
                  </a:lnTo>
                  <a:lnTo>
                    <a:pt x="2257" y="1111"/>
                  </a:lnTo>
                  <a:lnTo>
                    <a:pt x="2545" y="1135"/>
                  </a:lnTo>
                  <a:lnTo>
                    <a:pt x="2600" y="1207"/>
                  </a:lnTo>
                  <a:lnTo>
                    <a:pt x="2726" y="1303"/>
                  </a:lnTo>
                  <a:lnTo>
                    <a:pt x="2894" y="1441"/>
                  </a:lnTo>
                  <a:lnTo>
                    <a:pt x="2984" y="1471"/>
                  </a:lnTo>
                  <a:lnTo>
                    <a:pt x="3122" y="1555"/>
                  </a:lnTo>
                  <a:lnTo>
                    <a:pt x="3188" y="1543"/>
                  </a:lnTo>
                  <a:lnTo>
                    <a:pt x="3032" y="1585"/>
                  </a:lnTo>
                  <a:lnTo>
                    <a:pt x="3026" y="1585"/>
                  </a:lnTo>
                  <a:lnTo>
                    <a:pt x="3008" y="1591"/>
                  </a:lnTo>
                  <a:lnTo>
                    <a:pt x="2984" y="1591"/>
                  </a:lnTo>
                  <a:lnTo>
                    <a:pt x="2960" y="1597"/>
                  </a:lnTo>
                  <a:lnTo>
                    <a:pt x="2906" y="1603"/>
                  </a:lnTo>
                  <a:lnTo>
                    <a:pt x="2882" y="1609"/>
                  </a:lnTo>
                  <a:lnTo>
                    <a:pt x="2864" y="1609"/>
                  </a:lnTo>
                  <a:lnTo>
                    <a:pt x="2846" y="1609"/>
                  </a:lnTo>
                  <a:lnTo>
                    <a:pt x="2828" y="1609"/>
                  </a:lnTo>
                  <a:lnTo>
                    <a:pt x="2774" y="1615"/>
                  </a:lnTo>
                  <a:lnTo>
                    <a:pt x="2750" y="1615"/>
                  </a:lnTo>
                  <a:lnTo>
                    <a:pt x="2726" y="1621"/>
                  </a:lnTo>
                  <a:lnTo>
                    <a:pt x="2714" y="1621"/>
                  </a:lnTo>
                  <a:lnTo>
                    <a:pt x="2708" y="1621"/>
                  </a:lnTo>
                  <a:lnTo>
                    <a:pt x="2606" y="1657"/>
                  </a:lnTo>
                  <a:lnTo>
                    <a:pt x="2594" y="1657"/>
                  </a:lnTo>
                  <a:lnTo>
                    <a:pt x="2569" y="1657"/>
                  </a:lnTo>
                  <a:lnTo>
                    <a:pt x="2533" y="1663"/>
                  </a:lnTo>
                  <a:lnTo>
                    <a:pt x="2486" y="1669"/>
                  </a:lnTo>
                  <a:lnTo>
                    <a:pt x="2444" y="1675"/>
                  </a:lnTo>
                  <a:lnTo>
                    <a:pt x="2408" y="1681"/>
                  </a:lnTo>
                  <a:lnTo>
                    <a:pt x="2378" y="1687"/>
                  </a:lnTo>
                  <a:lnTo>
                    <a:pt x="2366" y="1699"/>
                  </a:lnTo>
                  <a:lnTo>
                    <a:pt x="2360" y="1705"/>
                  </a:lnTo>
                  <a:lnTo>
                    <a:pt x="2342" y="1705"/>
                  </a:lnTo>
                  <a:lnTo>
                    <a:pt x="2305" y="1687"/>
                  </a:lnTo>
                  <a:lnTo>
                    <a:pt x="2275" y="1669"/>
                  </a:lnTo>
                  <a:lnTo>
                    <a:pt x="2263" y="1663"/>
                  </a:lnTo>
                  <a:lnTo>
                    <a:pt x="2257" y="1657"/>
                  </a:lnTo>
                  <a:lnTo>
                    <a:pt x="2017" y="1585"/>
                  </a:lnTo>
                  <a:lnTo>
                    <a:pt x="1844" y="1489"/>
                  </a:lnTo>
                  <a:lnTo>
                    <a:pt x="1711" y="1453"/>
                  </a:lnTo>
                  <a:lnTo>
                    <a:pt x="1856" y="1693"/>
                  </a:lnTo>
                  <a:lnTo>
                    <a:pt x="1880" y="1844"/>
                  </a:lnTo>
                  <a:lnTo>
                    <a:pt x="1856" y="1994"/>
                  </a:lnTo>
                  <a:lnTo>
                    <a:pt x="1771" y="1922"/>
                  </a:lnTo>
                  <a:lnTo>
                    <a:pt x="1616" y="1795"/>
                  </a:lnTo>
                  <a:lnTo>
                    <a:pt x="1531" y="1753"/>
                  </a:lnTo>
                  <a:lnTo>
                    <a:pt x="1483" y="1633"/>
                  </a:lnTo>
                  <a:lnTo>
                    <a:pt x="1411" y="1477"/>
                  </a:lnTo>
                  <a:lnTo>
                    <a:pt x="1358" y="1381"/>
                  </a:lnTo>
                  <a:lnTo>
                    <a:pt x="1219" y="1291"/>
                  </a:lnTo>
                  <a:lnTo>
                    <a:pt x="1147" y="1279"/>
                  </a:lnTo>
                  <a:lnTo>
                    <a:pt x="127" y="2006"/>
                  </a:lnTo>
                  <a:lnTo>
                    <a:pt x="0" y="2024"/>
                  </a:lnTo>
                  <a:lnTo>
                    <a:pt x="865" y="1429"/>
                  </a:lnTo>
                  <a:lnTo>
                    <a:pt x="865" y="1429"/>
                  </a:lnTo>
                  <a:close/>
                </a:path>
              </a:pathLst>
            </a:custGeom>
            <a:gradFill rotWithShape="0">
              <a:gsLst>
                <a:gs pos="0">
                  <a:schemeClr val="bg2"/>
                </a:gs>
                <a:gs pos="100000">
                  <a:schemeClr val="bg1"/>
                </a:gs>
              </a:gsLst>
              <a:lin ang="27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20" name="Freeform 18"/>
            <p:cNvSpPr>
              <a:spLocks/>
            </p:cNvSpPr>
            <p:nvPr/>
          </p:nvSpPr>
          <p:spPr bwMode="hidden">
            <a:xfrm>
              <a:off x="1344" y="293"/>
              <a:ext cx="2144" cy="1787"/>
            </a:xfrm>
            <a:custGeom>
              <a:avLst/>
              <a:gdLst/>
              <a:ahLst/>
              <a:cxnLst>
                <a:cxn ang="0">
                  <a:pos x="318" y="1078"/>
                </a:cxn>
                <a:cxn ang="0">
                  <a:pos x="217" y="928"/>
                </a:cxn>
                <a:cxn ang="0">
                  <a:pos x="102" y="808"/>
                </a:cxn>
                <a:cxn ang="0">
                  <a:pos x="36" y="742"/>
                </a:cxn>
                <a:cxn ang="0">
                  <a:pos x="0" y="700"/>
                </a:cxn>
                <a:cxn ang="0">
                  <a:pos x="270" y="958"/>
                </a:cxn>
                <a:cxn ang="0">
                  <a:pos x="294" y="1006"/>
                </a:cxn>
                <a:cxn ang="0">
                  <a:pos x="367" y="670"/>
                </a:cxn>
                <a:cxn ang="0">
                  <a:pos x="379" y="411"/>
                </a:cxn>
                <a:cxn ang="0">
                  <a:pos x="347" y="118"/>
                </a:cxn>
                <a:cxn ang="0">
                  <a:pos x="393" y="0"/>
                </a:cxn>
                <a:cxn ang="0">
                  <a:pos x="397" y="357"/>
                </a:cxn>
                <a:cxn ang="0">
                  <a:pos x="421" y="609"/>
                </a:cxn>
                <a:cxn ang="0">
                  <a:pos x="385" y="826"/>
                </a:cxn>
                <a:cxn ang="0">
                  <a:pos x="385" y="1036"/>
                </a:cxn>
                <a:cxn ang="0">
                  <a:pos x="877" y="784"/>
                </a:cxn>
                <a:cxn ang="0">
                  <a:pos x="1309" y="555"/>
                </a:cxn>
                <a:cxn ang="0">
                  <a:pos x="1802" y="249"/>
                </a:cxn>
                <a:cxn ang="0">
                  <a:pos x="2096" y="69"/>
                </a:cxn>
                <a:cxn ang="0">
                  <a:pos x="1814" y="279"/>
                </a:cxn>
                <a:cxn ang="0">
                  <a:pos x="1453" y="501"/>
                </a:cxn>
                <a:cxn ang="0">
                  <a:pos x="1123" y="700"/>
                </a:cxn>
                <a:cxn ang="0">
                  <a:pos x="739" y="898"/>
                </a:cxn>
                <a:cxn ang="0">
                  <a:pos x="463" y="1084"/>
                </a:cxn>
                <a:cxn ang="0">
                  <a:pos x="817" y="1193"/>
                </a:cxn>
                <a:cxn ang="0">
                  <a:pos x="1285" y="1187"/>
                </a:cxn>
                <a:cxn ang="0">
                  <a:pos x="1916" y="1396"/>
                </a:cxn>
                <a:cxn ang="0">
                  <a:pos x="2144" y="1420"/>
                </a:cxn>
                <a:cxn ang="0">
                  <a:pos x="1814" y="1408"/>
                </a:cxn>
                <a:cxn ang="0">
                  <a:pos x="1435" y="1288"/>
                </a:cxn>
                <a:cxn ang="0">
                  <a:pos x="1219" y="1229"/>
                </a:cxn>
                <a:cxn ang="0">
                  <a:pos x="799" y="1223"/>
                </a:cxn>
                <a:cxn ang="0">
                  <a:pos x="505" y="1145"/>
                </a:cxn>
                <a:cxn ang="0">
                  <a:pos x="733" y="1378"/>
                </a:cxn>
                <a:cxn ang="0">
                  <a:pos x="877" y="1619"/>
                </a:cxn>
                <a:cxn ang="0">
                  <a:pos x="1009" y="1787"/>
                </a:cxn>
                <a:cxn ang="0">
                  <a:pos x="817" y="1607"/>
                </a:cxn>
                <a:cxn ang="0">
                  <a:pos x="673" y="1372"/>
                </a:cxn>
                <a:cxn ang="0">
                  <a:pos x="415" y="1109"/>
                </a:cxn>
                <a:cxn ang="0">
                  <a:pos x="318" y="1078"/>
                </a:cxn>
                <a:cxn ang="0">
                  <a:pos x="318" y="1078"/>
                </a:cxn>
              </a:cxnLst>
              <a:rect l="0" t="0" r="r" b="b"/>
              <a:pathLst>
                <a:path w="2144" h="1787">
                  <a:moveTo>
                    <a:pt x="318" y="1078"/>
                  </a:moveTo>
                  <a:lnTo>
                    <a:pt x="217" y="928"/>
                  </a:lnTo>
                  <a:lnTo>
                    <a:pt x="102" y="808"/>
                  </a:lnTo>
                  <a:lnTo>
                    <a:pt x="36" y="742"/>
                  </a:lnTo>
                  <a:lnTo>
                    <a:pt x="0" y="700"/>
                  </a:lnTo>
                  <a:lnTo>
                    <a:pt x="270" y="958"/>
                  </a:lnTo>
                  <a:lnTo>
                    <a:pt x="294" y="1006"/>
                  </a:lnTo>
                  <a:lnTo>
                    <a:pt x="367" y="670"/>
                  </a:lnTo>
                  <a:lnTo>
                    <a:pt x="379" y="411"/>
                  </a:lnTo>
                  <a:lnTo>
                    <a:pt x="347" y="118"/>
                  </a:lnTo>
                  <a:lnTo>
                    <a:pt x="393" y="0"/>
                  </a:lnTo>
                  <a:lnTo>
                    <a:pt x="397" y="357"/>
                  </a:lnTo>
                  <a:lnTo>
                    <a:pt x="421" y="609"/>
                  </a:lnTo>
                  <a:lnTo>
                    <a:pt x="385" y="826"/>
                  </a:lnTo>
                  <a:lnTo>
                    <a:pt x="385" y="1036"/>
                  </a:lnTo>
                  <a:lnTo>
                    <a:pt x="877" y="784"/>
                  </a:lnTo>
                  <a:lnTo>
                    <a:pt x="1309" y="555"/>
                  </a:lnTo>
                  <a:lnTo>
                    <a:pt x="1802" y="249"/>
                  </a:lnTo>
                  <a:lnTo>
                    <a:pt x="2096" y="69"/>
                  </a:lnTo>
                  <a:lnTo>
                    <a:pt x="1814" y="279"/>
                  </a:lnTo>
                  <a:lnTo>
                    <a:pt x="1453" y="501"/>
                  </a:lnTo>
                  <a:lnTo>
                    <a:pt x="1123" y="700"/>
                  </a:lnTo>
                  <a:lnTo>
                    <a:pt x="739" y="898"/>
                  </a:lnTo>
                  <a:lnTo>
                    <a:pt x="463" y="1084"/>
                  </a:lnTo>
                  <a:lnTo>
                    <a:pt x="817" y="1193"/>
                  </a:lnTo>
                  <a:lnTo>
                    <a:pt x="1285" y="1187"/>
                  </a:lnTo>
                  <a:lnTo>
                    <a:pt x="1916" y="1396"/>
                  </a:lnTo>
                  <a:lnTo>
                    <a:pt x="2144" y="1420"/>
                  </a:lnTo>
                  <a:lnTo>
                    <a:pt x="1814" y="1408"/>
                  </a:lnTo>
                  <a:lnTo>
                    <a:pt x="1435" y="1288"/>
                  </a:lnTo>
                  <a:lnTo>
                    <a:pt x="1219" y="1229"/>
                  </a:lnTo>
                  <a:lnTo>
                    <a:pt x="799" y="1223"/>
                  </a:lnTo>
                  <a:lnTo>
                    <a:pt x="505" y="1145"/>
                  </a:lnTo>
                  <a:lnTo>
                    <a:pt x="733" y="1378"/>
                  </a:lnTo>
                  <a:lnTo>
                    <a:pt x="877" y="1619"/>
                  </a:lnTo>
                  <a:lnTo>
                    <a:pt x="1009" y="1787"/>
                  </a:lnTo>
                  <a:lnTo>
                    <a:pt x="817" y="1607"/>
                  </a:lnTo>
                  <a:lnTo>
                    <a:pt x="673" y="1372"/>
                  </a:lnTo>
                  <a:lnTo>
                    <a:pt x="415" y="1109"/>
                  </a:lnTo>
                  <a:lnTo>
                    <a:pt x="318" y="1078"/>
                  </a:lnTo>
                  <a:lnTo>
                    <a:pt x="318" y="1078"/>
                  </a:lnTo>
                  <a:close/>
                </a:path>
              </a:pathLst>
            </a:custGeom>
            <a:gradFill rotWithShape="0">
              <a:gsLst>
                <a:gs pos="0">
                  <a:schemeClr val="accent2"/>
                </a:gs>
                <a:gs pos="100000">
                  <a:schemeClr val="bg1"/>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21" name="Freeform 19"/>
            <p:cNvSpPr>
              <a:spLocks/>
            </p:cNvSpPr>
            <p:nvPr/>
          </p:nvSpPr>
          <p:spPr bwMode="hidden">
            <a:xfrm>
              <a:off x="2932" y="1728"/>
              <a:ext cx="2828" cy="2366"/>
            </a:xfrm>
            <a:custGeom>
              <a:avLst/>
              <a:gdLst/>
              <a:ahLst/>
              <a:cxnLst>
                <a:cxn ang="0">
                  <a:pos x="1814" y="606"/>
                </a:cxn>
                <a:cxn ang="0">
                  <a:pos x="1615" y="252"/>
                </a:cxn>
                <a:cxn ang="0">
                  <a:pos x="1345" y="132"/>
                </a:cxn>
                <a:cxn ang="0">
                  <a:pos x="1381" y="492"/>
                </a:cxn>
                <a:cxn ang="0">
                  <a:pos x="955" y="221"/>
                </a:cxn>
                <a:cxn ang="0">
                  <a:pos x="877" y="161"/>
                </a:cxn>
                <a:cxn ang="0">
                  <a:pos x="841" y="167"/>
                </a:cxn>
                <a:cxn ang="0">
                  <a:pos x="720" y="161"/>
                </a:cxn>
                <a:cxn ang="0">
                  <a:pos x="613" y="144"/>
                </a:cxn>
                <a:cxn ang="0">
                  <a:pos x="492" y="161"/>
                </a:cxn>
                <a:cxn ang="0">
                  <a:pos x="432" y="150"/>
                </a:cxn>
                <a:cxn ang="0">
                  <a:pos x="342" y="138"/>
                </a:cxn>
                <a:cxn ang="0">
                  <a:pos x="246" y="126"/>
                </a:cxn>
                <a:cxn ang="0">
                  <a:pos x="174" y="114"/>
                </a:cxn>
                <a:cxn ang="0">
                  <a:pos x="216" y="240"/>
                </a:cxn>
                <a:cxn ang="0">
                  <a:pos x="607" y="588"/>
                </a:cxn>
                <a:cxn ang="0">
                  <a:pos x="1177" y="817"/>
                </a:cxn>
                <a:cxn ang="0">
                  <a:pos x="972" y="871"/>
                </a:cxn>
                <a:cxn ang="0">
                  <a:pos x="492" y="1111"/>
                </a:cxn>
                <a:cxn ang="0">
                  <a:pos x="276" y="1441"/>
                </a:cxn>
                <a:cxn ang="0">
                  <a:pos x="42" y="1441"/>
                </a:cxn>
                <a:cxn ang="0">
                  <a:pos x="367" y="1585"/>
                </a:cxn>
                <a:cxn ang="0">
                  <a:pos x="949" y="1712"/>
                </a:cxn>
                <a:cxn ang="0">
                  <a:pos x="1519" y="1537"/>
                </a:cxn>
                <a:cxn ang="0">
                  <a:pos x="1735" y="1513"/>
                </a:cxn>
                <a:cxn ang="0">
                  <a:pos x="1723" y="1802"/>
                </a:cxn>
                <a:cxn ang="0">
                  <a:pos x="2042" y="2229"/>
                </a:cxn>
                <a:cxn ang="0">
                  <a:pos x="2191" y="2133"/>
                </a:cxn>
                <a:cxn ang="0">
                  <a:pos x="2270" y="1970"/>
                </a:cxn>
                <a:cxn ang="0">
                  <a:pos x="2233" y="1573"/>
                </a:cxn>
                <a:cxn ang="0">
                  <a:pos x="2294" y="1483"/>
                </a:cxn>
                <a:cxn ang="0">
                  <a:pos x="2588" y="1688"/>
                </a:cxn>
                <a:cxn ang="0">
                  <a:pos x="2695" y="1682"/>
                </a:cxn>
                <a:cxn ang="0">
                  <a:pos x="2588" y="1543"/>
                </a:cxn>
                <a:cxn ang="0">
                  <a:pos x="2510" y="1357"/>
                </a:cxn>
                <a:cxn ang="0">
                  <a:pos x="2354" y="1184"/>
                </a:cxn>
                <a:cxn ang="0">
                  <a:pos x="2102" y="931"/>
                </a:cxn>
                <a:cxn ang="0">
                  <a:pos x="2137" y="907"/>
                </a:cxn>
                <a:cxn ang="0">
                  <a:pos x="2215" y="871"/>
                </a:cxn>
                <a:cxn ang="0">
                  <a:pos x="2324" y="817"/>
                </a:cxn>
                <a:cxn ang="0">
                  <a:pos x="2372" y="787"/>
                </a:cxn>
                <a:cxn ang="0">
                  <a:pos x="2078" y="865"/>
                </a:cxn>
              </a:cxnLst>
              <a:rect l="0" t="0" r="r" b="b"/>
              <a:pathLst>
                <a:path w="2828" h="2366">
                  <a:moveTo>
                    <a:pt x="2006" y="835"/>
                  </a:moveTo>
                  <a:lnTo>
                    <a:pt x="1873" y="715"/>
                  </a:lnTo>
                  <a:lnTo>
                    <a:pt x="1814" y="606"/>
                  </a:lnTo>
                  <a:lnTo>
                    <a:pt x="1747" y="438"/>
                  </a:lnTo>
                  <a:lnTo>
                    <a:pt x="1699" y="312"/>
                  </a:lnTo>
                  <a:lnTo>
                    <a:pt x="1615" y="252"/>
                  </a:lnTo>
                  <a:lnTo>
                    <a:pt x="1453" y="84"/>
                  </a:lnTo>
                  <a:lnTo>
                    <a:pt x="1375" y="0"/>
                  </a:lnTo>
                  <a:lnTo>
                    <a:pt x="1345" y="132"/>
                  </a:lnTo>
                  <a:lnTo>
                    <a:pt x="1369" y="294"/>
                  </a:lnTo>
                  <a:lnTo>
                    <a:pt x="1513" y="558"/>
                  </a:lnTo>
                  <a:lnTo>
                    <a:pt x="1381" y="492"/>
                  </a:lnTo>
                  <a:lnTo>
                    <a:pt x="1201" y="360"/>
                  </a:lnTo>
                  <a:lnTo>
                    <a:pt x="961" y="227"/>
                  </a:lnTo>
                  <a:lnTo>
                    <a:pt x="955" y="221"/>
                  </a:lnTo>
                  <a:lnTo>
                    <a:pt x="949" y="215"/>
                  </a:lnTo>
                  <a:lnTo>
                    <a:pt x="913" y="185"/>
                  </a:lnTo>
                  <a:lnTo>
                    <a:pt x="877" y="161"/>
                  </a:lnTo>
                  <a:lnTo>
                    <a:pt x="859" y="156"/>
                  </a:lnTo>
                  <a:lnTo>
                    <a:pt x="853" y="161"/>
                  </a:lnTo>
                  <a:lnTo>
                    <a:pt x="841" y="167"/>
                  </a:lnTo>
                  <a:lnTo>
                    <a:pt x="810" y="173"/>
                  </a:lnTo>
                  <a:lnTo>
                    <a:pt x="768" y="167"/>
                  </a:lnTo>
                  <a:lnTo>
                    <a:pt x="720" y="161"/>
                  </a:lnTo>
                  <a:lnTo>
                    <a:pt x="678" y="156"/>
                  </a:lnTo>
                  <a:lnTo>
                    <a:pt x="637" y="150"/>
                  </a:lnTo>
                  <a:lnTo>
                    <a:pt x="613" y="144"/>
                  </a:lnTo>
                  <a:lnTo>
                    <a:pt x="601" y="144"/>
                  </a:lnTo>
                  <a:lnTo>
                    <a:pt x="498" y="161"/>
                  </a:lnTo>
                  <a:lnTo>
                    <a:pt x="492" y="161"/>
                  </a:lnTo>
                  <a:lnTo>
                    <a:pt x="480" y="156"/>
                  </a:lnTo>
                  <a:lnTo>
                    <a:pt x="456" y="156"/>
                  </a:lnTo>
                  <a:lnTo>
                    <a:pt x="432" y="150"/>
                  </a:lnTo>
                  <a:lnTo>
                    <a:pt x="379" y="144"/>
                  </a:lnTo>
                  <a:lnTo>
                    <a:pt x="361" y="138"/>
                  </a:lnTo>
                  <a:lnTo>
                    <a:pt x="342" y="138"/>
                  </a:lnTo>
                  <a:lnTo>
                    <a:pt x="324" y="138"/>
                  </a:lnTo>
                  <a:lnTo>
                    <a:pt x="300" y="132"/>
                  </a:lnTo>
                  <a:lnTo>
                    <a:pt x="246" y="126"/>
                  </a:lnTo>
                  <a:lnTo>
                    <a:pt x="216" y="120"/>
                  </a:lnTo>
                  <a:lnTo>
                    <a:pt x="192" y="120"/>
                  </a:lnTo>
                  <a:lnTo>
                    <a:pt x="174" y="114"/>
                  </a:lnTo>
                  <a:lnTo>
                    <a:pt x="168" y="114"/>
                  </a:lnTo>
                  <a:lnTo>
                    <a:pt x="6" y="120"/>
                  </a:lnTo>
                  <a:lnTo>
                    <a:pt x="216" y="240"/>
                  </a:lnTo>
                  <a:lnTo>
                    <a:pt x="306" y="294"/>
                  </a:lnTo>
                  <a:lnTo>
                    <a:pt x="480" y="462"/>
                  </a:lnTo>
                  <a:lnTo>
                    <a:pt x="607" y="588"/>
                  </a:lnTo>
                  <a:lnTo>
                    <a:pt x="655" y="672"/>
                  </a:lnTo>
                  <a:lnTo>
                    <a:pt x="949" y="769"/>
                  </a:lnTo>
                  <a:lnTo>
                    <a:pt x="1177" y="817"/>
                  </a:lnTo>
                  <a:lnTo>
                    <a:pt x="1249" y="871"/>
                  </a:lnTo>
                  <a:lnTo>
                    <a:pt x="1117" y="853"/>
                  </a:lnTo>
                  <a:lnTo>
                    <a:pt x="972" y="871"/>
                  </a:lnTo>
                  <a:lnTo>
                    <a:pt x="756" y="919"/>
                  </a:lnTo>
                  <a:lnTo>
                    <a:pt x="619" y="961"/>
                  </a:lnTo>
                  <a:lnTo>
                    <a:pt x="492" y="1111"/>
                  </a:lnTo>
                  <a:lnTo>
                    <a:pt x="420" y="1214"/>
                  </a:lnTo>
                  <a:lnTo>
                    <a:pt x="348" y="1345"/>
                  </a:lnTo>
                  <a:lnTo>
                    <a:pt x="276" y="1441"/>
                  </a:lnTo>
                  <a:lnTo>
                    <a:pt x="192" y="1471"/>
                  </a:lnTo>
                  <a:lnTo>
                    <a:pt x="66" y="1465"/>
                  </a:lnTo>
                  <a:lnTo>
                    <a:pt x="42" y="1441"/>
                  </a:lnTo>
                  <a:lnTo>
                    <a:pt x="0" y="1471"/>
                  </a:lnTo>
                  <a:lnTo>
                    <a:pt x="126" y="1519"/>
                  </a:lnTo>
                  <a:lnTo>
                    <a:pt x="367" y="1585"/>
                  </a:lnTo>
                  <a:lnTo>
                    <a:pt x="570" y="1591"/>
                  </a:lnTo>
                  <a:lnTo>
                    <a:pt x="690" y="1664"/>
                  </a:lnTo>
                  <a:lnTo>
                    <a:pt x="949" y="1712"/>
                  </a:lnTo>
                  <a:lnTo>
                    <a:pt x="1260" y="1694"/>
                  </a:lnTo>
                  <a:lnTo>
                    <a:pt x="1411" y="1603"/>
                  </a:lnTo>
                  <a:lnTo>
                    <a:pt x="1519" y="1537"/>
                  </a:lnTo>
                  <a:lnTo>
                    <a:pt x="1645" y="1399"/>
                  </a:lnTo>
                  <a:lnTo>
                    <a:pt x="1699" y="1387"/>
                  </a:lnTo>
                  <a:lnTo>
                    <a:pt x="1735" y="1513"/>
                  </a:lnTo>
                  <a:lnTo>
                    <a:pt x="1729" y="1567"/>
                  </a:lnTo>
                  <a:lnTo>
                    <a:pt x="1723" y="1670"/>
                  </a:lnTo>
                  <a:lnTo>
                    <a:pt x="1723" y="1802"/>
                  </a:lnTo>
                  <a:lnTo>
                    <a:pt x="1831" y="1964"/>
                  </a:lnTo>
                  <a:lnTo>
                    <a:pt x="1957" y="2090"/>
                  </a:lnTo>
                  <a:lnTo>
                    <a:pt x="2042" y="2229"/>
                  </a:lnTo>
                  <a:lnTo>
                    <a:pt x="2155" y="2366"/>
                  </a:lnTo>
                  <a:lnTo>
                    <a:pt x="2161" y="2295"/>
                  </a:lnTo>
                  <a:lnTo>
                    <a:pt x="2191" y="2133"/>
                  </a:lnTo>
                  <a:lnTo>
                    <a:pt x="2215" y="2048"/>
                  </a:lnTo>
                  <a:lnTo>
                    <a:pt x="2258" y="2042"/>
                  </a:lnTo>
                  <a:lnTo>
                    <a:pt x="2270" y="1970"/>
                  </a:lnTo>
                  <a:lnTo>
                    <a:pt x="2342" y="1868"/>
                  </a:lnTo>
                  <a:lnTo>
                    <a:pt x="2324" y="1748"/>
                  </a:lnTo>
                  <a:lnTo>
                    <a:pt x="2233" y="1573"/>
                  </a:lnTo>
                  <a:lnTo>
                    <a:pt x="2209" y="1453"/>
                  </a:lnTo>
                  <a:lnTo>
                    <a:pt x="2209" y="1345"/>
                  </a:lnTo>
                  <a:lnTo>
                    <a:pt x="2294" y="1483"/>
                  </a:lnTo>
                  <a:lnTo>
                    <a:pt x="2461" y="1651"/>
                  </a:lnTo>
                  <a:lnTo>
                    <a:pt x="2504" y="1651"/>
                  </a:lnTo>
                  <a:lnTo>
                    <a:pt x="2588" y="1688"/>
                  </a:lnTo>
                  <a:lnTo>
                    <a:pt x="2678" y="1718"/>
                  </a:lnTo>
                  <a:lnTo>
                    <a:pt x="2720" y="1712"/>
                  </a:lnTo>
                  <a:lnTo>
                    <a:pt x="2695" y="1682"/>
                  </a:lnTo>
                  <a:lnTo>
                    <a:pt x="2678" y="1627"/>
                  </a:lnTo>
                  <a:lnTo>
                    <a:pt x="2630" y="1597"/>
                  </a:lnTo>
                  <a:lnTo>
                    <a:pt x="2588" y="1543"/>
                  </a:lnTo>
                  <a:lnTo>
                    <a:pt x="2618" y="1483"/>
                  </a:lnTo>
                  <a:lnTo>
                    <a:pt x="2576" y="1399"/>
                  </a:lnTo>
                  <a:lnTo>
                    <a:pt x="2510" y="1357"/>
                  </a:lnTo>
                  <a:lnTo>
                    <a:pt x="2576" y="1351"/>
                  </a:lnTo>
                  <a:lnTo>
                    <a:pt x="2552" y="1315"/>
                  </a:lnTo>
                  <a:lnTo>
                    <a:pt x="2354" y="1184"/>
                  </a:lnTo>
                  <a:lnTo>
                    <a:pt x="2252" y="1123"/>
                  </a:lnTo>
                  <a:lnTo>
                    <a:pt x="2173" y="1009"/>
                  </a:lnTo>
                  <a:lnTo>
                    <a:pt x="2102" y="931"/>
                  </a:lnTo>
                  <a:lnTo>
                    <a:pt x="2108" y="931"/>
                  </a:lnTo>
                  <a:lnTo>
                    <a:pt x="2114" y="925"/>
                  </a:lnTo>
                  <a:lnTo>
                    <a:pt x="2137" y="907"/>
                  </a:lnTo>
                  <a:lnTo>
                    <a:pt x="2167" y="883"/>
                  </a:lnTo>
                  <a:lnTo>
                    <a:pt x="2197" y="877"/>
                  </a:lnTo>
                  <a:lnTo>
                    <a:pt x="2215" y="871"/>
                  </a:lnTo>
                  <a:lnTo>
                    <a:pt x="2240" y="859"/>
                  </a:lnTo>
                  <a:lnTo>
                    <a:pt x="2300" y="829"/>
                  </a:lnTo>
                  <a:lnTo>
                    <a:pt x="2324" y="817"/>
                  </a:lnTo>
                  <a:lnTo>
                    <a:pt x="2348" y="799"/>
                  </a:lnTo>
                  <a:lnTo>
                    <a:pt x="2366" y="793"/>
                  </a:lnTo>
                  <a:lnTo>
                    <a:pt x="2372" y="787"/>
                  </a:lnTo>
                  <a:lnTo>
                    <a:pt x="2828" y="588"/>
                  </a:lnTo>
                  <a:lnTo>
                    <a:pt x="2828" y="528"/>
                  </a:lnTo>
                  <a:lnTo>
                    <a:pt x="2078" y="865"/>
                  </a:lnTo>
                  <a:lnTo>
                    <a:pt x="2006" y="835"/>
                  </a:lnTo>
                  <a:lnTo>
                    <a:pt x="2006" y="835"/>
                  </a:lnTo>
                  <a:close/>
                </a:path>
              </a:pathLst>
            </a:custGeom>
            <a:gradFill rotWithShape="0">
              <a:gsLst>
                <a:gs pos="0">
                  <a:schemeClr val="bg2"/>
                </a:gs>
                <a:gs pos="50000">
                  <a:schemeClr val="bg1"/>
                </a:gs>
                <a:gs pos="100000">
                  <a:schemeClr val="bg2"/>
                </a:gs>
              </a:gsLst>
              <a:lin ang="27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22" name="Freeform 20"/>
            <p:cNvSpPr>
              <a:spLocks/>
            </p:cNvSpPr>
            <p:nvPr/>
          </p:nvSpPr>
          <p:spPr bwMode="hidden">
            <a:xfrm>
              <a:off x="3160" y="1860"/>
              <a:ext cx="2162" cy="1934"/>
            </a:xfrm>
            <a:custGeom>
              <a:avLst/>
              <a:gdLst/>
              <a:ahLst/>
              <a:cxnLst>
                <a:cxn ang="0">
                  <a:pos x="1842" y="851"/>
                </a:cxn>
                <a:cxn ang="0">
                  <a:pos x="1937" y="1019"/>
                </a:cxn>
                <a:cxn ang="0">
                  <a:pos x="2051" y="1168"/>
                </a:cxn>
                <a:cxn ang="0">
                  <a:pos x="2117" y="1246"/>
                </a:cxn>
                <a:cxn ang="0">
                  <a:pos x="2153" y="1294"/>
                </a:cxn>
                <a:cxn ang="0">
                  <a:pos x="1889" y="977"/>
                </a:cxn>
                <a:cxn ang="0">
                  <a:pos x="1860" y="929"/>
                </a:cxn>
                <a:cxn ang="0">
                  <a:pos x="1782" y="1240"/>
                </a:cxn>
                <a:cxn ang="0">
                  <a:pos x="1770" y="1486"/>
                </a:cxn>
                <a:cxn ang="0">
                  <a:pos x="1818" y="1906"/>
                </a:cxn>
                <a:cxn ang="0">
                  <a:pos x="1788" y="1930"/>
                </a:cxn>
                <a:cxn ang="0">
                  <a:pos x="1746" y="1534"/>
                </a:cxn>
                <a:cxn ang="0">
                  <a:pos x="1728" y="1288"/>
                </a:cxn>
                <a:cxn ang="0">
                  <a:pos x="1764" y="1085"/>
                </a:cxn>
                <a:cxn ang="0">
                  <a:pos x="1770" y="875"/>
                </a:cxn>
                <a:cxn ang="0">
                  <a:pos x="1268" y="1007"/>
                </a:cxn>
                <a:cxn ang="0">
                  <a:pos x="825" y="1132"/>
                </a:cxn>
                <a:cxn ang="0">
                  <a:pos x="323" y="1312"/>
                </a:cxn>
                <a:cxn ang="0">
                  <a:pos x="18" y="1420"/>
                </a:cxn>
                <a:cxn ang="0">
                  <a:pos x="311" y="1282"/>
                </a:cxn>
                <a:cxn ang="0">
                  <a:pos x="682" y="1144"/>
                </a:cxn>
                <a:cxn ang="0">
                  <a:pos x="1022" y="1037"/>
                </a:cxn>
                <a:cxn ang="0">
                  <a:pos x="1411" y="929"/>
                </a:cxn>
                <a:cxn ang="0">
                  <a:pos x="1692" y="815"/>
                </a:cxn>
                <a:cxn ang="0">
                  <a:pos x="1333" y="623"/>
                </a:cxn>
                <a:cxn ang="0">
                  <a:pos x="861" y="515"/>
                </a:cxn>
                <a:cxn ang="0">
                  <a:pos x="227" y="161"/>
                </a:cxn>
                <a:cxn ang="0">
                  <a:pos x="0" y="83"/>
                </a:cxn>
                <a:cxn ang="0">
                  <a:pos x="329" y="179"/>
                </a:cxn>
                <a:cxn ang="0">
                  <a:pos x="712" y="383"/>
                </a:cxn>
                <a:cxn ang="0">
                  <a:pos x="933" y="491"/>
                </a:cxn>
                <a:cxn ang="0">
                  <a:pos x="1351" y="593"/>
                </a:cxn>
                <a:cxn ang="0">
                  <a:pos x="1650" y="743"/>
                </a:cxn>
                <a:cxn ang="0">
                  <a:pos x="1423" y="461"/>
                </a:cxn>
                <a:cxn ang="0">
                  <a:pos x="1286" y="191"/>
                </a:cxn>
                <a:cxn ang="0">
                  <a:pos x="1154" y="0"/>
                </a:cxn>
                <a:cxn ang="0">
                  <a:pos x="1339" y="215"/>
                </a:cxn>
                <a:cxn ang="0">
                  <a:pos x="1489" y="485"/>
                </a:cxn>
                <a:cxn ang="0">
                  <a:pos x="1746" y="803"/>
                </a:cxn>
                <a:cxn ang="0">
                  <a:pos x="1842" y="851"/>
                </a:cxn>
                <a:cxn ang="0">
                  <a:pos x="1842" y="851"/>
                </a:cxn>
              </a:cxnLst>
              <a:rect l="0" t="0" r="r" b="b"/>
              <a:pathLst>
                <a:path w="2153" h="1930">
                  <a:moveTo>
                    <a:pt x="1842" y="851"/>
                  </a:moveTo>
                  <a:lnTo>
                    <a:pt x="1937" y="1019"/>
                  </a:lnTo>
                  <a:lnTo>
                    <a:pt x="2051" y="1168"/>
                  </a:lnTo>
                  <a:lnTo>
                    <a:pt x="2117" y="1246"/>
                  </a:lnTo>
                  <a:lnTo>
                    <a:pt x="2153" y="1294"/>
                  </a:lnTo>
                  <a:lnTo>
                    <a:pt x="1889" y="977"/>
                  </a:lnTo>
                  <a:lnTo>
                    <a:pt x="1860" y="929"/>
                  </a:lnTo>
                  <a:lnTo>
                    <a:pt x="1782" y="1240"/>
                  </a:lnTo>
                  <a:lnTo>
                    <a:pt x="1770" y="1486"/>
                  </a:lnTo>
                  <a:lnTo>
                    <a:pt x="1818" y="1906"/>
                  </a:lnTo>
                  <a:lnTo>
                    <a:pt x="1788" y="1930"/>
                  </a:lnTo>
                  <a:lnTo>
                    <a:pt x="1746" y="1534"/>
                  </a:lnTo>
                  <a:lnTo>
                    <a:pt x="1728" y="1288"/>
                  </a:lnTo>
                  <a:lnTo>
                    <a:pt x="1764" y="1085"/>
                  </a:lnTo>
                  <a:lnTo>
                    <a:pt x="1770" y="875"/>
                  </a:lnTo>
                  <a:lnTo>
                    <a:pt x="1268" y="1007"/>
                  </a:lnTo>
                  <a:lnTo>
                    <a:pt x="825" y="1132"/>
                  </a:lnTo>
                  <a:lnTo>
                    <a:pt x="323" y="1312"/>
                  </a:lnTo>
                  <a:lnTo>
                    <a:pt x="18" y="1420"/>
                  </a:lnTo>
                  <a:lnTo>
                    <a:pt x="311" y="1282"/>
                  </a:lnTo>
                  <a:lnTo>
                    <a:pt x="682" y="1144"/>
                  </a:lnTo>
                  <a:lnTo>
                    <a:pt x="1022" y="1037"/>
                  </a:lnTo>
                  <a:lnTo>
                    <a:pt x="1411" y="929"/>
                  </a:lnTo>
                  <a:lnTo>
                    <a:pt x="1692" y="815"/>
                  </a:lnTo>
                  <a:lnTo>
                    <a:pt x="1333" y="623"/>
                  </a:lnTo>
                  <a:lnTo>
                    <a:pt x="861" y="515"/>
                  </a:lnTo>
                  <a:lnTo>
                    <a:pt x="227" y="161"/>
                  </a:lnTo>
                  <a:lnTo>
                    <a:pt x="0" y="83"/>
                  </a:lnTo>
                  <a:lnTo>
                    <a:pt x="329" y="179"/>
                  </a:lnTo>
                  <a:lnTo>
                    <a:pt x="712" y="383"/>
                  </a:lnTo>
                  <a:lnTo>
                    <a:pt x="933" y="491"/>
                  </a:lnTo>
                  <a:lnTo>
                    <a:pt x="1351" y="593"/>
                  </a:lnTo>
                  <a:lnTo>
                    <a:pt x="1650" y="743"/>
                  </a:lnTo>
                  <a:lnTo>
                    <a:pt x="1423" y="461"/>
                  </a:lnTo>
                  <a:lnTo>
                    <a:pt x="1286" y="191"/>
                  </a:lnTo>
                  <a:lnTo>
                    <a:pt x="1154" y="0"/>
                  </a:lnTo>
                  <a:lnTo>
                    <a:pt x="1339" y="215"/>
                  </a:lnTo>
                  <a:lnTo>
                    <a:pt x="1489" y="485"/>
                  </a:lnTo>
                  <a:lnTo>
                    <a:pt x="1746" y="803"/>
                  </a:lnTo>
                  <a:lnTo>
                    <a:pt x="1842" y="851"/>
                  </a:lnTo>
                  <a:lnTo>
                    <a:pt x="1842" y="851"/>
                  </a:lnTo>
                  <a:close/>
                </a:path>
              </a:pathLst>
            </a:custGeom>
            <a:gradFill rotWithShape="0">
              <a:gsLst>
                <a:gs pos="0">
                  <a:schemeClr val="accent2"/>
                </a:gs>
                <a:gs pos="100000">
                  <a:schemeClr val="bg1"/>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grpSp>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23" name="Дата 3"/>
          <p:cNvSpPr>
            <a:spLocks noGrp="1"/>
          </p:cNvSpPr>
          <p:nvPr>
            <p:ph type="dt" sz="half" idx="10"/>
          </p:nvPr>
        </p:nvSpPr>
        <p:spPr/>
        <p:txBody>
          <a:bodyPr/>
          <a:lstStyle>
            <a:lvl1pPr>
              <a:defRPr/>
            </a:lvl1pPr>
          </a:lstStyle>
          <a:p>
            <a:pPr>
              <a:defRPr/>
            </a:pPr>
            <a:endParaRPr lang="ru-RU"/>
          </a:p>
        </p:txBody>
      </p:sp>
      <p:sp>
        <p:nvSpPr>
          <p:cNvPr id="24" name="Нижний колонтитул 4"/>
          <p:cNvSpPr>
            <a:spLocks noGrp="1"/>
          </p:cNvSpPr>
          <p:nvPr>
            <p:ph type="ftr" sz="quarter" idx="11"/>
          </p:nvPr>
        </p:nvSpPr>
        <p:spPr/>
        <p:txBody>
          <a:bodyPr/>
          <a:lstStyle>
            <a:lvl1pPr>
              <a:defRPr/>
            </a:lvl1pPr>
          </a:lstStyle>
          <a:p>
            <a:pPr>
              <a:defRPr/>
            </a:pPr>
            <a:endParaRPr lang="ru-RU"/>
          </a:p>
        </p:txBody>
      </p:sp>
      <p:sp>
        <p:nvSpPr>
          <p:cNvPr id="25" name="Номер слайда 5"/>
          <p:cNvSpPr>
            <a:spLocks noGrp="1"/>
          </p:cNvSpPr>
          <p:nvPr>
            <p:ph type="sldNum" sz="quarter" idx="12"/>
          </p:nvPr>
        </p:nvSpPr>
        <p:spPr/>
        <p:txBody>
          <a:bodyPr/>
          <a:lstStyle>
            <a:lvl1pPr>
              <a:defRPr/>
            </a:lvl1pPr>
          </a:lstStyle>
          <a:p>
            <a:pPr>
              <a:defRPr/>
            </a:pPr>
            <a:fld id="{2F444622-2B82-4922-9E00-0E568691E15F}" type="slidenum">
              <a:rPr lang="ru-RU"/>
              <a:pPr>
                <a:defRPr/>
              </a:pPr>
              <a:t>‹#›</a:t>
            </a:fld>
            <a:endParaRPr lang="ru-RU"/>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499"/>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499"/>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utoUpdateAnimBg="0"/>
    </p:bldLst>
  </p:timing>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showMasterPhAnim="0" type="secHead" preserve="1">
  <p:cSld name="Заголовок раздела">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9144000" cy="6934200"/>
            <a:chOff x="0" y="0"/>
            <a:chExt cx="5760" cy="4368"/>
          </a:xfrm>
        </p:grpSpPr>
        <p:sp>
          <p:nvSpPr>
            <p:cNvPr id="5" name="Freeform 3"/>
            <p:cNvSpPr>
              <a:spLocks/>
            </p:cNvSpPr>
            <p:nvPr/>
          </p:nvSpPr>
          <p:spPr bwMode="hidden">
            <a:xfrm>
              <a:off x="0" y="2208"/>
              <a:ext cx="2515" cy="1970"/>
            </a:xfrm>
            <a:custGeom>
              <a:avLst/>
              <a:gdLst/>
              <a:ahLst/>
              <a:cxnLst>
                <a:cxn ang="0">
                  <a:pos x="744" y="1669"/>
                </a:cxn>
                <a:cxn ang="0">
                  <a:pos x="852" y="1400"/>
                </a:cxn>
                <a:cxn ang="0">
                  <a:pos x="876" y="1171"/>
                </a:cxn>
                <a:cxn ang="0">
                  <a:pos x="979" y="1370"/>
                </a:cxn>
                <a:cxn ang="0">
                  <a:pos x="1231" y="1621"/>
                </a:cxn>
                <a:cxn ang="0">
                  <a:pos x="1471" y="1693"/>
                </a:cxn>
                <a:cxn ang="0">
                  <a:pos x="1819" y="1678"/>
                </a:cxn>
                <a:cxn ang="0">
                  <a:pos x="1893" y="1513"/>
                </a:cxn>
                <a:cxn ang="0">
                  <a:pos x="1874" y="1285"/>
                </a:cxn>
                <a:cxn ang="0">
                  <a:pos x="1783" y="967"/>
                </a:cxn>
                <a:cxn ang="0">
                  <a:pos x="1289" y="873"/>
                </a:cxn>
                <a:cxn ang="0">
                  <a:pos x="1549" y="745"/>
                </a:cxn>
                <a:cxn ang="0">
                  <a:pos x="1753" y="732"/>
                </a:cxn>
                <a:cxn ang="0">
                  <a:pos x="2107" y="618"/>
                </a:cxn>
                <a:cxn ang="0">
                  <a:pos x="2377" y="438"/>
                </a:cxn>
                <a:cxn ang="0">
                  <a:pos x="2420" y="343"/>
                </a:cxn>
                <a:cxn ang="0">
                  <a:pos x="2077" y="331"/>
                </a:cxn>
                <a:cxn ang="0">
                  <a:pos x="1951" y="301"/>
                </a:cxn>
                <a:cxn ang="0">
                  <a:pos x="1645" y="289"/>
                </a:cxn>
                <a:cxn ang="0">
                  <a:pos x="1297" y="408"/>
                </a:cxn>
                <a:cxn ang="0">
                  <a:pos x="1308" y="337"/>
                </a:cxn>
                <a:cxn ang="0">
                  <a:pos x="1453" y="168"/>
                </a:cxn>
                <a:cxn ang="0">
                  <a:pos x="1477" y="36"/>
                </a:cxn>
                <a:cxn ang="0">
                  <a:pos x="1417" y="24"/>
                </a:cxn>
                <a:cxn ang="0">
                  <a:pos x="1189" y="102"/>
                </a:cxn>
                <a:cxn ang="0">
                  <a:pos x="1026" y="144"/>
                </a:cxn>
                <a:cxn ang="0">
                  <a:pos x="889" y="331"/>
                </a:cxn>
                <a:cxn ang="0">
                  <a:pos x="726" y="480"/>
                </a:cxn>
                <a:cxn ang="0">
                  <a:pos x="643" y="540"/>
                </a:cxn>
                <a:cxn ang="0">
                  <a:pos x="600" y="516"/>
                </a:cxn>
                <a:cxn ang="0">
                  <a:pos x="552" y="486"/>
                </a:cxn>
                <a:cxn ang="0">
                  <a:pos x="528" y="462"/>
                </a:cxn>
                <a:cxn ang="0">
                  <a:pos x="474" y="426"/>
                </a:cxn>
                <a:cxn ang="0">
                  <a:pos x="415" y="390"/>
                </a:cxn>
                <a:cxn ang="0">
                  <a:pos x="366" y="366"/>
                </a:cxn>
                <a:cxn ang="0">
                  <a:pos x="192" y="234"/>
                </a:cxn>
                <a:cxn ang="0">
                  <a:pos x="570" y="564"/>
                </a:cxn>
                <a:cxn ang="0">
                  <a:pos x="444" y="732"/>
                </a:cxn>
                <a:cxn ang="0">
                  <a:pos x="318" y="787"/>
                </a:cxn>
                <a:cxn ang="0">
                  <a:pos x="127" y="853"/>
                </a:cxn>
                <a:cxn ang="0">
                  <a:pos x="0" y="1165"/>
                </a:cxn>
                <a:cxn ang="0">
                  <a:pos x="372" y="1015"/>
                </a:cxn>
                <a:cxn ang="0">
                  <a:pos x="222" y="1262"/>
                </a:cxn>
                <a:cxn ang="0">
                  <a:pos x="139" y="1459"/>
                </a:cxn>
                <a:cxn ang="0">
                  <a:pos x="102" y="1495"/>
                </a:cxn>
                <a:cxn ang="0">
                  <a:pos x="84" y="1519"/>
                </a:cxn>
                <a:cxn ang="0">
                  <a:pos x="96" y="1537"/>
                </a:cxn>
                <a:cxn ang="0">
                  <a:pos x="127" y="1567"/>
                </a:cxn>
                <a:cxn ang="0">
                  <a:pos x="145" y="1633"/>
                </a:cxn>
                <a:cxn ang="0">
                  <a:pos x="156" y="1693"/>
                </a:cxn>
                <a:cxn ang="0">
                  <a:pos x="162" y="1723"/>
                </a:cxn>
                <a:cxn ang="0">
                  <a:pos x="216" y="1802"/>
                </a:cxn>
                <a:cxn ang="0">
                  <a:pos x="228" y="1850"/>
                </a:cxn>
                <a:cxn ang="0">
                  <a:pos x="240" y="1904"/>
                </a:cxn>
                <a:cxn ang="0">
                  <a:pos x="246" y="1922"/>
                </a:cxn>
                <a:cxn ang="0">
                  <a:pos x="258" y="1970"/>
                </a:cxn>
                <a:cxn ang="0">
                  <a:pos x="462" y="1922"/>
                </a:cxn>
                <a:cxn ang="0">
                  <a:pos x="624" y="1778"/>
                </a:cxn>
              </a:cxnLst>
              <a:rect l="0" t="0" r="r" b="b"/>
              <a:pathLst>
                <a:path w="2515" h="1970">
                  <a:moveTo>
                    <a:pt x="624" y="1778"/>
                  </a:moveTo>
                  <a:lnTo>
                    <a:pt x="744" y="1669"/>
                  </a:lnTo>
                  <a:lnTo>
                    <a:pt x="834" y="1627"/>
                  </a:lnTo>
                  <a:lnTo>
                    <a:pt x="852" y="1400"/>
                  </a:lnTo>
                  <a:lnTo>
                    <a:pt x="834" y="1225"/>
                  </a:lnTo>
                  <a:lnTo>
                    <a:pt x="876" y="1171"/>
                  </a:lnTo>
                  <a:lnTo>
                    <a:pt x="901" y="1268"/>
                  </a:lnTo>
                  <a:lnTo>
                    <a:pt x="979" y="1370"/>
                  </a:lnTo>
                  <a:lnTo>
                    <a:pt x="1116" y="1519"/>
                  </a:lnTo>
                  <a:lnTo>
                    <a:pt x="1231" y="1621"/>
                  </a:lnTo>
                  <a:lnTo>
                    <a:pt x="1353" y="1632"/>
                  </a:lnTo>
                  <a:lnTo>
                    <a:pt x="1471" y="1693"/>
                  </a:lnTo>
                  <a:lnTo>
                    <a:pt x="1664" y="1659"/>
                  </a:lnTo>
                  <a:lnTo>
                    <a:pt x="1819" y="1678"/>
                  </a:lnTo>
                  <a:lnTo>
                    <a:pt x="1975" y="1632"/>
                  </a:lnTo>
                  <a:lnTo>
                    <a:pt x="1893" y="1513"/>
                  </a:lnTo>
                  <a:lnTo>
                    <a:pt x="1920" y="1385"/>
                  </a:lnTo>
                  <a:lnTo>
                    <a:pt x="1874" y="1285"/>
                  </a:lnTo>
                  <a:lnTo>
                    <a:pt x="1865" y="1129"/>
                  </a:lnTo>
                  <a:lnTo>
                    <a:pt x="1783" y="967"/>
                  </a:lnTo>
                  <a:lnTo>
                    <a:pt x="1527" y="891"/>
                  </a:lnTo>
                  <a:lnTo>
                    <a:pt x="1289" y="873"/>
                  </a:lnTo>
                  <a:lnTo>
                    <a:pt x="1393" y="781"/>
                  </a:lnTo>
                  <a:lnTo>
                    <a:pt x="1549" y="745"/>
                  </a:lnTo>
                  <a:lnTo>
                    <a:pt x="1620" y="738"/>
                  </a:lnTo>
                  <a:lnTo>
                    <a:pt x="1753" y="732"/>
                  </a:lnTo>
                  <a:lnTo>
                    <a:pt x="1933" y="720"/>
                  </a:lnTo>
                  <a:lnTo>
                    <a:pt x="2107" y="618"/>
                  </a:lnTo>
                  <a:lnTo>
                    <a:pt x="2227" y="516"/>
                  </a:lnTo>
                  <a:lnTo>
                    <a:pt x="2377" y="438"/>
                  </a:lnTo>
                  <a:lnTo>
                    <a:pt x="2515" y="337"/>
                  </a:lnTo>
                  <a:lnTo>
                    <a:pt x="2420" y="343"/>
                  </a:lnTo>
                  <a:lnTo>
                    <a:pt x="2191" y="343"/>
                  </a:lnTo>
                  <a:lnTo>
                    <a:pt x="2077" y="331"/>
                  </a:lnTo>
                  <a:lnTo>
                    <a:pt x="2053" y="301"/>
                  </a:lnTo>
                  <a:lnTo>
                    <a:pt x="1951" y="301"/>
                  </a:lnTo>
                  <a:lnTo>
                    <a:pt x="1795" y="259"/>
                  </a:lnTo>
                  <a:lnTo>
                    <a:pt x="1645" y="289"/>
                  </a:lnTo>
                  <a:lnTo>
                    <a:pt x="1447" y="372"/>
                  </a:lnTo>
                  <a:lnTo>
                    <a:pt x="1297" y="408"/>
                  </a:lnTo>
                  <a:lnTo>
                    <a:pt x="1153" y="414"/>
                  </a:lnTo>
                  <a:lnTo>
                    <a:pt x="1308" y="337"/>
                  </a:lnTo>
                  <a:lnTo>
                    <a:pt x="1465" y="198"/>
                  </a:lnTo>
                  <a:lnTo>
                    <a:pt x="1453" y="168"/>
                  </a:lnTo>
                  <a:lnTo>
                    <a:pt x="1465" y="102"/>
                  </a:lnTo>
                  <a:lnTo>
                    <a:pt x="1477" y="36"/>
                  </a:lnTo>
                  <a:lnTo>
                    <a:pt x="1453" y="0"/>
                  </a:lnTo>
                  <a:lnTo>
                    <a:pt x="1417" y="24"/>
                  </a:lnTo>
                  <a:lnTo>
                    <a:pt x="1356" y="42"/>
                  </a:lnTo>
                  <a:lnTo>
                    <a:pt x="1189" y="102"/>
                  </a:lnTo>
                  <a:lnTo>
                    <a:pt x="1098" y="144"/>
                  </a:lnTo>
                  <a:lnTo>
                    <a:pt x="1026" y="144"/>
                  </a:lnTo>
                  <a:lnTo>
                    <a:pt x="991" y="168"/>
                  </a:lnTo>
                  <a:lnTo>
                    <a:pt x="889" y="331"/>
                  </a:lnTo>
                  <a:lnTo>
                    <a:pt x="852" y="408"/>
                  </a:lnTo>
                  <a:lnTo>
                    <a:pt x="726" y="480"/>
                  </a:lnTo>
                  <a:lnTo>
                    <a:pt x="649" y="540"/>
                  </a:lnTo>
                  <a:lnTo>
                    <a:pt x="643" y="540"/>
                  </a:lnTo>
                  <a:lnTo>
                    <a:pt x="637" y="534"/>
                  </a:lnTo>
                  <a:lnTo>
                    <a:pt x="600" y="516"/>
                  </a:lnTo>
                  <a:lnTo>
                    <a:pt x="564" y="492"/>
                  </a:lnTo>
                  <a:lnTo>
                    <a:pt x="552" y="486"/>
                  </a:lnTo>
                  <a:lnTo>
                    <a:pt x="540" y="474"/>
                  </a:lnTo>
                  <a:lnTo>
                    <a:pt x="528" y="462"/>
                  </a:lnTo>
                  <a:lnTo>
                    <a:pt x="504" y="444"/>
                  </a:lnTo>
                  <a:lnTo>
                    <a:pt x="474" y="426"/>
                  </a:lnTo>
                  <a:lnTo>
                    <a:pt x="444" y="408"/>
                  </a:lnTo>
                  <a:lnTo>
                    <a:pt x="415" y="390"/>
                  </a:lnTo>
                  <a:lnTo>
                    <a:pt x="385" y="372"/>
                  </a:lnTo>
                  <a:lnTo>
                    <a:pt x="366" y="366"/>
                  </a:lnTo>
                  <a:lnTo>
                    <a:pt x="360" y="360"/>
                  </a:lnTo>
                  <a:lnTo>
                    <a:pt x="192" y="234"/>
                  </a:lnTo>
                  <a:lnTo>
                    <a:pt x="210" y="307"/>
                  </a:lnTo>
                  <a:lnTo>
                    <a:pt x="570" y="564"/>
                  </a:lnTo>
                  <a:lnTo>
                    <a:pt x="558" y="618"/>
                  </a:lnTo>
                  <a:lnTo>
                    <a:pt x="444" y="732"/>
                  </a:lnTo>
                  <a:lnTo>
                    <a:pt x="324" y="787"/>
                  </a:lnTo>
                  <a:lnTo>
                    <a:pt x="318" y="787"/>
                  </a:lnTo>
                  <a:lnTo>
                    <a:pt x="258" y="811"/>
                  </a:lnTo>
                  <a:lnTo>
                    <a:pt x="127" y="853"/>
                  </a:lnTo>
                  <a:lnTo>
                    <a:pt x="0" y="901"/>
                  </a:lnTo>
                  <a:lnTo>
                    <a:pt x="0" y="1165"/>
                  </a:lnTo>
                  <a:lnTo>
                    <a:pt x="78" y="1147"/>
                  </a:lnTo>
                  <a:lnTo>
                    <a:pt x="372" y="1015"/>
                  </a:lnTo>
                  <a:lnTo>
                    <a:pt x="336" y="1117"/>
                  </a:lnTo>
                  <a:lnTo>
                    <a:pt x="222" y="1262"/>
                  </a:lnTo>
                  <a:lnTo>
                    <a:pt x="145" y="1453"/>
                  </a:lnTo>
                  <a:lnTo>
                    <a:pt x="139" y="1459"/>
                  </a:lnTo>
                  <a:lnTo>
                    <a:pt x="133" y="1465"/>
                  </a:lnTo>
                  <a:lnTo>
                    <a:pt x="102" y="1495"/>
                  </a:lnTo>
                  <a:lnTo>
                    <a:pt x="90" y="1507"/>
                  </a:lnTo>
                  <a:lnTo>
                    <a:pt x="84" y="1519"/>
                  </a:lnTo>
                  <a:lnTo>
                    <a:pt x="84" y="1531"/>
                  </a:lnTo>
                  <a:lnTo>
                    <a:pt x="96" y="1537"/>
                  </a:lnTo>
                  <a:lnTo>
                    <a:pt x="114" y="1549"/>
                  </a:lnTo>
                  <a:lnTo>
                    <a:pt x="127" y="1567"/>
                  </a:lnTo>
                  <a:lnTo>
                    <a:pt x="139" y="1597"/>
                  </a:lnTo>
                  <a:lnTo>
                    <a:pt x="145" y="1633"/>
                  </a:lnTo>
                  <a:lnTo>
                    <a:pt x="150" y="1663"/>
                  </a:lnTo>
                  <a:lnTo>
                    <a:pt x="156" y="1693"/>
                  </a:lnTo>
                  <a:lnTo>
                    <a:pt x="162" y="1717"/>
                  </a:lnTo>
                  <a:lnTo>
                    <a:pt x="162" y="1723"/>
                  </a:lnTo>
                  <a:lnTo>
                    <a:pt x="216" y="1796"/>
                  </a:lnTo>
                  <a:lnTo>
                    <a:pt x="216" y="1802"/>
                  </a:lnTo>
                  <a:lnTo>
                    <a:pt x="222" y="1814"/>
                  </a:lnTo>
                  <a:lnTo>
                    <a:pt x="228" y="1850"/>
                  </a:lnTo>
                  <a:lnTo>
                    <a:pt x="234" y="1886"/>
                  </a:lnTo>
                  <a:lnTo>
                    <a:pt x="240" y="1904"/>
                  </a:lnTo>
                  <a:lnTo>
                    <a:pt x="240" y="1916"/>
                  </a:lnTo>
                  <a:lnTo>
                    <a:pt x="246" y="1922"/>
                  </a:lnTo>
                  <a:lnTo>
                    <a:pt x="252" y="1934"/>
                  </a:lnTo>
                  <a:lnTo>
                    <a:pt x="258" y="1970"/>
                  </a:lnTo>
                  <a:lnTo>
                    <a:pt x="438" y="1970"/>
                  </a:lnTo>
                  <a:lnTo>
                    <a:pt x="462" y="1922"/>
                  </a:lnTo>
                  <a:lnTo>
                    <a:pt x="624" y="1778"/>
                  </a:lnTo>
                  <a:lnTo>
                    <a:pt x="624" y="1778"/>
                  </a:lnTo>
                  <a:close/>
                </a:path>
              </a:pathLst>
            </a:custGeom>
            <a:gradFill rotWithShape="0">
              <a:gsLst>
                <a:gs pos="0">
                  <a:schemeClr val="bg2"/>
                </a:gs>
                <a:gs pos="50000">
                  <a:schemeClr val="bg1"/>
                </a:gs>
                <a:gs pos="100000">
                  <a:schemeClr val="bg2"/>
                </a:gs>
              </a:gsLst>
              <a:lin ang="27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6" name="Freeform 4"/>
            <p:cNvSpPr>
              <a:spLocks/>
            </p:cNvSpPr>
            <p:nvPr/>
          </p:nvSpPr>
          <p:spPr bwMode="hidden">
            <a:xfrm>
              <a:off x="0" y="2496"/>
              <a:ext cx="2112" cy="1604"/>
            </a:xfrm>
            <a:custGeom>
              <a:avLst/>
              <a:gdLst/>
              <a:ahLst/>
              <a:cxnLst>
                <a:cxn ang="0">
                  <a:pos x="580" y="1043"/>
                </a:cxn>
                <a:cxn ang="0">
                  <a:pos x="544" y="683"/>
                </a:cxn>
                <a:cxn ang="0">
                  <a:pos x="670" y="395"/>
                </a:cxn>
                <a:cxn ang="0">
                  <a:pos x="927" y="587"/>
                </a:cxn>
                <a:cxn ang="0">
                  <a:pos x="1214" y="869"/>
                </a:cxn>
                <a:cxn ang="0">
                  <a:pos x="1483" y="1109"/>
                </a:cxn>
                <a:cxn ang="0">
                  <a:pos x="1800" y="1360"/>
                </a:cxn>
                <a:cxn ang="0">
                  <a:pos x="1883" y="1414"/>
                </a:cxn>
                <a:cxn ang="0">
                  <a:pos x="1836" y="1354"/>
                </a:cxn>
                <a:cxn ang="0">
                  <a:pos x="1411" y="1001"/>
                </a:cxn>
                <a:cxn ang="0">
                  <a:pos x="1088" y="683"/>
                </a:cxn>
                <a:cxn ang="0">
                  <a:pos x="723" y="329"/>
                </a:cxn>
                <a:cxn ang="0">
                  <a:pos x="999" y="311"/>
                </a:cxn>
                <a:cxn ang="0">
                  <a:pos x="1286" y="317"/>
                </a:cxn>
                <a:cxn ang="0">
                  <a:pos x="1614" y="269"/>
                </a:cxn>
                <a:cxn ang="0">
                  <a:pos x="2123" y="197"/>
                </a:cxn>
                <a:cxn ang="0">
                  <a:pos x="2075" y="173"/>
                </a:cxn>
                <a:cxn ang="0">
                  <a:pos x="1543" y="257"/>
                </a:cxn>
                <a:cxn ang="0">
                  <a:pos x="1208" y="275"/>
                </a:cxn>
                <a:cxn ang="0">
                  <a:pos x="759" y="257"/>
                </a:cxn>
                <a:cxn ang="0">
                  <a:pos x="819" y="227"/>
                </a:cxn>
                <a:cxn ang="0">
                  <a:pos x="1142" y="0"/>
                </a:cxn>
                <a:cxn ang="0">
                  <a:pos x="1088" y="30"/>
                </a:cxn>
                <a:cxn ang="0">
                  <a:pos x="1010" y="84"/>
                </a:cxn>
                <a:cxn ang="0">
                  <a:pos x="855" y="191"/>
                </a:cxn>
                <a:cxn ang="0">
                  <a:pos x="670" y="281"/>
                </a:cxn>
                <a:cxn ang="0">
                  <a:pos x="634" y="359"/>
                </a:cxn>
                <a:cxn ang="0">
                  <a:pos x="305" y="587"/>
                </a:cxn>
                <a:cxn ang="0">
                  <a:pos x="0" y="725"/>
                </a:cxn>
                <a:cxn ang="0">
                  <a:pos x="0" y="731"/>
                </a:cxn>
                <a:cxn ang="0">
                  <a:pos x="0" y="767"/>
                </a:cxn>
                <a:cxn ang="0">
                  <a:pos x="299" y="635"/>
                </a:cxn>
                <a:cxn ang="0">
                  <a:pos x="592" y="431"/>
                </a:cxn>
                <a:cxn ang="0">
                  <a:pos x="508" y="671"/>
                </a:cxn>
                <a:cxn ang="0">
                  <a:pos x="526" y="995"/>
                </a:cxn>
                <a:cxn ang="0">
                  <a:pos x="460" y="1168"/>
                </a:cxn>
                <a:cxn ang="0">
                  <a:pos x="329" y="1480"/>
                </a:cxn>
                <a:cxn ang="0">
                  <a:pos x="323" y="1696"/>
                </a:cxn>
                <a:cxn ang="0">
                  <a:pos x="329" y="1696"/>
                </a:cxn>
                <a:cxn ang="0">
                  <a:pos x="347" y="1552"/>
                </a:cxn>
                <a:cxn ang="0">
                  <a:pos x="580" y="1043"/>
                </a:cxn>
                <a:cxn ang="0">
                  <a:pos x="580" y="1043"/>
                </a:cxn>
              </a:cxnLst>
              <a:rect l="0" t="0" r="r" b="b"/>
              <a:pathLst>
                <a:path w="2123" h="1696">
                  <a:moveTo>
                    <a:pt x="580" y="1043"/>
                  </a:moveTo>
                  <a:lnTo>
                    <a:pt x="544" y="683"/>
                  </a:lnTo>
                  <a:lnTo>
                    <a:pt x="670" y="395"/>
                  </a:lnTo>
                  <a:lnTo>
                    <a:pt x="927" y="587"/>
                  </a:lnTo>
                  <a:lnTo>
                    <a:pt x="1214" y="869"/>
                  </a:lnTo>
                  <a:lnTo>
                    <a:pt x="1483" y="1109"/>
                  </a:lnTo>
                  <a:lnTo>
                    <a:pt x="1800" y="1360"/>
                  </a:lnTo>
                  <a:lnTo>
                    <a:pt x="1883" y="1414"/>
                  </a:lnTo>
                  <a:lnTo>
                    <a:pt x="1836" y="1354"/>
                  </a:lnTo>
                  <a:lnTo>
                    <a:pt x="1411" y="1001"/>
                  </a:lnTo>
                  <a:lnTo>
                    <a:pt x="1088" y="683"/>
                  </a:lnTo>
                  <a:lnTo>
                    <a:pt x="723" y="329"/>
                  </a:lnTo>
                  <a:lnTo>
                    <a:pt x="999" y="311"/>
                  </a:lnTo>
                  <a:lnTo>
                    <a:pt x="1286" y="317"/>
                  </a:lnTo>
                  <a:lnTo>
                    <a:pt x="1614" y="269"/>
                  </a:lnTo>
                  <a:lnTo>
                    <a:pt x="2123" y="197"/>
                  </a:lnTo>
                  <a:lnTo>
                    <a:pt x="2075" y="173"/>
                  </a:lnTo>
                  <a:lnTo>
                    <a:pt x="1543" y="257"/>
                  </a:lnTo>
                  <a:lnTo>
                    <a:pt x="1208" y="275"/>
                  </a:lnTo>
                  <a:lnTo>
                    <a:pt x="759" y="257"/>
                  </a:lnTo>
                  <a:lnTo>
                    <a:pt x="819" y="227"/>
                  </a:lnTo>
                  <a:lnTo>
                    <a:pt x="1142" y="0"/>
                  </a:lnTo>
                  <a:lnTo>
                    <a:pt x="1088" y="30"/>
                  </a:lnTo>
                  <a:lnTo>
                    <a:pt x="1010" y="84"/>
                  </a:lnTo>
                  <a:lnTo>
                    <a:pt x="855" y="191"/>
                  </a:lnTo>
                  <a:lnTo>
                    <a:pt x="670" y="281"/>
                  </a:lnTo>
                  <a:lnTo>
                    <a:pt x="634" y="359"/>
                  </a:lnTo>
                  <a:lnTo>
                    <a:pt x="305" y="587"/>
                  </a:lnTo>
                  <a:lnTo>
                    <a:pt x="0" y="725"/>
                  </a:lnTo>
                  <a:lnTo>
                    <a:pt x="0" y="731"/>
                  </a:lnTo>
                  <a:lnTo>
                    <a:pt x="0" y="767"/>
                  </a:lnTo>
                  <a:lnTo>
                    <a:pt x="299" y="635"/>
                  </a:lnTo>
                  <a:lnTo>
                    <a:pt x="592" y="431"/>
                  </a:lnTo>
                  <a:lnTo>
                    <a:pt x="508" y="671"/>
                  </a:lnTo>
                  <a:lnTo>
                    <a:pt x="526" y="995"/>
                  </a:lnTo>
                  <a:lnTo>
                    <a:pt x="460" y="1168"/>
                  </a:lnTo>
                  <a:lnTo>
                    <a:pt x="329" y="1480"/>
                  </a:lnTo>
                  <a:lnTo>
                    <a:pt x="323" y="1696"/>
                  </a:lnTo>
                  <a:lnTo>
                    <a:pt x="329" y="1696"/>
                  </a:lnTo>
                  <a:lnTo>
                    <a:pt x="347" y="1552"/>
                  </a:lnTo>
                  <a:lnTo>
                    <a:pt x="580" y="1043"/>
                  </a:lnTo>
                  <a:lnTo>
                    <a:pt x="580" y="1043"/>
                  </a:lnTo>
                  <a:close/>
                </a:path>
              </a:pathLst>
            </a:custGeom>
            <a:gradFill rotWithShape="0">
              <a:gsLst>
                <a:gs pos="0">
                  <a:schemeClr val="accent2"/>
                </a:gs>
                <a:gs pos="100000">
                  <a:schemeClr val="bg1"/>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7" name="Freeform 5"/>
            <p:cNvSpPr>
              <a:spLocks/>
            </p:cNvSpPr>
            <p:nvPr/>
          </p:nvSpPr>
          <p:spPr bwMode="hidden">
            <a:xfrm>
              <a:off x="2092" y="3233"/>
              <a:ext cx="3668" cy="943"/>
            </a:xfrm>
            <a:custGeom>
              <a:avLst/>
              <a:gdLst/>
              <a:ahLst/>
              <a:cxnLst>
                <a:cxn ang="0">
                  <a:pos x="3338" y="288"/>
                </a:cxn>
                <a:cxn ang="0">
                  <a:pos x="3194" y="258"/>
                </a:cxn>
                <a:cxn ang="0">
                  <a:pos x="2816" y="234"/>
                </a:cxn>
                <a:cxn ang="0">
                  <a:pos x="2330" y="306"/>
                </a:cxn>
                <a:cxn ang="0">
                  <a:pos x="2372" y="258"/>
                </a:cxn>
                <a:cxn ang="0">
                  <a:pos x="2624" y="132"/>
                </a:cxn>
                <a:cxn ang="0">
                  <a:pos x="2707" y="24"/>
                </a:cxn>
                <a:cxn ang="0">
                  <a:pos x="2642" y="12"/>
                </a:cxn>
                <a:cxn ang="0">
                  <a:pos x="2515" y="54"/>
                </a:cxn>
                <a:cxn ang="0">
                  <a:pos x="2324" y="66"/>
                </a:cxn>
                <a:cxn ang="0">
                  <a:pos x="2101" y="90"/>
                </a:cxn>
                <a:cxn ang="0">
                  <a:pos x="1855" y="228"/>
                </a:cxn>
                <a:cxn ang="0">
                  <a:pos x="1591" y="337"/>
                </a:cxn>
                <a:cxn ang="0">
                  <a:pos x="1459" y="379"/>
                </a:cxn>
                <a:cxn ang="0">
                  <a:pos x="1417" y="361"/>
                </a:cxn>
                <a:cxn ang="0">
                  <a:pos x="1363" y="331"/>
                </a:cxn>
                <a:cxn ang="0">
                  <a:pos x="1344" y="312"/>
                </a:cxn>
                <a:cxn ang="0">
                  <a:pos x="1290" y="288"/>
                </a:cxn>
                <a:cxn ang="0">
                  <a:pos x="1230" y="252"/>
                </a:cxn>
                <a:cxn ang="0">
                  <a:pos x="1119" y="227"/>
                </a:cxn>
                <a:cxn ang="0">
                  <a:pos x="1320" y="438"/>
                </a:cxn>
                <a:cxn ang="0">
                  <a:pos x="960" y="558"/>
                </a:cxn>
                <a:cxn ang="0">
                  <a:pos x="474" y="630"/>
                </a:cxn>
                <a:cxn ang="0">
                  <a:pos x="132" y="781"/>
                </a:cxn>
                <a:cxn ang="0">
                  <a:pos x="234" y="847"/>
                </a:cxn>
                <a:cxn ang="0">
                  <a:pos x="925" y="739"/>
                </a:cxn>
                <a:cxn ang="0">
                  <a:pos x="637" y="925"/>
                </a:cxn>
                <a:cxn ang="0">
                  <a:pos x="1405" y="943"/>
                </a:cxn>
                <a:cxn ang="0">
                  <a:pos x="1447" y="943"/>
                </a:cxn>
                <a:cxn ang="0">
                  <a:pos x="2888" y="859"/>
                </a:cxn>
                <a:cxn ang="0">
                  <a:pos x="2582" y="708"/>
                </a:cxn>
                <a:cxn ang="0">
                  <a:pos x="2299" y="606"/>
                </a:cxn>
                <a:cxn ang="0">
                  <a:pos x="2606" y="588"/>
                </a:cxn>
                <a:cxn ang="0">
                  <a:pos x="3001" y="582"/>
                </a:cxn>
                <a:cxn ang="0">
                  <a:pos x="3452" y="438"/>
                </a:cxn>
                <a:cxn ang="0">
                  <a:pos x="3668" y="312"/>
                </a:cxn>
                <a:cxn ang="0">
                  <a:pos x="3482" y="300"/>
                </a:cxn>
              </a:cxnLst>
              <a:rect l="0" t="0" r="r" b="b"/>
              <a:pathLst>
                <a:path w="3668" h="943">
                  <a:moveTo>
                    <a:pt x="3482" y="300"/>
                  </a:moveTo>
                  <a:lnTo>
                    <a:pt x="3338" y="288"/>
                  </a:lnTo>
                  <a:lnTo>
                    <a:pt x="3320" y="264"/>
                  </a:lnTo>
                  <a:lnTo>
                    <a:pt x="3194" y="258"/>
                  </a:lnTo>
                  <a:lnTo>
                    <a:pt x="3019" y="216"/>
                  </a:lnTo>
                  <a:lnTo>
                    <a:pt x="2816" y="234"/>
                  </a:lnTo>
                  <a:lnTo>
                    <a:pt x="2533" y="288"/>
                  </a:lnTo>
                  <a:lnTo>
                    <a:pt x="2330" y="306"/>
                  </a:lnTo>
                  <a:lnTo>
                    <a:pt x="2149" y="312"/>
                  </a:lnTo>
                  <a:lnTo>
                    <a:pt x="2372" y="258"/>
                  </a:lnTo>
                  <a:lnTo>
                    <a:pt x="2624" y="156"/>
                  </a:lnTo>
                  <a:lnTo>
                    <a:pt x="2624" y="132"/>
                  </a:lnTo>
                  <a:lnTo>
                    <a:pt x="2666" y="78"/>
                  </a:lnTo>
                  <a:lnTo>
                    <a:pt x="2707" y="24"/>
                  </a:lnTo>
                  <a:lnTo>
                    <a:pt x="2695" y="0"/>
                  </a:lnTo>
                  <a:lnTo>
                    <a:pt x="2642" y="12"/>
                  </a:lnTo>
                  <a:lnTo>
                    <a:pt x="2557" y="30"/>
                  </a:lnTo>
                  <a:lnTo>
                    <a:pt x="2515" y="54"/>
                  </a:lnTo>
                  <a:lnTo>
                    <a:pt x="2425" y="84"/>
                  </a:lnTo>
                  <a:lnTo>
                    <a:pt x="2324" y="66"/>
                  </a:lnTo>
                  <a:lnTo>
                    <a:pt x="2191" y="90"/>
                  </a:lnTo>
                  <a:lnTo>
                    <a:pt x="2101" y="90"/>
                  </a:lnTo>
                  <a:lnTo>
                    <a:pt x="2047" y="108"/>
                  </a:lnTo>
                  <a:lnTo>
                    <a:pt x="1855" y="228"/>
                  </a:lnTo>
                  <a:lnTo>
                    <a:pt x="1771" y="288"/>
                  </a:lnTo>
                  <a:lnTo>
                    <a:pt x="1591" y="337"/>
                  </a:lnTo>
                  <a:lnTo>
                    <a:pt x="1465" y="379"/>
                  </a:lnTo>
                  <a:lnTo>
                    <a:pt x="1459" y="379"/>
                  </a:lnTo>
                  <a:lnTo>
                    <a:pt x="1453" y="373"/>
                  </a:lnTo>
                  <a:lnTo>
                    <a:pt x="1417" y="361"/>
                  </a:lnTo>
                  <a:lnTo>
                    <a:pt x="1381" y="343"/>
                  </a:lnTo>
                  <a:lnTo>
                    <a:pt x="1363" y="331"/>
                  </a:lnTo>
                  <a:lnTo>
                    <a:pt x="1357" y="324"/>
                  </a:lnTo>
                  <a:lnTo>
                    <a:pt x="1344" y="312"/>
                  </a:lnTo>
                  <a:lnTo>
                    <a:pt x="1320" y="300"/>
                  </a:lnTo>
                  <a:lnTo>
                    <a:pt x="1290" y="288"/>
                  </a:lnTo>
                  <a:lnTo>
                    <a:pt x="1260" y="270"/>
                  </a:lnTo>
                  <a:lnTo>
                    <a:pt x="1230" y="252"/>
                  </a:lnTo>
                  <a:lnTo>
                    <a:pt x="1187" y="227"/>
                  </a:lnTo>
                  <a:lnTo>
                    <a:pt x="1119" y="227"/>
                  </a:lnTo>
                  <a:lnTo>
                    <a:pt x="1357" y="397"/>
                  </a:lnTo>
                  <a:lnTo>
                    <a:pt x="1320" y="438"/>
                  </a:lnTo>
                  <a:lnTo>
                    <a:pt x="1135" y="522"/>
                  </a:lnTo>
                  <a:lnTo>
                    <a:pt x="960" y="558"/>
                  </a:lnTo>
                  <a:lnTo>
                    <a:pt x="684" y="600"/>
                  </a:lnTo>
                  <a:lnTo>
                    <a:pt x="474" y="630"/>
                  </a:lnTo>
                  <a:lnTo>
                    <a:pt x="390" y="684"/>
                  </a:lnTo>
                  <a:lnTo>
                    <a:pt x="132" y="781"/>
                  </a:lnTo>
                  <a:lnTo>
                    <a:pt x="0" y="829"/>
                  </a:lnTo>
                  <a:lnTo>
                    <a:pt x="234" y="847"/>
                  </a:lnTo>
                  <a:lnTo>
                    <a:pt x="498" y="829"/>
                  </a:lnTo>
                  <a:lnTo>
                    <a:pt x="925" y="739"/>
                  </a:lnTo>
                  <a:lnTo>
                    <a:pt x="840" y="817"/>
                  </a:lnTo>
                  <a:lnTo>
                    <a:pt x="637" y="925"/>
                  </a:lnTo>
                  <a:lnTo>
                    <a:pt x="613" y="943"/>
                  </a:lnTo>
                  <a:lnTo>
                    <a:pt x="1405" y="943"/>
                  </a:lnTo>
                  <a:lnTo>
                    <a:pt x="1411" y="925"/>
                  </a:lnTo>
                  <a:lnTo>
                    <a:pt x="1447" y="943"/>
                  </a:lnTo>
                  <a:lnTo>
                    <a:pt x="2924" y="943"/>
                  </a:lnTo>
                  <a:lnTo>
                    <a:pt x="2888" y="859"/>
                  </a:lnTo>
                  <a:lnTo>
                    <a:pt x="2713" y="775"/>
                  </a:lnTo>
                  <a:lnTo>
                    <a:pt x="2582" y="708"/>
                  </a:lnTo>
                  <a:lnTo>
                    <a:pt x="2336" y="636"/>
                  </a:lnTo>
                  <a:lnTo>
                    <a:pt x="2299" y="606"/>
                  </a:lnTo>
                  <a:lnTo>
                    <a:pt x="2509" y="582"/>
                  </a:lnTo>
                  <a:lnTo>
                    <a:pt x="2606" y="588"/>
                  </a:lnTo>
                  <a:lnTo>
                    <a:pt x="2773" y="588"/>
                  </a:lnTo>
                  <a:lnTo>
                    <a:pt x="3001" y="582"/>
                  </a:lnTo>
                  <a:lnTo>
                    <a:pt x="3259" y="516"/>
                  </a:lnTo>
                  <a:lnTo>
                    <a:pt x="3452" y="438"/>
                  </a:lnTo>
                  <a:lnTo>
                    <a:pt x="3668" y="391"/>
                  </a:lnTo>
                  <a:lnTo>
                    <a:pt x="3668" y="312"/>
                  </a:lnTo>
                  <a:lnTo>
                    <a:pt x="3482" y="300"/>
                  </a:lnTo>
                  <a:lnTo>
                    <a:pt x="3482" y="300"/>
                  </a:lnTo>
                  <a:close/>
                </a:path>
              </a:pathLst>
            </a:custGeom>
            <a:gradFill rotWithShape="0">
              <a:gsLst>
                <a:gs pos="0">
                  <a:schemeClr val="bg2"/>
                </a:gs>
                <a:gs pos="100000">
                  <a:schemeClr val="bg1"/>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8" name="Freeform 6"/>
            <p:cNvSpPr>
              <a:spLocks/>
            </p:cNvSpPr>
            <p:nvPr/>
          </p:nvSpPr>
          <p:spPr bwMode="hidden">
            <a:xfrm>
              <a:off x="0" y="524"/>
              <a:ext cx="973" cy="1195"/>
            </a:xfrm>
            <a:custGeom>
              <a:avLst/>
              <a:gdLst/>
              <a:ahLst/>
              <a:cxnLst>
                <a:cxn ang="0">
                  <a:pos x="323" y="1186"/>
                </a:cxn>
                <a:cxn ang="0">
                  <a:pos x="490" y="1192"/>
                </a:cxn>
                <a:cxn ang="0">
                  <a:pos x="580" y="1150"/>
                </a:cxn>
                <a:cxn ang="0">
                  <a:pos x="813" y="1085"/>
                </a:cxn>
                <a:cxn ang="0">
                  <a:pos x="933" y="1055"/>
                </a:cxn>
                <a:cxn ang="0">
                  <a:pos x="759" y="989"/>
                </a:cxn>
                <a:cxn ang="0">
                  <a:pos x="556" y="953"/>
                </a:cxn>
                <a:cxn ang="0">
                  <a:pos x="197" y="971"/>
                </a:cxn>
                <a:cxn ang="0">
                  <a:pos x="299" y="893"/>
                </a:cxn>
                <a:cxn ang="0">
                  <a:pos x="496" y="803"/>
                </a:cxn>
                <a:cxn ang="0">
                  <a:pos x="694" y="671"/>
                </a:cxn>
                <a:cxn ang="0">
                  <a:pos x="700" y="671"/>
                </a:cxn>
                <a:cxn ang="0">
                  <a:pos x="712" y="665"/>
                </a:cxn>
                <a:cxn ang="0">
                  <a:pos x="753" y="647"/>
                </a:cxn>
                <a:cxn ang="0">
                  <a:pos x="777" y="641"/>
                </a:cxn>
                <a:cxn ang="0">
                  <a:pos x="789" y="629"/>
                </a:cxn>
                <a:cxn ang="0">
                  <a:pos x="795" y="617"/>
                </a:cxn>
                <a:cxn ang="0">
                  <a:pos x="789" y="611"/>
                </a:cxn>
                <a:cxn ang="0">
                  <a:pos x="783" y="599"/>
                </a:cxn>
                <a:cxn ang="0">
                  <a:pos x="783" y="575"/>
                </a:cxn>
                <a:cxn ang="0">
                  <a:pos x="795" y="545"/>
                </a:cxn>
                <a:cxn ang="0">
                  <a:pos x="807" y="515"/>
                </a:cxn>
                <a:cxn ang="0">
                  <a:pos x="825" y="485"/>
                </a:cxn>
                <a:cxn ang="0">
                  <a:pos x="837" y="455"/>
                </a:cxn>
                <a:cxn ang="0">
                  <a:pos x="843" y="437"/>
                </a:cxn>
                <a:cxn ang="0">
                  <a:pos x="849" y="431"/>
                </a:cxn>
                <a:cxn ang="0">
                  <a:pos x="849" y="347"/>
                </a:cxn>
                <a:cxn ang="0">
                  <a:pos x="849" y="341"/>
                </a:cxn>
                <a:cxn ang="0">
                  <a:pos x="855" y="335"/>
                </a:cxn>
                <a:cxn ang="0">
                  <a:pos x="873" y="305"/>
                </a:cxn>
                <a:cxn ang="0">
                  <a:pos x="885" y="269"/>
                </a:cxn>
                <a:cxn ang="0">
                  <a:pos x="897" y="239"/>
                </a:cxn>
                <a:cxn ang="0">
                  <a:pos x="903" y="227"/>
                </a:cxn>
                <a:cxn ang="0">
                  <a:pos x="909" y="215"/>
                </a:cxn>
                <a:cxn ang="0">
                  <a:pos x="927" y="173"/>
                </a:cxn>
                <a:cxn ang="0">
                  <a:pos x="945" y="137"/>
                </a:cxn>
                <a:cxn ang="0">
                  <a:pos x="951" y="125"/>
                </a:cxn>
                <a:cxn ang="0">
                  <a:pos x="951" y="119"/>
                </a:cxn>
                <a:cxn ang="0">
                  <a:pos x="969" y="0"/>
                </a:cxn>
                <a:cxn ang="0">
                  <a:pos x="945" y="47"/>
                </a:cxn>
                <a:cxn ang="0">
                  <a:pos x="783" y="113"/>
                </a:cxn>
                <a:cxn ang="0">
                  <a:pos x="706" y="161"/>
                </a:cxn>
                <a:cxn ang="0">
                  <a:pos x="460" y="233"/>
                </a:cxn>
                <a:cxn ang="0">
                  <a:pos x="281" y="287"/>
                </a:cxn>
                <a:cxn ang="0">
                  <a:pos x="173" y="293"/>
                </a:cxn>
                <a:cxn ang="0">
                  <a:pos x="12" y="485"/>
                </a:cxn>
                <a:cxn ang="0">
                  <a:pos x="0" y="509"/>
                </a:cxn>
                <a:cxn ang="0">
                  <a:pos x="0" y="1186"/>
                </a:cxn>
                <a:cxn ang="0">
                  <a:pos x="96" y="1180"/>
                </a:cxn>
                <a:cxn ang="0">
                  <a:pos x="323" y="1186"/>
                </a:cxn>
                <a:cxn ang="0">
                  <a:pos x="323" y="1186"/>
                </a:cxn>
              </a:cxnLst>
              <a:rect l="0" t="0" r="r" b="b"/>
              <a:pathLst>
                <a:path w="969" h="1192">
                  <a:moveTo>
                    <a:pt x="323" y="1186"/>
                  </a:moveTo>
                  <a:lnTo>
                    <a:pt x="490" y="1192"/>
                  </a:lnTo>
                  <a:lnTo>
                    <a:pt x="580" y="1150"/>
                  </a:lnTo>
                  <a:lnTo>
                    <a:pt x="813" y="1085"/>
                  </a:lnTo>
                  <a:lnTo>
                    <a:pt x="933" y="1055"/>
                  </a:lnTo>
                  <a:lnTo>
                    <a:pt x="759" y="989"/>
                  </a:lnTo>
                  <a:lnTo>
                    <a:pt x="556" y="953"/>
                  </a:lnTo>
                  <a:lnTo>
                    <a:pt x="197" y="971"/>
                  </a:lnTo>
                  <a:lnTo>
                    <a:pt x="299" y="893"/>
                  </a:lnTo>
                  <a:lnTo>
                    <a:pt x="496" y="803"/>
                  </a:lnTo>
                  <a:lnTo>
                    <a:pt x="694" y="671"/>
                  </a:lnTo>
                  <a:lnTo>
                    <a:pt x="700" y="671"/>
                  </a:lnTo>
                  <a:lnTo>
                    <a:pt x="712" y="665"/>
                  </a:lnTo>
                  <a:lnTo>
                    <a:pt x="753" y="647"/>
                  </a:lnTo>
                  <a:lnTo>
                    <a:pt x="777" y="641"/>
                  </a:lnTo>
                  <a:lnTo>
                    <a:pt x="789" y="629"/>
                  </a:lnTo>
                  <a:lnTo>
                    <a:pt x="795" y="617"/>
                  </a:lnTo>
                  <a:lnTo>
                    <a:pt x="789" y="611"/>
                  </a:lnTo>
                  <a:lnTo>
                    <a:pt x="783" y="599"/>
                  </a:lnTo>
                  <a:lnTo>
                    <a:pt x="783" y="575"/>
                  </a:lnTo>
                  <a:lnTo>
                    <a:pt x="795" y="545"/>
                  </a:lnTo>
                  <a:lnTo>
                    <a:pt x="807" y="515"/>
                  </a:lnTo>
                  <a:lnTo>
                    <a:pt x="825" y="485"/>
                  </a:lnTo>
                  <a:lnTo>
                    <a:pt x="837" y="455"/>
                  </a:lnTo>
                  <a:lnTo>
                    <a:pt x="843" y="437"/>
                  </a:lnTo>
                  <a:lnTo>
                    <a:pt x="849" y="431"/>
                  </a:lnTo>
                  <a:lnTo>
                    <a:pt x="849" y="347"/>
                  </a:lnTo>
                  <a:lnTo>
                    <a:pt x="849" y="341"/>
                  </a:lnTo>
                  <a:lnTo>
                    <a:pt x="855" y="335"/>
                  </a:lnTo>
                  <a:lnTo>
                    <a:pt x="873" y="305"/>
                  </a:lnTo>
                  <a:lnTo>
                    <a:pt x="885" y="269"/>
                  </a:lnTo>
                  <a:lnTo>
                    <a:pt x="897" y="239"/>
                  </a:lnTo>
                  <a:lnTo>
                    <a:pt x="903" y="227"/>
                  </a:lnTo>
                  <a:lnTo>
                    <a:pt x="909" y="215"/>
                  </a:lnTo>
                  <a:lnTo>
                    <a:pt x="927" y="173"/>
                  </a:lnTo>
                  <a:lnTo>
                    <a:pt x="945" y="137"/>
                  </a:lnTo>
                  <a:lnTo>
                    <a:pt x="951" y="125"/>
                  </a:lnTo>
                  <a:lnTo>
                    <a:pt x="951" y="119"/>
                  </a:lnTo>
                  <a:lnTo>
                    <a:pt x="969" y="0"/>
                  </a:lnTo>
                  <a:lnTo>
                    <a:pt x="945" y="47"/>
                  </a:lnTo>
                  <a:lnTo>
                    <a:pt x="783" y="113"/>
                  </a:lnTo>
                  <a:lnTo>
                    <a:pt x="706" y="161"/>
                  </a:lnTo>
                  <a:lnTo>
                    <a:pt x="460" y="233"/>
                  </a:lnTo>
                  <a:lnTo>
                    <a:pt x="281" y="287"/>
                  </a:lnTo>
                  <a:lnTo>
                    <a:pt x="173" y="293"/>
                  </a:lnTo>
                  <a:lnTo>
                    <a:pt x="12" y="485"/>
                  </a:lnTo>
                  <a:lnTo>
                    <a:pt x="0" y="509"/>
                  </a:lnTo>
                  <a:lnTo>
                    <a:pt x="0" y="1186"/>
                  </a:lnTo>
                  <a:lnTo>
                    <a:pt x="96" y="1180"/>
                  </a:lnTo>
                  <a:lnTo>
                    <a:pt x="323" y="1186"/>
                  </a:lnTo>
                  <a:lnTo>
                    <a:pt x="323" y="1186"/>
                  </a:lnTo>
                  <a:close/>
                </a:path>
              </a:pathLst>
            </a:custGeom>
            <a:gradFill rotWithShape="0">
              <a:gsLst>
                <a:gs pos="0">
                  <a:schemeClr val="bg2"/>
                </a:gs>
                <a:gs pos="100000">
                  <a:schemeClr val="bg1"/>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9" name="Freeform 7"/>
            <p:cNvSpPr>
              <a:spLocks/>
            </p:cNvSpPr>
            <p:nvPr/>
          </p:nvSpPr>
          <p:spPr bwMode="hidden">
            <a:xfrm>
              <a:off x="3188" y="1"/>
              <a:ext cx="2570" cy="2266"/>
            </a:xfrm>
            <a:custGeom>
              <a:avLst/>
              <a:gdLst/>
              <a:ahLst/>
              <a:cxnLst>
                <a:cxn ang="0">
                  <a:pos x="859" y="612"/>
                </a:cxn>
                <a:cxn ang="0">
                  <a:pos x="1087" y="853"/>
                </a:cxn>
                <a:cxn ang="0">
                  <a:pos x="961" y="913"/>
                </a:cxn>
                <a:cxn ang="0">
                  <a:pos x="786" y="883"/>
                </a:cxn>
                <a:cxn ang="0">
                  <a:pos x="450" y="931"/>
                </a:cxn>
                <a:cxn ang="0">
                  <a:pos x="150" y="1075"/>
                </a:cxn>
                <a:cxn ang="0">
                  <a:pos x="78" y="1165"/>
                </a:cxn>
                <a:cxn ang="0">
                  <a:pos x="361" y="1256"/>
                </a:cxn>
                <a:cxn ang="0">
                  <a:pos x="444" y="1316"/>
                </a:cxn>
                <a:cxn ang="0">
                  <a:pos x="697" y="1400"/>
                </a:cxn>
                <a:cxn ang="0">
                  <a:pos x="1026" y="1346"/>
                </a:cxn>
                <a:cxn ang="0">
                  <a:pos x="991" y="1412"/>
                </a:cxn>
                <a:cxn ang="0">
                  <a:pos x="804" y="1574"/>
                </a:cxn>
                <a:cxn ang="0">
                  <a:pos x="726" y="1718"/>
                </a:cxn>
                <a:cxn ang="0">
                  <a:pos x="768" y="1742"/>
                </a:cxn>
                <a:cxn ang="0">
                  <a:pos x="865" y="1693"/>
                </a:cxn>
                <a:cxn ang="0">
                  <a:pos x="991" y="1699"/>
                </a:cxn>
                <a:cxn ang="0">
                  <a:pos x="1135" y="1627"/>
                </a:cxn>
                <a:cxn ang="0">
                  <a:pos x="1183" y="1669"/>
                </a:cxn>
                <a:cxn ang="0">
                  <a:pos x="1399" y="1436"/>
                </a:cxn>
                <a:cxn ang="0">
                  <a:pos x="1615" y="1334"/>
                </a:cxn>
                <a:cxn ang="0">
                  <a:pos x="1645" y="1370"/>
                </a:cxn>
                <a:cxn ang="0">
                  <a:pos x="1681" y="1430"/>
                </a:cxn>
                <a:cxn ang="0">
                  <a:pos x="1699" y="1466"/>
                </a:cxn>
                <a:cxn ang="0">
                  <a:pos x="1747" y="1550"/>
                </a:cxn>
                <a:cxn ang="0">
                  <a:pos x="1772" y="1586"/>
                </a:cxn>
                <a:cxn ang="0">
                  <a:pos x="2124" y="2248"/>
                </a:cxn>
                <a:cxn ang="0">
                  <a:pos x="1693" y="1322"/>
                </a:cxn>
                <a:cxn ang="0">
                  <a:pos x="1861" y="1165"/>
                </a:cxn>
                <a:cxn ang="0">
                  <a:pos x="2173" y="1099"/>
                </a:cxn>
                <a:cxn ang="0">
                  <a:pos x="2390" y="1009"/>
                </a:cxn>
                <a:cxn ang="0">
                  <a:pos x="2570" y="805"/>
                </a:cxn>
                <a:cxn ang="0">
                  <a:pos x="2342" y="781"/>
                </a:cxn>
                <a:cxn ang="0">
                  <a:pos x="2114" y="763"/>
                </a:cxn>
                <a:cxn ang="0">
                  <a:pos x="2408" y="433"/>
                </a:cxn>
                <a:cxn ang="0">
                  <a:pos x="2426" y="421"/>
                </a:cxn>
                <a:cxn ang="0">
                  <a:pos x="2474" y="379"/>
                </a:cxn>
                <a:cxn ang="0">
                  <a:pos x="2492" y="355"/>
                </a:cxn>
                <a:cxn ang="0">
                  <a:pos x="2474" y="337"/>
                </a:cxn>
                <a:cxn ang="0">
                  <a:pos x="2474" y="271"/>
                </a:cxn>
                <a:cxn ang="0">
                  <a:pos x="2492" y="192"/>
                </a:cxn>
                <a:cxn ang="0">
                  <a:pos x="2504" y="132"/>
                </a:cxn>
                <a:cxn ang="0">
                  <a:pos x="2492" y="36"/>
                </a:cxn>
                <a:cxn ang="0">
                  <a:pos x="2492" y="24"/>
                </a:cxn>
                <a:cxn ang="0">
                  <a:pos x="2102" y="0"/>
                </a:cxn>
                <a:cxn ang="0">
                  <a:pos x="1909" y="90"/>
                </a:cxn>
                <a:cxn ang="0">
                  <a:pos x="1747" y="535"/>
                </a:cxn>
                <a:cxn ang="0">
                  <a:pos x="1711" y="469"/>
                </a:cxn>
                <a:cxn ang="0">
                  <a:pos x="1633" y="144"/>
                </a:cxn>
                <a:cxn ang="0">
                  <a:pos x="1579" y="0"/>
                </a:cxn>
                <a:cxn ang="0">
                  <a:pos x="738" y="186"/>
                </a:cxn>
                <a:cxn ang="0">
                  <a:pos x="756" y="463"/>
                </a:cxn>
              </a:cxnLst>
              <a:rect l="0" t="0" r="r" b="b"/>
              <a:pathLst>
                <a:path w="2570" h="2266">
                  <a:moveTo>
                    <a:pt x="756" y="463"/>
                  </a:moveTo>
                  <a:lnTo>
                    <a:pt x="859" y="612"/>
                  </a:lnTo>
                  <a:lnTo>
                    <a:pt x="937" y="720"/>
                  </a:lnTo>
                  <a:lnTo>
                    <a:pt x="1087" y="853"/>
                  </a:lnTo>
                  <a:lnTo>
                    <a:pt x="1105" y="907"/>
                  </a:lnTo>
                  <a:lnTo>
                    <a:pt x="961" y="913"/>
                  </a:lnTo>
                  <a:lnTo>
                    <a:pt x="895" y="901"/>
                  </a:lnTo>
                  <a:lnTo>
                    <a:pt x="786" y="883"/>
                  </a:lnTo>
                  <a:lnTo>
                    <a:pt x="637" y="859"/>
                  </a:lnTo>
                  <a:lnTo>
                    <a:pt x="450" y="931"/>
                  </a:lnTo>
                  <a:lnTo>
                    <a:pt x="306" y="1021"/>
                  </a:lnTo>
                  <a:lnTo>
                    <a:pt x="150" y="1075"/>
                  </a:lnTo>
                  <a:lnTo>
                    <a:pt x="0" y="1153"/>
                  </a:lnTo>
                  <a:lnTo>
                    <a:pt x="78" y="1165"/>
                  </a:lnTo>
                  <a:lnTo>
                    <a:pt x="264" y="1220"/>
                  </a:lnTo>
                  <a:lnTo>
                    <a:pt x="361" y="1256"/>
                  </a:lnTo>
                  <a:lnTo>
                    <a:pt x="367" y="1298"/>
                  </a:lnTo>
                  <a:lnTo>
                    <a:pt x="444" y="1316"/>
                  </a:lnTo>
                  <a:lnTo>
                    <a:pt x="558" y="1400"/>
                  </a:lnTo>
                  <a:lnTo>
                    <a:pt x="697" y="1400"/>
                  </a:lnTo>
                  <a:lnTo>
                    <a:pt x="895" y="1346"/>
                  </a:lnTo>
                  <a:lnTo>
                    <a:pt x="1026" y="1346"/>
                  </a:lnTo>
                  <a:lnTo>
                    <a:pt x="1147" y="1358"/>
                  </a:lnTo>
                  <a:lnTo>
                    <a:pt x="991" y="1412"/>
                  </a:lnTo>
                  <a:lnTo>
                    <a:pt x="804" y="1538"/>
                  </a:lnTo>
                  <a:lnTo>
                    <a:pt x="804" y="1574"/>
                  </a:lnTo>
                  <a:lnTo>
                    <a:pt x="762" y="1645"/>
                  </a:lnTo>
                  <a:lnTo>
                    <a:pt x="726" y="1718"/>
                  </a:lnTo>
                  <a:lnTo>
                    <a:pt x="732" y="1754"/>
                  </a:lnTo>
                  <a:lnTo>
                    <a:pt x="768" y="1742"/>
                  </a:lnTo>
                  <a:lnTo>
                    <a:pt x="829" y="1730"/>
                  </a:lnTo>
                  <a:lnTo>
                    <a:pt x="865" y="1693"/>
                  </a:lnTo>
                  <a:lnTo>
                    <a:pt x="925" y="1663"/>
                  </a:lnTo>
                  <a:lnTo>
                    <a:pt x="991" y="1699"/>
                  </a:lnTo>
                  <a:lnTo>
                    <a:pt x="1087" y="1675"/>
                  </a:lnTo>
                  <a:lnTo>
                    <a:pt x="1135" y="1627"/>
                  </a:lnTo>
                  <a:lnTo>
                    <a:pt x="1147" y="1687"/>
                  </a:lnTo>
                  <a:lnTo>
                    <a:pt x="1183" y="1669"/>
                  </a:lnTo>
                  <a:lnTo>
                    <a:pt x="1333" y="1514"/>
                  </a:lnTo>
                  <a:lnTo>
                    <a:pt x="1399" y="1436"/>
                  </a:lnTo>
                  <a:lnTo>
                    <a:pt x="1526" y="1382"/>
                  </a:lnTo>
                  <a:lnTo>
                    <a:pt x="1615" y="1334"/>
                  </a:lnTo>
                  <a:lnTo>
                    <a:pt x="1627" y="1346"/>
                  </a:lnTo>
                  <a:lnTo>
                    <a:pt x="1645" y="1370"/>
                  </a:lnTo>
                  <a:lnTo>
                    <a:pt x="1669" y="1400"/>
                  </a:lnTo>
                  <a:lnTo>
                    <a:pt x="1681" y="1430"/>
                  </a:lnTo>
                  <a:lnTo>
                    <a:pt x="1687" y="1448"/>
                  </a:lnTo>
                  <a:lnTo>
                    <a:pt x="1699" y="1466"/>
                  </a:lnTo>
                  <a:lnTo>
                    <a:pt x="1729" y="1520"/>
                  </a:lnTo>
                  <a:lnTo>
                    <a:pt x="1747" y="1550"/>
                  </a:lnTo>
                  <a:lnTo>
                    <a:pt x="1766" y="1574"/>
                  </a:lnTo>
                  <a:lnTo>
                    <a:pt x="1772" y="1586"/>
                  </a:lnTo>
                  <a:lnTo>
                    <a:pt x="1778" y="1592"/>
                  </a:lnTo>
                  <a:lnTo>
                    <a:pt x="2124" y="2248"/>
                  </a:lnTo>
                  <a:lnTo>
                    <a:pt x="2215" y="2266"/>
                  </a:lnTo>
                  <a:lnTo>
                    <a:pt x="1693" y="1322"/>
                  </a:lnTo>
                  <a:lnTo>
                    <a:pt x="1723" y="1262"/>
                  </a:lnTo>
                  <a:lnTo>
                    <a:pt x="1861" y="1165"/>
                  </a:lnTo>
                  <a:lnTo>
                    <a:pt x="1988" y="1129"/>
                  </a:lnTo>
                  <a:lnTo>
                    <a:pt x="2173" y="1099"/>
                  </a:lnTo>
                  <a:lnTo>
                    <a:pt x="2318" y="1075"/>
                  </a:lnTo>
                  <a:lnTo>
                    <a:pt x="2390" y="1009"/>
                  </a:lnTo>
                  <a:lnTo>
                    <a:pt x="2570" y="895"/>
                  </a:lnTo>
                  <a:lnTo>
                    <a:pt x="2570" y="805"/>
                  </a:lnTo>
                  <a:lnTo>
                    <a:pt x="2516" y="787"/>
                  </a:lnTo>
                  <a:lnTo>
                    <a:pt x="2342" y="781"/>
                  </a:lnTo>
                  <a:lnTo>
                    <a:pt x="2042" y="871"/>
                  </a:lnTo>
                  <a:lnTo>
                    <a:pt x="2114" y="763"/>
                  </a:lnTo>
                  <a:lnTo>
                    <a:pt x="2264" y="624"/>
                  </a:lnTo>
                  <a:lnTo>
                    <a:pt x="2408" y="433"/>
                  </a:lnTo>
                  <a:lnTo>
                    <a:pt x="2414" y="433"/>
                  </a:lnTo>
                  <a:lnTo>
                    <a:pt x="2426" y="421"/>
                  </a:lnTo>
                  <a:lnTo>
                    <a:pt x="2456" y="397"/>
                  </a:lnTo>
                  <a:lnTo>
                    <a:pt x="2474" y="379"/>
                  </a:lnTo>
                  <a:lnTo>
                    <a:pt x="2486" y="367"/>
                  </a:lnTo>
                  <a:lnTo>
                    <a:pt x="2492" y="355"/>
                  </a:lnTo>
                  <a:lnTo>
                    <a:pt x="2486" y="349"/>
                  </a:lnTo>
                  <a:lnTo>
                    <a:pt x="2474" y="337"/>
                  </a:lnTo>
                  <a:lnTo>
                    <a:pt x="2474" y="307"/>
                  </a:lnTo>
                  <a:lnTo>
                    <a:pt x="2474" y="271"/>
                  </a:lnTo>
                  <a:lnTo>
                    <a:pt x="2480" y="228"/>
                  </a:lnTo>
                  <a:lnTo>
                    <a:pt x="2492" y="192"/>
                  </a:lnTo>
                  <a:lnTo>
                    <a:pt x="2498" y="156"/>
                  </a:lnTo>
                  <a:lnTo>
                    <a:pt x="2504" y="132"/>
                  </a:lnTo>
                  <a:lnTo>
                    <a:pt x="2504" y="126"/>
                  </a:lnTo>
                  <a:lnTo>
                    <a:pt x="2492" y="36"/>
                  </a:lnTo>
                  <a:lnTo>
                    <a:pt x="2492" y="36"/>
                  </a:lnTo>
                  <a:lnTo>
                    <a:pt x="2492" y="24"/>
                  </a:lnTo>
                  <a:lnTo>
                    <a:pt x="2498" y="0"/>
                  </a:lnTo>
                  <a:lnTo>
                    <a:pt x="2102" y="0"/>
                  </a:lnTo>
                  <a:lnTo>
                    <a:pt x="2006" y="60"/>
                  </a:lnTo>
                  <a:lnTo>
                    <a:pt x="1909" y="90"/>
                  </a:lnTo>
                  <a:lnTo>
                    <a:pt x="1808" y="337"/>
                  </a:lnTo>
                  <a:lnTo>
                    <a:pt x="1747" y="535"/>
                  </a:lnTo>
                  <a:lnTo>
                    <a:pt x="1687" y="588"/>
                  </a:lnTo>
                  <a:lnTo>
                    <a:pt x="1711" y="469"/>
                  </a:lnTo>
                  <a:lnTo>
                    <a:pt x="1687" y="343"/>
                  </a:lnTo>
                  <a:lnTo>
                    <a:pt x="1633" y="144"/>
                  </a:lnTo>
                  <a:lnTo>
                    <a:pt x="1585" y="12"/>
                  </a:lnTo>
                  <a:lnTo>
                    <a:pt x="1579" y="0"/>
                  </a:lnTo>
                  <a:lnTo>
                    <a:pt x="786" y="0"/>
                  </a:lnTo>
                  <a:lnTo>
                    <a:pt x="738" y="186"/>
                  </a:lnTo>
                  <a:lnTo>
                    <a:pt x="756" y="463"/>
                  </a:lnTo>
                  <a:lnTo>
                    <a:pt x="756" y="463"/>
                  </a:lnTo>
                  <a:close/>
                </a:path>
              </a:pathLst>
            </a:custGeom>
            <a:gradFill rotWithShape="0">
              <a:gsLst>
                <a:gs pos="0">
                  <a:schemeClr val="bg2"/>
                </a:gs>
                <a:gs pos="100000">
                  <a:schemeClr val="bg1"/>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10" name="Freeform 8"/>
            <p:cNvSpPr>
              <a:spLocks/>
            </p:cNvSpPr>
            <p:nvPr/>
          </p:nvSpPr>
          <p:spPr bwMode="hidden">
            <a:xfrm>
              <a:off x="3525" y="1"/>
              <a:ext cx="2185" cy="1508"/>
            </a:xfrm>
            <a:custGeom>
              <a:avLst/>
              <a:gdLst/>
              <a:ahLst/>
              <a:cxnLst>
                <a:cxn ang="0">
                  <a:pos x="1034" y="767"/>
                </a:cxn>
                <a:cxn ang="0">
                  <a:pos x="1190" y="1235"/>
                </a:cxn>
                <a:cxn ang="0">
                  <a:pos x="956" y="1193"/>
                </a:cxn>
                <a:cxn ang="0">
                  <a:pos x="723" y="1127"/>
                </a:cxn>
                <a:cxn ang="0">
                  <a:pos x="442" y="1109"/>
                </a:cxn>
                <a:cxn ang="0">
                  <a:pos x="0" y="1079"/>
                </a:cxn>
                <a:cxn ang="0">
                  <a:pos x="30" y="1115"/>
                </a:cxn>
                <a:cxn ang="0">
                  <a:pos x="496" y="1133"/>
                </a:cxn>
                <a:cxn ang="0">
                  <a:pos x="777" y="1187"/>
                </a:cxn>
                <a:cxn ang="0">
                  <a:pos x="1130" y="1301"/>
                </a:cxn>
                <a:cxn ang="0">
                  <a:pos x="1070" y="1319"/>
                </a:cxn>
                <a:cxn ang="0">
                  <a:pos x="711" y="1505"/>
                </a:cxn>
                <a:cxn ang="0">
                  <a:pos x="765" y="1481"/>
                </a:cxn>
                <a:cxn ang="0">
                  <a:pos x="861" y="1439"/>
                </a:cxn>
                <a:cxn ang="0">
                  <a:pos x="1022" y="1355"/>
                </a:cxn>
                <a:cxn ang="0">
                  <a:pos x="1214" y="1295"/>
                </a:cxn>
                <a:cxn ang="0">
                  <a:pos x="1267" y="1223"/>
                </a:cxn>
                <a:cxn ang="0">
                  <a:pos x="1632" y="1043"/>
                </a:cxn>
                <a:cxn ang="0">
                  <a:pos x="1931" y="953"/>
                </a:cxn>
                <a:cxn ang="0">
                  <a:pos x="2176" y="821"/>
                </a:cxn>
                <a:cxn ang="0">
                  <a:pos x="1961" y="911"/>
                </a:cxn>
                <a:cxn ang="0">
                  <a:pos x="1656" y="989"/>
                </a:cxn>
                <a:cxn ang="0">
                  <a:pos x="1339" y="1151"/>
                </a:cxn>
                <a:cxn ang="0">
                  <a:pos x="1501" y="905"/>
                </a:cxn>
                <a:cxn ang="0">
                  <a:pos x="1620" y="545"/>
                </a:cxn>
                <a:cxn ang="0">
                  <a:pos x="1740" y="372"/>
                </a:cxn>
                <a:cxn ang="0">
                  <a:pos x="1979" y="60"/>
                </a:cxn>
                <a:cxn ang="0">
                  <a:pos x="2003" y="0"/>
                </a:cxn>
                <a:cxn ang="0">
                  <a:pos x="1973" y="0"/>
                </a:cxn>
                <a:cxn ang="0">
                  <a:pos x="1596" y="480"/>
                </a:cxn>
                <a:cxn ang="0">
                  <a:pos x="1477" y="887"/>
                </a:cxn>
                <a:cxn ang="0">
                  <a:pos x="1255" y="1175"/>
                </a:cxn>
                <a:cxn ang="0">
                  <a:pos x="1130" y="905"/>
                </a:cxn>
                <a:cxn ang="0">
                  <a:pos x="1010" y="540"/>
                </a:cxn>
                <a:cxn ang="0">
                  <a:pos x="885" y="222"/>
                </a:cxn>
                <a:cxn ang="0">
                  <a:pos x="789" y="0"/>
                </a:cxn>
                <a:cxn ang="0">
                  <a:pos x="753" y="0"/>
                </a:cxn>
                <a:cxn ang="0">
                  <a:pos x="903" y="354"/>
                </a:cxn>
                <a:cxn ang="0">
                  <a:pos x="1034" y="767"/>
                </a:cxn>
                <a:cxn ang="0">
                  <a:pos x="1034" y="767"/>
                </a:cxn>
              </a:cxnLst>
              <a:rect l="0" t="0" r="r" b="b"/>
              <a:pathLst>
                <a:path w="2176" h="1505">
                  <a:moveTo>
                    <a:pt x="1034" y="767"/>
                  </a:moveTo>
                  <a:lnTo>
                    <a:pt x="1190" y="1235"/>
                  </a:lnTo>
                  <a:lnTo>
                    <a:pt x="956" y="1193"/>
                  </a:lnTo>
                  <a:lnTo>
                    <a:pt x="723" y="1127"/>
                  </a:lnTo>
                  <a:lnTo>
                    <a:pt x="442" y="1109"/>
                  </a:lnTo>
                  <a:lnTo>
                    <a:pt x="0" y="1079"/>
                  </a:lnTo>
                  <a:lnTo>
                    <a:pt x="30" y="1115"/>
                  </a:lnTo>
                  <a:lnTo>
                    <a:pt x="496" y="1133"/>
                  </a:lnTo>
                  <a:lnTo>
                    <a:pt x="777" y="1187"/>
                  </a:lnTo>
                  <a:lnTo>
                    <a:pt x="1130" y="1301"/>
                  </a:lnTo>
                  <a:lnTo>
                    <a:pt x="1070" y="1319"/>
                  </a:lnTo>
                  <a:lnTo>
                    <a:pt x="711" y="1505"/>
                  </a:lnTo>
                  <a:lnTo>
                    <a:pt x="765" y="1481"/>
                  </a:lnTo>
                  <a:lnTo>
                    <a:pt x="861" y="1439"/>
                  </a:lnTo>
                  <a:lnTo>
                    <a:pt x="1022" y="1355"/>
                  </a:lnTo>
                  <a:lnTo>
                    <a:pt x="1214" y="1295"/>
                  </a:lnTo>
                  <a:lnTo>
                    <a:pt x="1267" y="1223"/>
                  </a:lnTo>
                  <a:lnTo>
                    <a:pt x="1632" y="1043"/>
                  </a:lnTo>
                  <a:lnTo>
                    <a:pt x="1931" y="953"/>
                  </a:lnTo>
                  <a:lnTo>
                    <a:pt x="2176" y="821"/>
                  </a:lnTo>
                  <a:lnTo>
                    <a:pt x="1961" y="911"/>
                  </a:lnTo>
                  <a:lnTo>
                    <a:pt x="1656" y="989"/>
                  </a:lnTo>
                  <a:lnTo>
                    <a:pt x="1339" y="1151"/>
                  </a:lnTo>
                  <a:lnTo>
                    <a:pt x="1501" y="905"/>
                  </a:lnTo>
                  <a:lnTo>
                    <a:pt x="1620" y="545"/>
                  </a:lnTo>
                  <a:lnTo>
                    <a:pt x="1740" y="372"/>
                  </a:lnTo>
                  <a:lnTo>
                    <a:pt x="1979" y="60"/>
                  </a:lnTo>
                  <a:lnTo>
                    <a:pt x="2003" y="0"/>
                  </a:lnTo>
                  <a:lnTo>
                    <a:pt x="1973" y="0"/>
                  </a:lnTo>
                  <a:lnTo>
                    <a:pt x="1596" y="480"/>
                  </a:lnTo>
                  <a:lnTo>
                    <a:pt x="1477" y="887"/>
                  </a:lnTo>
                  <a:lnTo>
                    <a:pt x="1255" y="1175"/>
                  </a:lnTo>
                  <a:lnTo>
                    <a:pt x="1130" y="905"/>
                  </a:lnTo>
                  <a:lnTo>
                    <a:pt x="1010" y="540"/>
                  </a:lnTo>
                  <a:lnTo>
                    <a:pt x="885" y="222"/>
                  </a:lnTo>
                  <a:lnTo>
                    <a:pt x="789" y="0"/>
                  </a:lnTo>
                  <a:lnTo>
                    <a:pt x="753" y="0"/>
                  </a:lnTo>
                  <a:lnTo>
                    <a:pt x="903" y="354"/>
                  </a:lnTo>
                  <a:lnTo>
                    <a:pt x="1034" y="767"/>
                  </a:lnTo>
                  <a:lnTo>
                    <a:pt x="1034" y="767"/>
                  </a:lnTo>
                  <a:close/>
                </a:path>
              </a:pathLst>
            </a:custGeom>
            <a:gradFill rotWithShape="0">
              <a:gsLst>
                <a:gs pos="0">
                  <a:schemeClr val="accent2"/>
                </a:gs>
                <a:gs pos="100000">
                  <a:schemeClr val="bg1"/>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11" name="Freeform 9"/>
            <p:cNvSpPr>
              <a:spLocks/>
            </p:cNvSpPr>
            <p:nvPr/>
          </p:nvSpPr>
          <p:spPr bwMode="hidden">
            <a:xfrm>
              <a:off x="0" y="649"/>
              <a:ext cx="816" cy="806"/>
            </a:xfrm>
            <a:custGeom>
              <a:avLst/>
              <a:gdLst/>
              <a:ahLst/>
              <a:cxnLst>
                <a:cxn ang="0">
                  <a:pos x="161" y="564"/>
                </a:cxn>
                <a:cxn ang="0">
                  <a:pos x="329" y="438"/>
                </a:cxn>
                <a:cxn ang="0">
                  <a:pos x="646" y="216"/>
                </a:cxn>
                <a:cxn ang="0">
                  <a:pos x="813" y="0"/>
                </a:cxn>
                <a:cxn ang="0">
                  <a:pos x="676" y="150"/>
                </a:cxn>
                <a:cxn ang="0">
                  <a:pos x="144" y="504"/>
                </a:cxn>
                <a:cxn ang="0">
                  <a:pos x="0" y="732"/>
                </a:cxn>
                <a:cxn ang="0">
                  <a:pos x="0" y="804"/>
                </a:cxn>
                <a:cxn ang="0">
                  <a:pos x="161" y="564"/>
                </a:cxn>
                <a:cxn ang="0">
                  <a:pos x="161" y="564"/>
                </a:cxn>
              </a:cxnLst>
              <a:rect l="0" t="0" r="r" b="b"/>
              <a:pathLst>
                <a:path w="813" h="804">
                  <a:moveTo>
                    <a:pt x="161" y="564"/>
                  </a:moveTo>
                  <a:lnTo>
                    <a:pt x="329" y="438"/>
                  </a:lnTo>
                  <a:lnTo>
                    <a:pt x="646" y="216"/>
                  </a:lnTo>
                  <a:lnTo>
                    <a:pt x="813" y="0"/>
                  </a:lnTo>
                  <a:lnTo>
                    <a:pt x="676" y="150"/>
                  </a:lnTo>
                  <a:lnTo>
                    <a:pt x="144" y="504"/>
                  </a:lnTo>
                  <a:lnTo>
                    <a:pt x="0" y="732"/>
                  </a:lnTo>
                  <a:lnTo>
                    <a:pt x="0" y="804"/>
                  </a:lnTo>
                  <a:lnTo>
                    <a:pt x="161" y="564"/>
                  </a:lnTo>
                  <a:lnTo>
                    <a:pt x="161" y="564"/>
                  </a:lnTo>
                  <a:close/>
                </a:path>
              </a:pathLst>
            </a:custGeom>
            <a:gradFill rotWithShape="0">
              <a:gsLst>
                <a:gs pos="0">
                  <a:schemeClr val="accent2"/>
                </a:gs>
                <a:gs pos="100000">
                  <a:schemeClr val="bg1"/>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12" name="Freeform 10"/>
            <p:cNvSpPr>
              <a:spLocks/>
            </p:cNvSpPr>
            <p:nvPr/>
          </p:nvSpPr>
          <p:spPr bwMode="hidden">
            <a:xfrm>
              <a:off x="0" y="1545"/>
              <a:ext cx="762" cy="107"/>
            </a:xfrm>
            <a:custGeom>
              <a:avLst/>
              <a:gdLst/>
              <a:ahLst/>
              <a:cxnLst>
                <a:cxn ang="0">
                  <a:pos x="460" y="66"/>
                </a:cxn>
                <a:cxn ang="0">
                  <a:pos x="759" y="0"/>
                </a:cxn>
                <a:cxn ang="0">
                  <a:pos x="496" y="36"/>
                </a:cxn>
                <a:cxn ang="0">
                  <a:pos x="138" y="48"/>
                </a:cxn>
                <a:cxn ang="0">
                  <a:pos x="0" y="78"/>
                </a:cxn>
                <a:cxn ang="0">
                  <a:pos x="0" y="107"/>
                </a:cxn>
                <a:cxn ang="0">
                  <a:pos x="96" y="89"/>
                </a:cxn>
                <a:cxn ang="0">
                  <a:pos x="460" y="66"/>
                </a:cxn>
                <a:cxn ang="0">
                  <a:pos x="460" y="66"/>
                </a:cxn>
              </a:cxnLst>
              <a:rect l="0" t="0" r="r" b="b"/>
              <a:pathLst>
                <a:path w="759" h="107">
                  <a:moveTo>
                    <a:pt x="460" y="66"/>
                  </a:moveTo>
                  <a:lnTo>
                    <a:pt x="759" y="0"/>
                  </a:lnTo>
                  <a:lnTo>
                    <a:pt x="496" y="36"/>
                  </a:lnTo>
                  <a:lnTo>
                    <a:pt x="138" y="48"/>
                  </a:lnTo>
                  <a:lnTo>
                    <a:pt x="0" y="78"/>
                  </a:lnTo>
                  <a:lnTo>
                    <a:pt x="0" y="107"/>
                  </a:lnTo>
                  <a:lnTo>
                    <a:pt x="96" y="89"/>
                  </a:lnTo>
                  <a:lnTo>
                    <a:pt x="460" y="66"/>
                  </a:lnTo>
                  <a:lnTo>
                    <a:pt x="460" y="66"/>
                  </a:lnTo>
                  <a:close/>
                </a:path>
              </a:pathLst>
            </a:custGeom>
            <a:gradFill rotWithShape="0">
              <a:gsLst>
                <a:gs pos="0">
                  <a:schemeClr val="accent2"/>
                </a:gs>
                <a:gs pos="100000">
                  <a:schemeClr val="bg1"/>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13" name="Freeform 11"/>
            <p:cNvSpPr>
              <a:spLocks/>
            </p:cNvSpPr>
            <p:nvPr/>
          </p:nvSpPr>
          <p:spPr bwMode="hidden">
            <a:xfrm>
              <a:off x="2314" y="3431"/>
              <a:ext cx="3182" cy="745"/>
            </a:xfrm>
            <a:custGeom>
              <a:avLst/>
              <a:gdLst/>
              <a:ahLst/>
              <a:cxnLst>
                <a:cxn ang="0">
                  <a:pos x="1387" y="239"/>
                </a:cxn>
                <a:cxn ang="0">
                  <a:pos x="1734" y="233"/>
                </a:cxn>
                <a:cxn ang="0">
                  <a:pos x="2087" y="251"/>
                </a:cxn>
                <a:cxn ang="0">
                  <a:pos x="2505" y="233"/>
                </a:cxn>
                <a:cxn ang="0">
                  <a:pos x="3169" y="204"/>
                </a:cxn>
                <a:cxn ang="0">
                  <a:pos x="3115" y="186"/>
                </a:cxn>
                <a:cxn ang="0">
                  <a:pos x="2422" y="221"/>
                </a:cxn>
                <a:cxn ang="0">
                  <a:pos x="2003" y="221"/>
                </a:cxn>
                <a:cxn ang="0">
                  <a:pos x="1459" y="186"/>
                </a:cxn>
                <a:cxn ang="0">
                  <a:pos x="1543" y="168"/>
                </a:cxn>
                <a:cxn ang="0">
                  <a:pos x="2039" y="0"/>
                </a:cxn>
                <a:cxn ang="0">
                  <a:pos x="1961" y="24"/>
                </a:cxn>
                <a:cxn ang="0">
                  <a:pos x="1836" y="66"/>
                </a:cxn>
                <a:cxn ang="0">
                  <a:pos x="1602" y="138"/>
                </a:cxn>
                <a:cxn ang="0">
                  <a:pos x="1339" y="198"/>
                </a:cxn>
                <a:cxn ang="0">
                  <a:pos x="1268" y="251"/>
                </a:cxn>
                <a:cxn ang="0">
                  <a:pos x="765" y="413"/>
                </a:cxn>
                <a:cxn ang="0">
                  <a:pos x="335" y="503"/>
                </a:cxn>
                <a:cxn ang="0">
                  <a:pos x="0" y="617"/>
                </a:cxn>
                <a:cxn ang="0">
                  <a:pos x="299" y="539"/>
                </a:cxn>
                <a:cxn ang="0">
                  <a:pos x="735" y="449"/>
                </a:cxn>
                <a:cxn ang="0">
                  <a:pos x="1178" y="311"/>
                </a:cxn>
                <a:cxn ang="0">
                  <a:pos x="981" y="491"/>
                </a:cxn>
                <a:cxn ang="0">
                  <a:pos x="867" y="743"/>
                </a:cxn>
                <a:cxn ang="0">
                  <a:pos x="861" y="743"/>
                </a:cxn>
                <a:cxn ang="0">
                  <a:pos x="933" y="743"/>
                </a:cxn>
                <a:cxn ang="0">
                  <a:pos x="1022" y="497"/>
                </a:cxn>
                <a:cxn ang="0">
                  <a:pos x="1297" y="281"/>
                </a:cxn>
                <a:cxn ang="0">
                  <a:pos x="1531" y="449"/>
                </a:cxn>
                <a:cxn ang="0">
                  <a:pos x="1770" y="677"/>
                </a:cxn>
                <a:cxn ang="0">
                  <a:pos x="1854" y="743"/>
                </a:cxn>
                <a:cxn ang="0">
                  <a:pos x="1919" y="743"/>
                </a:cxn>
                <a:cxn ang="0">
                  <a:pos x="1692" y="527"/>
                </a:cxn>
                <a:cxn ang="0">
                  <a:pos x="1387" y="239"/>
                </a:cxn>
                <a:cxn ang="0">
                  <a:pos x="1387" y="239"/>
                </a:cxn>
              </a:cxnLst>
              <a:rect l="0" t="0" r="r" b="b"/>
              <a:pathLst>
                <a:path w="3169" h="743">
                  <a:moveTo>
                    <a:pt x="1387" y="239"/>
                  </a:moveTo>
                  <a:lnTo>
                    <a:pt x="1734" y="233"/>
                  </a:lnTo>
                  <a:lnTo>
                    <a:pt x="2087" y="251"/>
                  </a:lnTo>
                  <a:lnTo>
                    <a:pt x="2505" y="233"/>
                  </a:lnTo>
                  <a:lnTo>
                    <a:pt x="3169" y="204"/>
                  </a:lnTo>
                  <a:lnTo>
                    <a:pt x="3115" y="186"/>
                  </a:lnTo>
                  <a:lnTo>
                    <a:pt x="2422" y="221"/>
                  </a:lnTo>
                  <a:lnTo>
                    <a:pt x="2003" y="221"/>
                  </a:lnTo>
                  <a:lnTo>
                    <a:pt x="1459" y="186"/>
                  </a:lnTo>
                  <a:lnTo>
                    <a:pt x="1543" y="168"/>
                  </a:lnTo>
                  <a:lnTo>
                    <a:pt x="2039" y="0"/>
                  </a:lnTo>
                  <a:lnTo>
                    <a:pt x="1961" y="24"/>
                  </a:lnTo>
                  <a:lnTo>
                    <a:pt x="1836" y="66"/>
                  </a:lnTo>
                  <a:lnTo>
                    <a:pt x="1602" y="138"/>
                  </a:lnTo>
                  <a:lnTo>
                    <a:pt x="1339" y="198"/>
                  </a:lnTo>
                  <a:lnTo>
                    <a:pt x="1268" y="251"/>
                  </a:lnTo>
                  <a:lnTo>
                    <a:pt x="765" y="413"/>
                  </a:lnTo>
                  <a:lnTo>
                    <a:pt x="335" y="503"/>
                  </a:lnTo>
                  <a:lnTo>
                    <a:pt x="0" y="617"/>
                  </a:lnTo>
                  <a:lnTo>
                    <a:pt x="299" y="539"/>
                  </a:lnTo>
                  <a:lnTo>
                    <a:pt x="735" y="449"/>
                  </a:lnTo>
                  <a:lnTo>
                    <a:pt x="1178" y="311"/>
                  </a:lnTo>
                  <a:lnTo>
                    <a:pt x="981" y="491"/>
                  </a:lnTo>
                  <a:lnTo>
                    <a:pt x="867" y="743"/>
                  </a:lnTo>
                  <a:lnTo>
                    <a:pt x="861" y="743"/>
                  </a:lnTo>
                  <a:lnTo>
                    <a:pt x="933" y="743"/>
                  </a:lnTo>
                  <a:lnTo>
                    <a:pt x="1022" y="497"/>
                  </a:lnTo>
                  <a:lnTo>
                    <a:pt x="1297" y="281"/>
                  </a:lnTo>
                  <a:lnTo>
                    <a:pt x="1531" y="449"/>
                  </a:lnTo>
                  <a:lnTo>
                    <a:pt x="1770" y="677"/>
                  </a:lnTo>
                  <a:lnTo>
                    <a:pt x="1854" y="743"/>
                  </a:lnTo>
                  <a:lnTo>
                    <a:pt x="1919" y="743"/>
                  </a:lnTo>
                  <a:lnTo>
                    <a:pt x="1692" y="527"/>
                  </a:lnTo>
                  <a:lnTo>
                    <a:pt x="1387" y="239"/>
                  </a:lnTo>
                  <a:lnTo>
                    <a:pt x="1387" y="239"/>
                  </a:lnTo>
                  <a:close/>
                </a:path>
              </a:pathLst>
            </a:custGeom>
            <a:gradFill rotWithShape="0">
              <a:gsLst>
                <a:gs pos="0">
                  <a:schemeClr val="accent2"/>
                </a:gs>
                <a:gs pos="100000">
                  <a:schemeClr val="bg1"/>
                </a:gs>
              </a:gsLst>
              <a:lin ang="27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14" name="Rectangle 12"/>
            <p:cNvSpPr>
              <a:spLocks noChangeArrowheads="1"/>
            </p:cNvSpPr>
            <p:nvPr/>
          </p:nvSpPr>
          <p:spPr bwMode="hidden">
            <a:xfrm>
              <a:off x="192" y="127"/>
              <a:ext cx="1" cy="1"/>
            </a:xfrm>
            <a:prstGeom prst="rect">
              <a:avLst/>
            </a:prstGeom>
            <a:solidFill>
              <a:srgbClr val="9A1E8D"/>
            </a:solidFill>
            <a:ln w="9525">
              <a:noFill/>
              <a:miter lim="800000"/>
              <a:headEnd/>
              <a:tailEnd/>
            </a:ln>
          </p:spPr>
          <p:txBody>
            <a:bodyPr/>
            <a:lstStyle/>
            <a:p>
              <a:pPr fontAlgn="auto">
                <a:spcBef>
                  <a:spcPts val="0"/>
                </a:spcBef>
                <a:spcAft>
                  <a:spcPts val="0"/>
                </a:spcAft>
                <a:defRPr/>
              </a:pPr>
              <a:endParaRPr lang="ru-RU">
                <a:latin typeface="+mn-lt"/>
                <a:cs typeface="+mn-cs"/>
              </a:endParaRPr>
            </a:p>
          </p:txBody>
        </p:sp>
        <p:sp>
          <p:nvSpPr>
            <p:cNvPr id="15" name="Rectangle 13"/>
            <p:cNvSpPr>
              <a:spLocks noChangeArrowheads="1"/>
            </p:cNvSpPr>
            <p:nvPr/>
          </p:nvSpPr>
          <p:spPr bwMode="hidden">
            <a:xfrm>
              <a:off x="204" y="131"/>
              <a:ext cx="1" cy="1"/>
            </a:xfrm>
            <a:prstGeom prst="rect">
              <a:avLst/>
            </a:prstGeom>
            <a:solidFill>
              <a:srgbClr val="9A1E8D"/>
            </a:solidFill>
            <a:ln w="9525">
              <a:noFill/>
              <a:miter lim="800000"/>
              <a:headEnd/>
              <a:tailEnd/>
            </a:ln>
          </p:spPr>
          <p:txBody>
            <a:bodyPr/>
            <a:lstStyle/>
            <a:p>
              <a:pPr fontAlgn="auto">
                <a:spcBef>
                  <a:spcPts val="0"/>
                </a:spcBef>
                <a:spcAft>
                  <a:spcPts val="0"/>
                </a:spcAft>
                <a:defRPr/>
              </a:pPr>
              <a:endParaRPr lang="ru-RU">
                <a:latin typeface="+mn-lt"/>
                <a:cs typeface="+mn-cs"/>
              </a:endParaRPr>
            </a:p>
          </p:txBody>
        </p:sp>
        <p:sp>
          <p:nvSpPr>
            <p:cNvPr id="16" name="Freeform 14"/>
            <p:cNvSpPr>
              <a:spLocks/>
            </p:cNvSpPr>
            <p:nvPr/>
          </p:nvSpPr>
          <p:spPr bwMode="hidden">
            <a:xfrm>
              <a:off x="0" y="4032"/>
              <a:ext cx="5760" cy="288"/>
            </a:xfrm>
            <a:custGeom>
              <a:avLst/>
              <a:gdLst/>
              <a:ahLst/>
              <a:cxnLst>
                <a:cxn ang="0">
                  <a:pos x="5740" y="288"/>
                </a:cxn>
                <a:cxn ang="0">
                  <a:pos x="0" y="288"/>
                </a:cxn>
                <a:cxn ang="0">
                  <a:pos x="0" y="0"/>
                </a:cxn>
                <a:cxn ang="0">
                  <a:pos x="5740" y="0"/>
                </a:cxn>
                <a:cxn ang="0">
                  <a:pos x="5740" y="288"/>
                </a:cxn>
                <a:cxn ang="0">
                  <a:pos x="5740" y="288"/>
                </a:cxn>
              </a:cxnLst>
              <a:rect l="0" t="0" r="r" b="b"/>
              <a:pathLst>
                <a:path w="5740" h="288">
                  <a:moveTo>
                    <a:pt x="5740" y="288"/>
                  </a:moveTo>
                  <a:lnTo>
                    <a:pt x="0" y="288"/>
                  </a:lnTo>
                  <a:lnTo>
                    <a:pt x="0" y="0"/>
                  </a:lnTo>
                  <a:lnTo>
                    <a:pt x="5740" y="0"/>
                  </a:lnTo>
                  <a:lnTo>
                    <a:pt x="5740" y="288"/>
                  </a:lnTo>
                  <a:lnTo>
                    <a:pt x="5740" y="288"/>
                  </a:lnTo>
                  <a:close/>
                </a:path>
              </a:pathLst>
            </a:custGeom>
            <a:gradFill rotWithShape="0">
              <a:gsLst>
                <a:gs pos="0">
                  <a:schemeClr val="bg1"/>
                </a:gs>
                <a:gs pos="100000">
                  <a:schemeClr val="bg1">
                    <a:gamma/>
                    <a:shade val="46275"/>
                    <a:invGamma/>
                  </a:schemeClr>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17" name="Freeform 15"/>
            <p:cNvSpPr>
              <a:spLocks/>
            </p:cNvSpPr>
            <p:nvPr/>
          </p:nvSpPr>
          <p:spPr bwMode="hidden">
            <a:xfrm>
              <a:off x="0" y="4032"/>
              <a:ext cx="5760" cy="336"/>
            </a:xfrm>
            <a:custGeom>
              <a:avLst/>
              <a:gdLst/>
              <a:ahLst/>
              <a:cxnLst>
                <a:cxn ang="0">
                  <a:pos x="5740" y="288"/>
                </a:cxn>
                <a:cxn ang="0">
                  <a:pos x="0" y="288"/>
                </a:cxn>
                <a:cxn ang="0">
                  <a:pos x="0" y="0"/>
                </a:cxn>
                <a:cxn ang="0">
                  <a:pos x="5740" y="0"/>
                </a:cxn>
                <a:cxn ang="0">
                  <a:pos x="5740" y="288"/>
                </a:cxn>
                <a:cxn ang="0">
                  <a:pos x="5740" y="288"/>
                </a:cxn>
              </a:cxnLst>
              <a:rect l="0" t="0" r="r" b="b"/>
              <a:pathLst>
                <a:path w="5740" h="288">
                  <a:moveTo>
                    <a:pt x="5740" y="288"/>
                  </a:moveTo>
                  <a:lnTo>
                    <a:pt x="0" y="288"/>
                  </a:lnTo>
                  <a:lnTo>
                    <a:pt x="0" y="0"/>
                  </a:lnTo>
                  <a:lnTo>
                    <a:pt x="5740" y="0"/>
                  </a:lnTo>
                  <a:lnTo>
                    <a:pt x="5740" y="288"/>
                  </a:lnTo>
                  <a:lnTo>
                    <a:pt x="5740" y="288"/>
                  </a:lnTo>
                  <a:close/>
                </a:path>
              </a:pathLst>
            </a:custGeom>
            <a:gradFill rotWithShape="0">
              <a:gsLst>
                <a:gs pos="0">
                  <a:schemeClr val="bg1"/>
                </a:gs>
                <a:gs pos="100000">
                  <a:schemeClr val="bg1">
                    <a:gamma/>
                    <a:shade val="46275"/>
                    <a:invGamma/>
                  </a:schemeClr>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18" name="Freeform 16"/>
            <p:cNvSpPr>
              <a:spLocks/>
            </p:cNvSpPr>
            <p:nvPr/>
          </p:nvSpPr>
          <p:spPr bwMode="hidden">
            <a:xfrm>
              <a:off x="0" y="0"/>
              <a:ext cx="5760" cy="288"/>
            </a:xfrm>
            <a:custGeom>
              <a:avLst/>
              <a:gdLst/>
              <a:ahLst/>
              <a:cxnLst>
                <a:cxn ang="0">
                  <a:pos x="5740" y="288"/>
                </a:cxn>
                <a:cxn ang="0">
                  <a:pos x="0" y="288"/>
                </a:cxn>
                <a:cxn ang="0">
                  <a:pos x="0" y="0"/>
                </a:cxn>
                <a:cxn ang="0">
                  <a:pos x="5740" y="0"/>
                </a:cxn>
                <a:cxn ang="0">
                  <a:pos x="5740" y="288"/>
                </a:cxn>
                <a:cxn ang="0">
                  <a:pos x="5740" y="288"/>
                </a:cxn>
              </a:cxnLst>
              <a:rect l="0" t="0" r="r" b="b"/>
              <a:pathLst>
                <a:path w="5740" h="288">
                  <a:moveTo>
                    <a:pt x="5740" y="288"/>
                  </a:moveTo>
                  <a:lnTo>
                    <a:pt x="0" y="288"/>
                  </a:lnTo>
                  <a:lnTo>
                    <a:pt x="0" y="0"/>
                  </a:lnTo>
                  <a:lnTo>
                    <a:pt x="5740" y="0"/>
                  </a:lnTo>
                  <a:lnTo>
                    <a:pt x="5740" y="288"/>
                  </a:lnTo>
                  <a:lnTo>
                    <a:pt x="5740" y="288"/>
                  </a:lnTo>
                  <a:close/>
                </a:path>
              </a:pathLst>
            </a:custGeom>
            <a:gradFill rotWithShape="0">
              <a:gsLst>
                <a:gs pos="0">
                  <a:schemeClr val="bg2">
                    <a:gamma/>
                    <a:shade val="56078"/>
                    <a:invGamma/>
                  </a:schemeClr>
                </a:gs>
                <a:gs pos="100000">
                  <a:schemeClr val="bg2"/>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19" name="Freeform 17"/>
            <p:cNvSpPr>
              <a:spLocks/>
            </p:cNvSpPr>
            <p:nvPr/>
          </p:nvSpPr>
          <p:spPr bwMode="hidden">
            <a:xfrm>
              <a:off x="509" y="229"/>
              <a:ext cx="3188" cy="2024"/>
            </a:xfrm>
            <a:custGeom>
              <a:avLst/>
              <a:gdLst/>
              <a:ahLst/>
              <a:cxnLst>
                <a:cxn ang="0">
                  <a:pos x="871" y="1423"/>
                </a:cxn>
                <a:cxn ang="0">
                  <a:pos x="907" y="1393"/>
                </a:cxn>
                <a:cxn ang="0">
                  <a:pos x="991" y="1320"/>
                </a:cxn>
                <a:cxn ang="0">
                  <a:pos x="1033" y="1297"/>
                </a:cxn>
                <a:cxn ang="0">
                  <a:pos x="1086" y="1249"/>
                </a:cxn>
                <a:cxn ang="0">
                  <a:pos x="1123" y="1219"/>
                </a:cxn>
                <a:cxn ang="0">
                  <a:pos x="1057" y="1153"/>
                </a:cxn>
                <a:cxn ang="0">
                  <a:pos x="877" y="1021"/>
                </a:cxn>
                <a:cxn ang="0">
                  <a:pos x="655" y="907"/>
                </a:cxn>
                <a:cxn ang="0">
                  <a:pos x="655" y="846"/>
                </a:cxn>
                <a:cxn ang="0">
                  <a:pos x="643" y="708"/>
                </a:cxn>
                <a:cxn ang="0">
                  <a:pos x="552" y="642"/>
                </a:cxn>
                <a:cxn ang="0">
                  <a:pos x="510" y="570"/>
                </a:cxn>
                <a:cxn ang="0">
                  <a:pos x="637" y="564"/>
                </a:cxn>
                <a:cxn ang="0">
                  <a:pos x="763" y="570"/>
                </a:cxn>
                <a:cxn ang="0">
                  <a:pos x="1091" y="850"/>
                </a:cxn>
                <a:cxn ang="0">
                  <a:pos x="1009" y="566"/>
                </a:cxn>
                <a:cxn ang="0">
                  <a:pos x="1054" y="265"/>
                </a:cxn>
                <a:cxn ang="0">
                  <a:pos x="1249" y="0"/>
                </a:cxn>
                <a:cxn ang="0">
                  <a:pos x="1466" y="292"/>
                </a:cxn>
                <a:cxn ang="0">
                  <a:pos x="1475" y="548"/>
                </a:cxn>
                <a:cxn ang="0">
                  <a:pos x="1567" y="630"/>
                </a:cxn>
                <a:cxn ang="0">
                  <a:pos x="1795" y="365"/>
                </a:cxn>
                <a:cxn ang="0">
                  <a:pos x="2245" y="150"/>
                </a:cxn>
                <a:cxn ang="0">
                  <a:pos x="2618" y="180"/>
                </a:cxn>
                <a:cxn ang="0">
                  <a:pos x="3050" y="150"/>
                </a:cxn>
                <a:cxn ang="0">
                  <a:pos x="3140" y="210"/>
                </a:cxn>
                <a:cxn ang="0">
                  <a:pos x="2990" y="210"/>
                </a:cxn>
                <a:cxn ang="0">
                  <a:pos x="2834" y="377"/>
                </a:cxn>
                <a:cxn ang="0">
                  <a:pos x="2702" y="648"/>
                </a:cxn>
                <a:cxn ang="0">
                  <a:pos x="2582" y="828"/>
                </a:cxn>
                <a:cxn ang="0">
                  <a:pos x="2234" y="1009"/>
                </a:cxn>
                <a:cxn ang="0">
                  <a:pos x="1963" y="1075"/>
                </a:cxn>
                <a:cxn ang="0">
                  <a:pos x="2257" y="1111"/>
                </a:cxn>
                <a:cxn ang="0">
                  <a:pos x="2600" y="1207"/>
                </a:cxn>
                <a:cxn ang="0">
                  <a:pos x="2894" y="1441"/>
                </a:cxn>
                <a:cxn ang="0">
                  <a:pos x="3122" y="1555"/>
                </a:cxn>
                <a:cxn ang="0">
                  <a:pos x="3032" y="1585"/>
                </a:cxn>
                <a:cxn ang="0">
                  <a:pos x="3008" y="1591"/>
                </a:cxn>
                <a:cxn ang="0">
                  <a:pos x="2960" y="1597"/>
                </a:cxn>
                <a:cxn ang="0">
                  <a:pos x="2882" y="1609"/>
                </a:cxn>
                <a:cxn ang="0">
                  <a:pos x="2846" y="1609"/>
                </a:cxn>
                <a:cxn ang="0">
                  <a:pos x="2774" y="1615"/>
                </a:cxn>
                <a:cxn ang="0">
                  <a:pos x="2726" y="1621"/>
                </a:cxn>
                <a:cxn ang="0">
                  <a:pos x="2708" y="1621"/>
                </a:cxn>
                <a:cxn ang="0">
                  <a:pos x="2594" y="1657"/>
                </a:cxn>
                <a:cxn ang="0">
                  <a:pos x="2533" y="1663"/>
                </a:cxn>
                <a:cxn ang="0">
                  <a:pos x="2444" y="1675"/>
                </a:cxn>
                <a:cxn ang="0">
                  <a:pos x="2378" y="1687"/>
                </a:cxn>
                <a:cxn ang="0">
                  <a:pos x="2360" y="1705"/>
                </a:cxn>
                <a:cxn ang="0">
                  <a:pos x="2305" y="1687"/>
                </a:cxn>
                <a:cxn ang="0">
                  <a:pos x="2263" y="1663"/>
                </a:cxn>
                <a:cxn ang="0">
                  <a:pos x="2017" y="1585"/>
                </a:cxn>
                <a:cxn ang="0">
                  <a:pos x="1711" y="1453"/>
                </a:cxn>
                <a:cxn ang="0">
                  <a:pos x="1880" y="1844"/>
                </a:cxn>
                <a:cxn ang="0">
                  <a:pos x="1771" y="1922"/>
                </a:cxn>
                <a:cxn ang="0">
                  <a:pos x="1531" y="1753"/>
                </a:cxn>
                <a:cxn ang="0">
                  <a:pos x="1411" y="1477"/>
                </a:cxn>
                <a:cxn ang="0">
                  <a:pos x="1219" y="1291"/>
                </a:cxn>
                <a:cxn ang="0">
                  <a:pos x="127" y="2006"/>
                </a:cxn>
                <a:cxn ang="0">
                  <a:pos x="865" y="1429"/>
                </a:cxn>
              </a:cxnLst>
              <a:rect l="0" t="0" r="r" b="b"/>
              <a:pathLst>
                <a:path w="3188" h="2024">
                  <a:moveTo>
                    <a:pt x="865" y="1429"/>
                  </a:moveTo>
                  <a:lnTo>
                    <a:pt x="871" y="1423"/>
                  </a:lnTo>
                  <a:lnTo>
                    <a:pt x="889" y="1411"/>
                  </a:lnTo>
                  <a:lnTo>
                    <a:pt x="907" y="1393"/>
                  </a:lnTo>
                  <a:lnTo>
                    <a:pt x="937" y="1369"/>
                  </a:lnTo>
                  <a:lnTo>
                    <a:pt x="991" y="1320"/>
                  </a:lnTo>
                  <a:lnTo>
                    <a:pt x="1015" y="1309"/>
                  </a:lnTo>
                  <a:lnTo>
                    <a:pt x="1033" y="1297"/>
                  </a:lnTo>
                  <a:lnTo>
                    <a:pt x="1057" y="1279"/>
                  </a:lnTo>
                  <a:lnTo>
                    <a:pt x="1086" y="1249"/>
                  </a:lnTo>
                  <a:lnTo>
                    <a:pt x="1111" y="1225"/>
                  </a:lnTo>
                  <a:lnTo>
                    <a:pt x="1123" y="1219"/>
                  </a:lnTo>
                  <a:lnTo>
                    <a:pt x="1123" y="1213"/>
                  </a:lnTo>
                  <a:lnTo>
                    <a:pt x="1057" y="1153"/>
                  </a:lnTo>
                  <a:lnTo>
                    <a:pt x="979" y="1051"/>
                  </a:lnTo>
                  <a:lnTo>
                    <a:pt x="877" y="1021"/>
                  </a:lnTo>
                  <a:lnTo>
                    <a:pt x="685" y="931"/>
                  </a:lnTo>
                  <a:lnTo>
                    <a:pt x="655" y="907"/>
                  </a:lnTo>
                  <a:lnTo>
                    <a:pt x="721" y="876"/>
                  </a:lnTo>
                  <a:lnTo>
                    <a:pt x="655" y="846"/>
                  </a:lnTo>
                  <a:lnTo>
                    <a:pt x="612" y="774"/>
                  </a:lnTo>
                  <a:lnTo>
                    <a:pt x="643" y="708"/>
                  </a:lnTo>
                  <a:lnTo>
                    <a:pt x="600" y="660"/>
                  </a:lnTo>
                  <a:lnTo>
                    <a:pt x="552" y="642"/>
                  </a:lnTo>
                  <a:lnTo>
                    <a:pt x="528" y="594"/>
                  </a:lnTo>
                  <a:lnTo>
                    <a:pt x="510" y="570"/>
                  </a:lnTo>
                  <a:lnTo>
                    <a:pt x="552" y="552"/>
                  </a:lnTo>
                  <a:lnTo>
                    <a:pt x="637" y="564"/>
                  </a:lnTo>
                  <a:lnTo>
                    <a:pt x="721" y="576"/>
                  </a:lnTo>
                  <a:lnTo>
                    <a:pt x="763" y="570"/>
                  </a:lnTo>
                  <a:lnTo>
                    <a:pt x="931" y="696"/>
                  </a:lnTo>
                  <a:lnTo>
                    <a:pt x="1091" y="850"/>
                  </a:lnTo>
                  <a:lnTo>
                    <a:pt x="1073" y="685"/>
                  </a:lnTo>
                  <a:lnTo>
                    <a:pt x="1009" y="566"/>
                  </a:lnTo>
                  <a:lnTo>
                    <a:pt x="945" y="393"/>
                  </a:lnTo>
                  <a:lnTo>
                    <a:pt x="1054" y="265"/>
                  </a:lnTo>
                  <a:lnTo>
                    <a:pt x="1137" y="45"/>
                  </a:lnTo>
                  <a:lnTo>
                    <a:pt x="1249" y="0"/>
                  </a:lnTo>
                  <a:lnTo>
                    <a:pt x="1338" y="137"/>
                  </a:lnTo>
                  <a:lnTo>
                    <a:pt x="1466" y="292"/>
                  </a:lnTo>
                  <a:lnTo>
                    <a:pt x="1502" y="411"/>
                  </a:lnTo>
                  <a:lnTo>
                    <a:pt x="1475" y="548"/>
                  </a:lnTo>
                  <a:lnTo>
                    <a:pt x="1347" y="768"/>
                  </a:lnTo>
                  <a:lnTo>
                    <a:pt x="1567" y="630"/>
                  </a:lnTo>
                  <a:lnTo>
                    <a:pt x="1687" y="462"/>
                  </a:lnTo>
                  <a:lnTo>
                    <a:pt x="1795" y="365"/>
                  </a:lnTo>
                  <a:lnTo>
                    <a:pt x="1940" y="239"/>
                  </a:lnTo>
                  <a:lnTo>
                    <a:pt x="2245" y="150"/>
                  </a:lnTo>
                  <a:lnTo>
                    <a:pt x="2498" y="138"/>
                  </a:lnTo>
                  <a:lnTo>
                    <a:pt x="2618" y="180"/>
                  </a:lnTo>
                  <a:lnTo>
                    <a:pt x="2815" y="138"/>
                  </a:lnTo>
                  <a:lnTo>
                    <a:pt x="3050" y="150"/>
                  </a:lnTo>
                  <a:lnTo>
                    <a:pt x="3176" y="168"/>
                  </a:lnTo>
                  <a:lnTo>
                    <a:pt x="3140" y="210"/>
                  </a:lnTo>
                  <a:lnTo>
                    <a:pt x="3116" y="192"/>
                  </a:lnTo>
                  <a:lnTo>
                    <a:pt x="2990" y="210"/>
                  </a:lnTo>
                  <a:lnTo>
                    <a:pt x="2906" y="263"/>
                  </a:lnTo>
                  <a:lnTo>
                    <a:pt x="2834" y="377"/>
                  </a:lnTo>
                  <a:lnTo>
                    <a:pt x="2768" y="534"/>
                  </a:lnTo>
                  <a:lnTo>
                    <a:pt x="2702" y="648"/>
                  </a:lnTo>
                  <a:lnTo>
                    <a:pt x="2738" y="726"/>
                  </a:lnTo>
                  <a:lnTo>
                    <a:pt x="2582" y="828"/>
                  </a:lnTo>
                  <a:lnTo>
                    <a:pt x="2444" y="913"/>
                  </a:lnTo>
                  <a:lnTo>
                    <a:pt x="2234" y="1009"/>
                  </a:lnTo>
                  <a:lnTo>
                    <a:pt x="2096" y="1063"/>
                  </a:lnTo>
                  <a:lnTo>
                    <a:pt x="1963" y="1075"/>
                  </a:lnTo>
                  <a:lnTo>
                    <a:pt x="2035" y="1117"/>
                  </a:lnTo>
                  <a:lnTo>
                    <a:pt x="2257" y="1111"/>
                  </a:lnTo>
                  <a:lnTo>
                    <a:pt x="2545" y="1135"/>
                  </a:lnTo>
                  <a:lnTo>
                    <a:pt x="2600" y="1207"/>
                  </a:lnTo>
                  <a:lnTo>
                    <a:pt x="2726" y="1303"/>
                  </a:lnTo>
                  <a:lnTo>
                    <a:pt x="2894" y="1441"/>
                  </a:lnTo>
                  <a:lnTo>
                    <a:pt x="2984" y="1471"/>
                  </a:lnTo>
                  <a:lnTo>
                    <a:pt x="3122" y="1555"/>
                  </a:lnTo>
                  <a:lnTo>
                    <a:pt x="3188" y="1543"/>
                  </a:lnTo>
                  <a:lnTo>
                    <a:pt x="3032" y="1585"/>
                  </a:lnTo>
                  <a:lnTo>
                    <a:pt x="3026" y="1585"/>
                  </a:lnTo>
                  <a:lnTo>
                    <a:pt x="3008" y="1591"/>
                  </a:lnTo>
                  <a:lnTo>
                    <a:pt x="2984" y="1591"/>
                  </a:lnTo>
                  <a:lnTo>
                    <a:pt x="2960" y="1597"/>
                  </a:lnTo>
                  <a:lnTo>
                    <a:pt x="2906" y="1603"/>
                  </a:lnTo>
                  <a:lnTo>
                    <a:pt x="2882" y="1609"/>
                  </a:lnTo>
                  <a:lnTo>
                    <a:pt x="2864" y="1609"/>
                  </a:lnTo>
                  <a:lnTo>
                    <a:pt x="2846" y="1609"/>
                  </a:lnTo>
                  <a:lnTo>
                    <a:pt x="2828" y="1609"/>
                  </a:lnTo>
                  <a:lnTo>
                    <a:pt x="2774" y="1615"/>
                  </a:lnTo>
                  <a:lnTo>
                    <a:pt x="2750" y="1615"/>
                  </a:lnTo>
                  <a:lnTo>
                    <a:pt x="2726" y="1621"/>
                  </a:lnTo>
                  <a:lnTo>
                    <a:pt x="2714" y="1621"/>
                  </a:lnTo>
                  <a:lnTo>
                    <a:pt x="2708" y="1621"/>
                  </a:lnTo>
                  <a:lnTo>
                    <a:pt x="2606" y="1657"/>
                  </a:lnTo>
                  <a:lnTo>
                    <a:pt x="2594" y="1657"/>
                  </a:lnTo>
                  <a:lnTo>
                    <a:pt x="2569" y="1657"/>
                  </a:lnTo>
                  <a:lnTo>
                    <a:pt x="2533" y="1663"/>
                  </a:lnTo>
                  <a:lnTo>
                    <a:pt x="2486" y="1669"/>
                  </a:lnTo>
                  <a:lnTo>
                    <a:pt x="2444" y="1675"/>
                  </a:lnTo>
                  <a:lnTo>
                    <a:pt x="2408" y="1681"/>
                  </a:lnTo>
                  <a:lnTo>
                    <a:pt x="2378" y="1687"/>
                  </a:lnTo>
                  <a:lnTo>
                    <a:pt x="2366" y="1699"/>
                  </a:lnTo>
                  <a:lnTo>
                    <a:pt x="2360" y="1705"/>
                  </a:lnTo>
                  <a:lnTo>
                    <a:pt x="2342" y="1705"/>
                  </a:lnTo>
                  <a:lnTo>
                    <a:pt x="2305" y="1687"/>
                  </a:lnTo>
                  <a:lnTo>
                    <a:pt x="2275" y="1669"/>
                  </a:lnTo>
                  <a:lnTo>
                    <a:pt x="2263" y="1663"/>
                  </a:lnTo>
                  <a:lnTo>
                    <a:pt x="2257" y="1657"/>
                  </a:lnTo>
                  <a:lnTo>
                    <a:pt x="2017" y="1585"/>
                  </a:lnTo>
                  <a:lnTo>
                    <a:pt x="1844" y="1489"/>
                  </a:lnTo>
                  <a:lnTo>
                    <a:pt x="1711" y="1453"/>
                  </a:lnTo>
                  <a:lnTo>
                    <a:pt x="1856" y="1693"/>
                  </a:lnTo>
                  <a:lnTo>
                    <a:pt x="1880" y="1844"/>
                  </a:lnTo>
                  <a:lnTo>
                    <a:pt x="1856" y="1994"/>
                  </a:lnTo>
                  <a:lnTo>
                    <a:pt x="1771" y="1922"/>
                  </a:lnTo>
                  <a:lnTo>
                    <a:pt x="1616" y="1795"/>
                  </a:lnTo>
                  <a:lnTo>
                    <a:pt x="1531" y="1753"/>
                  </a:lnTo>
                  <a:lnTo>
                    <a:pt x="1483" y="1633"/>
                  </a:lnTo>
                  <a:lnTo>
                    <a:pt x="1411" y="1477"/>
                  </a:lnTo>
                  <a:lnTo>
                    <a:pt x="1358" y="1381"/>
                  </a:lnTo>
                  <a:lnTo>
                    <a:pt x="1219" y="1291"/>
                  </a:lnTo>
                  <a:lnTo>
                    <a:pt x="1147" y="1279"/>
                  </a:lnTo>
                  <a:lnTo>
                    <a:pt x="127" y="2006"/>
                  </a:lnTo>
                  <a:lnTo>
                    <a:pt x="0" y="2024"/>
                  </a:lnTo>
                  <a:lnTo>
                    <a:pt x="865" y="1429"/>
                  </a:lnTo>
                  <a:lnTo>
                    <a:pt x="865" y="1429"/>
                  </a:lnTo>
                  <a:close/>
                </a:path>
              </a:pathLst>
            </a:custGeom>
            <a:gradFill rotWithShape="0">
              <a:gsLst>
                <a:gs pos="0">
                  <a:schemeClr val="bg2"/>
                </a:gs>
                <a:gs pos="100000">
                  <a:schemeClr val="bg1"/>
                </a:gs>
              </a:gsLst>
              <a:lin ang="27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20" name="Freeform 18"/>
            <p:cNvSpPr>
              <a:spLocks/>
            </p:cNvSpPr>
            <p:nvPr/>
          </p:nvSpPr>
          <p:spPr bwMode="hidden">
            <a:xfrm>
              <a:off x="1344" y="293"/>
              <a:ext cx="2144" cy="1787"/>
            </a:xfrm>
            <a:custGeom>
              <a:avLst/>
              <a:gdLst/>
              <a:ahLst/>
              <a:cxnLst>
                <a:cxn ang="0">
                  <a:pos x="318" y="1078"/>
                </a:cxn>
                <a:cxn ang="0">
                  <a:pos x="217" y="928"/>
                </a:cxn>
                <a:cxn ang="0">
                  <a:pos x="102" y="808"/>
                </a:cxn>
                <a:cxn ang="0">
                  <a:pos x="36" y="742"/>
                </a:cxn>
                <a:cxn ang="0">
                  <a:pos x="0" y="700"/>
                </a:cxn>
                <a:cxn ang="0">
                  <a:pos x="270" y="958"/>
                </a:cxn>
                <a:cxn ang="0">
                  <a:pos x="294" y="1006"/>
                </a:cxn>
                <a:cxn ang="0">
                  <a:pos x="367" y="670"/>
                </a:cxn>
                <a:cxn ang="0">
                  <a:pos x="379" y="411"/>
                </a:cxn>
                <a:cxn ang="0">
                  <a:pos x="347" y="118"/>
                </a:cxn>
                <a:cxn ang="0">
                  <a:pos x="393" y="0"/>
                </a:cxn>
                <a:cxn ang="0">
                  <a:pos x="397" y="357"/>
                </a:cxn>
                <a:cxn ang="0">
                  <a:pos x="421" y="609"/>
                </a:cxn>
                <a:cxn ang="0">
                  <a:pos x="385" y="826"/>
                </a:cxn>
                <a:cxn ang="0">
                  <a:pos x="385" y="1036"/>
                </a:cxn>
                <a:cxn ang="0">
                  <a:pos x="877" y="784"/>
                </a:cxn>
                <a:cxn ang="0">
                  <a:pos x="1309" y="555"/>
                </a:cxn>
                <a:cxn ang="0">
                  <a:pos x="1802" y="249"/>
                </a:cxn>
                <a:cxn ang="0">
                  <a:pos x="2096" y="69"/>
                </a:cxn>
                <a:cxn ang="0">
                  <a:pos x="1814" y="279"/>
                </a:cxn>
                <a:cxn ang="0">
                  <a:pos x="1453" y="501"/>
                </a:cxn>
                <a:cxn ang="0">
                  <a:pos x="1123" y="700"/>
                </a:cxn>
                <a:cxn ang="0">
                  <a:pos x="739" y="898"/>
                </a:cxn>
                <a:cxn ang="0">
                  <a:pos x="463" y="1084"/>
                </a:cxn>
                <a:cxn ang="0">
                  <a:pos x="817" y="1193"/>
                </a:cxn>
                <a:cxn ang="0">
                  <a:pos x="1285" y="1187"/>
                </a:cxn>
                <a:cxn ang="0">
                  <a:pos x="1916" y="1396"/>
                </a:cxn>
                <a:cxn ang="0">
                  <a:pos x="2144" y="1420"/>
                </a:cxn>
                <a:cxn ang="0">
                  <a:pos x="1814" y="1408"/>
                </a:cxn>
                <a:cxn ang="0">
                  <a:pos x="1435" y="1288"/>
                </a:cxn>
                <a:cxn ang="0">
                  <a:pos x="1219" y="1229"/>
                </a:cxn>
                <a:cxn ang="0">
                  <a:pos x="799" y="1223"/>
                </a:cxn>
                <a:cxn ang="0">
                  <a:pos x="505" y="1145"/>
                </a:cxn>
                <a:cxn ang="0">
                  <a:pos x="733" y="1378"/>
                </a:cxn>
                <a:cxn ang="0">
                  <a:pos x="877" y="1619"/>
                </a:cxn>
                <a:cxn ang="0">
                  <a:pos x="1009" y="1787"/>
                </a:cxn>
                <a:cxn ang="0">
                  <a:pos x="817" y="1607"/>
                </a:cxn>
                <a:cxn ang="0">
                  <a:pos x="673" y="1372"/>
                </a:cxn>
                <a:cxn ang="0">
                  <a:pos x="415" y="1109"/>
                </a:cxn>
                <a:cxn ang="0">
                  <a:pos x="318" y="1078"/>
                </a:cxn>
                <a:cxn ang="0">
                  <a:pos x="318" y="1078"/>
                </a:cxn>
              </a:cxnLst>
              <a:rect l="0" t="0" r="r" b="b"/>
              <a:pathLst>
                <a:path w="2144" h="1787">
                  <a:moveTo>
                    <a:pt x="318" y="1078"/>
                  </a:moveTo>
                  <a:lnTo>
                    <a:pt x="217" y="928"/>
                  </a:lnTo>
                  <a:lnTo>
                    <a:pt x="102" y="808"/>
                  </a:lnTo>
                  <a:lnTo>
                    <a:pt x="36" y="742"/>
                  </a:lnTo>
                  <a:lnTo>
                    <a:pt x="0" y="700"/>
                  </a:lnTo>
                  <a:lnTo>
                    <a:pt x="270" y="958"/>
                  </a:lnTo>
                  <a:lnTo>
                    <a:pt x="294" y="1006"/>
                  </a:lnTo>
                  <a:lnTo>
                    <a:pt x="367" y="670"/>
                  </a:lnTo>
                  <a:lnTo>
                    <a:pt x="379" y="411"/>
                  </a:lnTo>
                  <a:lnTo>
                    <a:pt x="347" y="118"/>
                  </a:lnTo>
                  <a:lnTo>
                    <a:pt x="393" y="0"/>
                  </a:lnTo>
                  <a:lnTo>
                    <a:pt x="397" y="357"/>
                  </a:lnTo>
                  <a:lnTo>
                    <a:pt x="421" y="609"/>
                  </a:lnTo>
                  <a:lnTo>
                    <a:pt x="385" y="826"/>
                  </a:lnTo>
                  <a:lnTo>
                    <a:pt x="385" y="1036"/>
                  </a:lnTo>
                  <a:lnTo>
                    <a:pt x="877" y="784"/>
                  </a:lnTo>
                  <a:lnTo>
                    <a:pt x="1309" y="555"/>
                  </a:lnTo>
                  <a:lnTo>
                    <a:pt x="1802" y="249"/>
                  </a:lnTo>
                  <a:lnTo>
                    <a:pt x="2096" y="69"/>
                  </a:lnTo>
                  <a:lnTo>
                    <a:pt x="1814" y="279"/>
                  </a:lnTo>
                  <a:lnTo>
                    <a:pt x="1453" y="501"/>
                  </a:lnTo>
                  <a:lnTo>
                    <a:pt x="1123" y="700"/>
                  </a:lnTo>
                  <a:lnTo>
                    <a:pt x="739" y="898"/>
                  </a:lnTo>
                  <a:lnTo>
                    <a:pt x="463" y="1084"/>
                  </a:lnTo>
                  <a:lnTo>
                    <a:pt x="817" y="1193"/>
                  </a:lnTo>
                  <a:lnTo>
                    <a:pt x="1285" y="1187"/>
                  </a:lnTo>
                  <a:lnTo>
                    <a:pt x="1916" y="1396"/>
                  </a:lnTo>
                  <a:lnTo>
                    <a:pt x="2144" y="1420"/>
                  </a:lnTo>
                  <a:lnTo>
                    <a:pt x="1814" y="1408"/>
                  </a:lnTo>
                  <a:lnTo>
                    <a:pt x="1435" y="1288"/>
                  </a:lnTo>
                  <a:lnTo>
                    <a:pt x="1219" y="1229"/>
                  </a:lnTo>
                  <a:lnTo>
                    <a:pt x="799" y="1223"/>
                  </a:lnTo>
                  <a:lnTo>
                    <a:pt x="505" y="1145"/>
                  </a:lnTo>
                  <a:lnTo>
                    <a:pt x="733" y="1378"/>
                  </a:lnTo>
                  <a:lnTo>
                    <a:pt x="877" y="1619"/>
                  </a:lnTo>
                  <a:lnTo>
                    <a:pt x="1009" y="1787"/>
                  </a:lnTo>
                  <a:lnTo>
                    <a:pt x="817" y="1607"/>
                  </a:lnTo>
                  <a:lnTo>
                    <a:pt x="673" y="1372"/>
                  </a:lnTo>
                  <a:lnTo>
                    <a:pt x="415" y="1109"/>
                  </a:lnTo>
                  <a:lnTo>
                    <a:pt x="318" y="1078"/>
                  </a:lnTo>
                  <a:lnTo>
                    <a:pt x="318" y="1078"/>
                  </a:lnTo>
                  <a:close/>
                </a:path>
              </a:pathLst>
            </a:custGeom>
            <a:gradFill rotWithShape="0">
              <a:gsLst>
                <a:gs pos="0">
                  <a:schemeClr val="accent2"/>
                </a:gs>
                <a:gs pos="100000">
                  <a:schemeClr val="bg1"/>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21" name="Freeform 19"/>
            <p:cNvSpPr>
              <a:spLocks/>
            </p:cNvSpPr>
            <p:nvPr/>
          </p:nvSpPr>
          <p:spPr bwMode="hidden">
            <a:xfrm>
              <a:off x="2932" y="1728"/>
              <a:ext cx="2828" cy="2366"/>
            </a:xfrm>
            <a:custGeom>
              <a:avLst/>
              <a:gdLst/>
              <a:ahLst/>
              <a:cxnLst>
                <a:cxn ang="0">
                  <a:pos x="1814" y="606"/>
                </a:cxn>
                <a:cxn ang="0">
                  <a:pos x="1615" y="252"/>
                </a:cxn>
                <a:cxn ang="0">
                  <a:pos x="1345" y="132"/>
                </a:cxn>
                <a:cxn ang="0">
                  <a:pos x="1381" y="492"/>
                </a:cxn>
                <a:cxn ang="0">
                  <a:pos x="955" y="221"/>
                </a:cxn>
                <a:cxn ang="0">
                  <a:pos x="877" y="161"/>
                </a:cxn>
                <a:cxn ang="0">
                  <a:pos x="841" y="167"/>
                </a:cxn>
                <a:cxn ang="0">
                  <a:pos x="720" y="161"/>
                </a:cxn>
                <a:cxn ang="0">
                  <a:pos x="613" y="144"/>
                </a:cxn>
                <a:cxn ang="0">
                  <a:pos x="492" y="161"/>
                </a:cxn>
                <a:cxn ang="0">
                  <a:pos x="432" y="150"/>
                </a:cxn>
                <a:cxn ang="0">
                  <a:pos x="342" y="138"/>
                </a:cxn>
                <a:cxn ang="0">
                  <a:pos x="246" y="126"/>
                </a:cxn>
                <a:cxn ang="0">
                  <a:pos x="174" y="114"/>
                </a:cxn>
                <a:cxn ang="0">
                  <a:pos x="216" y="240"/>
                </a:cxn>
                <a:cxn ang="0">
                  <a:pos x="607" y="588"/>
                </a:cxn>
                <a:cxn ang="0">
                  <a:pos x="1177" y="817"/>
                </a:cxn>
                <a:cxn ang="0">
                  <a:pos x="972" y="871"/>
                </a:cxn>
                <a:cxn ang="0">
                  <a:pos x="492" y="1111"/>
                </a:cxn>
                <a:cxn ang="0">
                  <a:pos x="276" y="1441"/>
                </a:cxn>
                <a:cxn ang="0">
                  <a:pos x="42" y="1441"/>
                </a:cxn>
                <a:cxn ang="0">
                  <a:pos x="367" y="1585"/>
                </a:cxn>
                <a:cxn ang="0">
                  <a:pos x="949" y="1712"/>
                </a:cxn>
                <a:cxn ang="0">
                  <a:pos x="1519" y="1537"/>
                </a:cxn>
                <a:cxn ang="0">
                  <a:pos x="1735" y="1513"/>
                </a:cxn>
                <a:cxn ang="0">
                  <a:pos x="1723" y="1802"/>
                </a:cxn>
                <a:cxn ang="0">
                  <a:pos x="2042" y="2229"/>
                </a:cxn>
                <a:cxn ang="0">
                  <a:pos x="2191" y="2133"/>
                </a:cxn>
                <a:cxn ang="0">
                  <a:pos x="2270" y="1970"/>
                </a:cxn>
                <a:cxn ang="0">
                  <a:pos x="2233" y="1573"/>
                </a:cxn>
                <a:cxn ang="0">
                  <a:pos x="2294" y="1483"/>
                </a:cxn>
                <a:cxn ang="0">
                  <a:pos x="2588" y="1688"/>
                </a:cxn>
                <a:cxn ang="0">
                  <a:pos x="2695" y="1682"/>
                </a:cxn>
                <a:cxn ang="0">
                  <a:pos x="2588" y="1543"/>
                </a:cxn>
                <a:cxn ang="0">
                  <a:pos x="2510" y="1357"/>
                </a:cxn>
                <a:cxn ang="0">
                  <a:pos x="2354" y="1184"/>
                </a:cxn>
                <a:cxn ang="0">
                  <a:pos x="2102" y="931"/>
                </a:cxn>
                <a:cxn ang="0">
                  <a:pos x="2137" y="907"/>
                </a:cxn>
                <a:cxn ang="0">
                  <a:pos x="2215" y="871"/>
                </a:cxn>
                <a:cxn ang="0">
                  <a:pos x="2324" y="817"/>
                </a:cxn>
                <a:cxn ang="0">
                  <a:pos x="2372" y="787"/>
                </a:cxn>
                <a:cxn ang="0">
                  <a:pos x="2078" y="865"/>
                </a:cxn>
              </a:cxnLst>
              <a:rect l="0" t="0" r="r" b="b"/>
              <a:pathLst>
                <a:path w="2828" h="2366">
                  <a:moveTo>
                    <a:pt x="2006" y="835"/>
                  </a:moveTo>
                  <a:lnTo>
                    <a:pt x="1873" y="715"/>
                  </a:lnTo>
                  <a:lnTo>
                    <a:pt x="1814" y="606"/>
                  </a:lnTo>
                  <a:lnTo>
                    <a:pt x="1747" y="438"/>
                  </a:lnTo>
                  <a:lnTo>
                    <a:pt x="1699" y="312"/>
                  </a:lnTo>
                  <a:lnTo>
                    <a:pt x="1615" y="252"/>
                  </a:lnTo>
                  <a:lnTo>
                    <a:pt x="1453" y="84"/>
                  </a:lnTo>
                  <a:lnTo>
                    <a:pt x="1375" y="0"/>
                  </a:lnTo>
                  <a:lnTo>
                    <a:pt x="1345" y="132"/>
                  </a:lnTo>
                  <a:lnTo>
                    <a:pt x="1369" y="294"/>
                  </a:lnTo>
                  <a:lnTo>
                    <a:pt x="1513" y="558"/>
                  </a:lnTo>
                  <a:lnTo>
                    <a:pt x="1381" y="492"/>
                  </a:lnTo>
                  <a:lnTo>
                    <a:pt x="1201" y="360"/>
                  </a:lnTo>
                  <a:lnTo>
                    <a:pt x="961" y="227"/>
                  </a:lnTo>
                  <a:lnTo>
                    <a:pt x="955" y="221"/>
                  </a:lnTo>
                  <a:lnTo>
                    <a:pt x="949" y="215"/>
                  </a:lnTo>
                  <a:lnTo>
                    <a:pt x="913" y="185"/>
                  </a:lnTo>
                  <a:lnTo>
                    <a:pt x="877" y="161"/>
                  </a:lnTo>
                  <a:lnTo>
                    <a:pt x="859" y="156"/>
                  </a:lnTo>
                  <a:lnTo>
                    <a:pt x="853" y="161"/>
                  </a:lnTo>
                  <a:lnTo>
                    <a:pt x="841" y="167"/>
                  </a:lnTo>
                  <a:lnTo>
                    <a:pt x="810" y="173"/>
                  </a:lnTo>
                  <a:lnTo>
                    <a:pt x="768" y="167"/>
                  </a:lnTo>
                  <a:lnTo>
                    <a:pt x="720" y="161"/>
                  </a:lnTo>
                  <a:lnTo>
                    <a:pt x="678" y="156"/>
                  </a:lnTo>
                  <a:lnTo>
                    <a:pt x="637" y="150"/>
                  </a:lnTo>
                  <a:lnTo>
                    <a:pt x="613" y="144"/>
                  </a:lnTo>
                  <a:lnTo>
                    <a:pt x="601" y="144"/>
                  </a:lnTo>
                  <a:lnTo>
                    <a:pt x="498" y="161"/>
                  </a:lnTo>
                  <a:lnTo>
                    <a:pt x="492" y="161"/>
                  </a:lnTo>
                  <a:lnTo>
                    <a:pt x="480" y="156"/>
                  </a:lnTo>
                  <a:lnTo>
                    <a:pt x="456" y="156"/>
                  </a:lnTo>
                  <a:lnTo>
                    <a:pt x="432" y="150"/>
                  </a:lnTo>
                  <a:lnTo>
                    <a:pt x="379" y="144"/>
                  </a:lnTo>
                  <a:lnTo>
                    <a:pt x="361" y="138"/>
                  </a:lnTo>
                  <a:lnTo>
                    <a:pt x="342" y="138"/>
                  </a:lnTo>
                  <a:lnTo>
                    <a:pt x="324" y="138"/>
                  </a:lnTo>
                  <a:lnTo>
                    <a:pt x="300" y="132"/>
                  </a:lnTo>
                  <a:lnTo>
                    <a:pt x="246" y="126"/>
                  </a:lnTo>
                  <a:lnTo>
                    <a:pt x="216" y="120"/>
                  </a:lnTo>
                  <a:lnTo>
                    <a:pt x="192" y="120"/>
                  </a:lnTo>
                  <a:lnTo>
                    <a:pt x="174" y="114"/>
                  </a:lnTo>
                  <a:lnTo>
                    <a:pt x="168" y="114"/>
                  </a:lnTo>
                  <a:lnTo>
                    <a:pt x="6" y="120"/>
                  </a:lnTo>
                  <a:lnTo>
                    <a:pt x="216" y="240"/>
                  </a:lnTo>
                  <a:lnTo>
                    <a:pt x="306" y="294"/>
                  </a:lnTo>
                  <a:lnTo>
                    <a:pt x="480" y="462"/>
                  </a:lnTo>
                  <a:lnTo>
                    <a:pt x="607" y="588"/>
                  </a:lnTo>
                  <a:lnTo>
                    <a:pt x="655" y="672"/>
                  </a:lnTo>
                  <a:lnTo>
                    <a:pt x="949" y="769"/>
                  </a:lnTo>
                  <a:lnTo>
                    <a:pt x="1177" y="817"/>
                  </a:lnTo>
                  <a:lnTo>
                    <a:pt x="1249" y="871"/>
                  </a:lnTo>
                  <a:lnTo>
                    <a:pt x="1117" y="853"/>
                  </a:lnTo>
                  <a:lnTo>
                    <a:pt x="972" y="871"/>
                  </a:lnTo>
                  <a:lnTo>
                    <a:pt x="756" y="919"/>
                  </a:lnTo>
                  <a:lnTo>
                    <a:pt x="619" y="961"/>
                  </a:lnTo>
                  <a:lnTo>
                    <a:pt x="492" y="1111"/>
                  </a:lnTo>
                  <a:lnTo>
                    <a:pt x="420" y="1214"/>
                  </a:lnTo>
                  <a:lnTo>
                    <a:pt x="348" y="1345"/>
                  </a:lnTo>
                  <a:lnTo>
                    <a:pt x="276" y="1441"/>
                  </a:lnTo>
                  <a:lnTo>
                    <a:pt x="192" y="1471"/>
                  </a:lnTo>
                  <a:lnTo>
                    <a:pt x="66" y="1465"/>
                  </a:lnTo>
                  <a:lnTo>
                    <a:pt x="42" y="1441"/>
                  </a:lnTo>
                  <a:lnTo>
                    <a:pt x="0" y="1471"/>
                  </a:lnTo>
                  <a:lnTo>
                    <a:pt x="126" y="1519"/>
                  </a:lnTo>
                  <a:lnTo>
                    <a:pt x="367" y="1585"/>
                  </a:lnTo>
                  <a:lnTo>
                    <a:pt x="570" y="1591"/>
                  </a:lnTo>
                  <a:lnTo>
                    <a:pt x="690" y="1664"/>
                  </a:lnTo>
                  <a:lnTo>
                    <a:pt x="949" y="1712"/>
                  </a:lnTo>
                  <a:lnTo>
                    <a:pt x="1260" y="1694"/>
                  </a:lnTo>
                  <a:lnTo>
                    <a:pt x="1411" y="1603"/>
                  </a:lnTo>
                  <a:lnTo>
                    <a:pt x="1519" y="1537"/>
                  </a:lnTo>
                  <a:lnTo>
                    <a:pt x="1645" y="1399"/>
                  </a:lnTo>
                  <a:lnTo>
                    <a:pt x="1699" y="1387"/>
                  </a:lnTo>
                  <a:lnTo>
                    <a:pt x="1735" y="1513"/>
                  </a:lnTo>
                  <a:lnTo>
                    <a:pt x="1729" y="1567"/>
                  </a:lnTo>
                  <a:lnTo>
                    <a:pt x="1723" y="1670"/>
                  </a:lnTo>
                  <a:lnTo>
                    <a:pt x="1723" y="1802"/>
                  </a:lnTo>
                  <a:lnTo>
                    <a:pt x="1831" y="1964"/>
                  </a:lnTo>
                  <a:lnTo>
                    <a:pt x="1957" y="2090"/>
                  </a:lnTo>
                  <a:lnTo>
                    <a:pt x="2042" y="2229"/>
                  </a:lnTo>
                  <a:lnTo>
                    <a:pt x="2155" y="2366"/>
                  </a:lnTo>
                  <a:lnTo>
                    <a:pt x="2161" y="2295"/>
                  </a:lnTo>
                  <a:lnTo>
                    <a:pt x="2191" y="2133"/>
                  </a:lnTo>
                  <a:lnTo>
                    <a:pt x="2215" y="2048"/>
                  </a:lnTo>
                  <a:lnTo>
                    <a:pt x="2258" y="2042"/>
                  </a:lnTo>
                  <a:lnTo>
                    <a:pt x="2270" y="1970"/>
                  </a:lnTo>
                  <a:lnTo>
                    <a:pt x="2342" y="1868"/>
                  </a:lnTo>
                  <a:lnTo>
                    <a:pt x="2324" y="1748"/>
                  </a:lnTo>
                  <a:lnTo>
                    <a:pt x="2233" y="1573"/>
                  </a:lnTo>
                  <a:lnTo>
                    <a:pt x="2209" y="1453"/>
                  </a:lnTo>
                  <a:lnTo>
                    <a:pt x="2209" y="1345"/>
                  </a:lnTo>
                  <a:lnTo>
                    <a:pt x="2294" y="1483"/>
                  </a:lnTo>
                  <a:lnTo>
                    <a:pt x="2461" y="1651"/>
                  </a:lnTo>
                  <a:lnTo>
                    <a:pt x="2504" y="1651"/>
                  </a:lnTo>
                  <a:lnTo>
                    <a:pt x="2588" y="1688"/>
                  </a:lnTo>
                  <a:lnTo>
                    <a:pt x="2678" y="1718"/>
                  </a:lnTo>
                  <a:lnTo>
                    <a:pt x="2720" y="1712"/>
                  </a:lnTo>
                  <a:lnTo>
                    <a:pt x="2695" y="1682"/>
                  </a:lnTo>
                  <a:lnTo>
                    <a:pt x="2678" y="1627"/>
                  </a:lnTo>
                  <a:lnTo>
                    <a:pt x="2630" y="1597"/>
                  </a:lnTo>
                  <a:lnTo>
                    <a:pt x="2588" y="1543"/>
                  </a:lnTo>
                  <a:lnTo>
                    <a:pt x="2618" y="1483"/>
                  </a:lnTo>
                  <a:lnTo>
                    <a:pt x="2576" y="1399"/>
                  </a:lnTo>
                  <a:lnTo>
                    <a:pt x="2510" y="1357"/>
                  </a:lnTo>
                  <a:lnTo>
                    <a:pt x="2576" y="1351"/>
                  </a:lnTo>
                  <a:lnTo>
                    <a:pt x="2552" y="1315"/>
                  </a:lnTo>
                  <a:lnTo>
                    <a:pt x="2354" y="1184"/>
                  </a:lnTo>
                  <a:lnTo>
                    <a:pt x="2252" y="1123"/>
                  </a:lnTo>
                  <a:lnTo>
                    <a:pt x="2173" y="1009"/>
                  </a:lnTo>
                  <a:lnTo>
                    <a:pt x="2102" y="931"/>
                  </a:lnTo>
                  <a:lnTo>
                    <a:pt x="2108" y="931"/>
                  </a:lnTo>
                  <a:lnTo>
                    <a:pt x="2114" y="925"/>
                  </a:lnTo>
                  <a:lnTo>
                    <a:pt x="2137" y="907"/>
                  </a:lnTo>
                  <a:lnTo>
                    <a:pt x="2167" y="883"/>
                  </a:lnTo>
                  <a:lnTo>
                    <a:pt x="2197" y="877"/>
                  </a:lnTo>
                  <a:lnTo>
                    <a:pt x="2215" y="871"/>
                  </a:lnTo>
                  <a:lnTo>
                    <a:pt x="2240" y="859"/>
                  </a:lnTo>
                  <a:lnTo>
                    <a:pt x="2300" y="829"/>
                  </a:lnTo>
                  <a:lnTo>
                    <a:pt x="2324" y="817"/>
                  </a:lnTo>
                  <a:lnTo>
                    <a:pt x="2348" y="799"/>
                  </a:lnTo>
                  <a:lnTo>
                    <a:pt x="2366" y="793"/>
                  </a:lnTo>
                  <a:lnTo>
                    <a:pt x="2372" y="787"/>
                  </a:lnTo>
                  <a:lnTo>
                    <a:pt x="2828" y="588"/>
                  </a:lnTo>
                  <a:lnTo>
                    <a:pt x="2828" y="528"/>
                  </a:lnTo>
                  <a:lnTo>
                    <a:pt x="2078" y="865"/>
                  </a:lnTo>
                  <a:lnTo>
                    <a:pt x="2006" y="835"/>
                  </a:lnTo>
                  <a:lnTo>
                    <a:pt x="2006" y="835"/>
                  </a:lnTo>
                  <a:close/>
                </a:path>
              </a:pathLst>
            </a:custGeom>
            <a:gradFill rotWithShape="0">
              <a:gsLst>
                <a:gs pos="0">
                  <a:schemeClr val="bg2"/>
                </a:gs>
                <a:gs pos="50000">
                  <a:schemeClr val="bg1"/>
                </a:gs>
                <a:gs pos="100000">
                  <a:schemeClr val="bg2"/>
                </a:gs>
              </a:gsLst>
              <a:lin ang="27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22" name="Freeform 20"/>
            <p:cNvSpPr>
              <a:spLocks/>
            </p:cNvSpPr>
            <p:nvPr/>
          </p:nvSpPr>
          <p:spPr bwMode="hidden">
            <a:xfrm>
              <a:off x="3160" y="1860"/>
              <a:ext cx="2162" cy="1934"/>
            </a:xfrm>
            <a:custGeom>
              <a:avLst/>
              <a:gdLst/>
              <a:ahLst/>
              <a:cxnLst>
                <a:cxn ang="0">
                  <a:pos x="1842" y="851"/>
                </a:cxn>
                <a:cxn ang="0">
                  <a:pos x="1937" y="1019"/>
                </a:cxn>
                <a:cxn ang="0">
                  <a:pos x="2051" y="1168"/>
                </a:cxn>
                <a:cxn ang="0">
                  <a:pos x="2117" y="1246"/>
                </a:cxn>
                <a:cxn ang="0">
                  <a:pos x="2153" y="1294"/>
                </a:cxn>
                <a:cxn ang="0">
                  <a:pos x="1889" y="977"/>
                </a:cxn>
                <a:cxn ang="0">
                  <a:pos x="1860" y="929"/>
                </a:cxn>
                <a:cxn ang="0">
                  <a:pos x="1782" y="1240"/>
                </a:cxn>
                <a:cxn ang="0">
                  <a:pos x="1770" y="1486"/>
                </a:cxn>
                <a:cxn ang="0">
                  <a:pos x="1818" y="1906"/>
                </a:cxn>
                <a:cxn ang="0">
                  <a:pos x="1788" y="1930"/>
                </a:cxn>
                <a:cxn ang="0">
                  <a:pos x="1746" y="1534"/>
                </a:cxn>
                <a:cxn ang="0">
                  <a:pos x="1728" y="1288"/>
                </a:cxn>
                <a:cxn ang="0">
                  <a:pos x="1764" y="1085"/>
                </a:cxn>
                <a:cxn ang="0">
                  <a:pos x="1770" y="875"/>
                </a:cxn>
                <a:cxn ang="0">
                  <a:pos x="1268" y="1007"/>
                </a:cxn>
                <a:cxn ang="0">
                  <a:pos x="825" y="1132"/>
                </a:cxn>
                <a:cxn ang="0">
                  <a:pos x="323" y="1312"/>
                </a:cxn>
                <a:cxn ang="0">
                  <a:pos x="18" y="1420"/>
                </a:cxn>
                <a:cxn ang="0">
                  <a:pos x="311" y="1282"/>
                </a:cxn>
                <a:cxn ang="0">
                  <a:pos x="682" y="1144"/>
                </a:cxn>
                <a:cxn ang="0">
                  <a:pos x="1022" y="1037"/>
                </a:cxn>
                <a:cxn ang="0">
                  <a:pos x="1411" y="929"/>
                </a:cxn>
                <a:cxn ang="0">
                  <a:pos x="1692" y="815"/>
                </a:cxn>
                <a:cxn ang="0">
                  <a:pos x="1333" y="623"/>
                </a:cxn>
                <a:cxn ang="0">
                  <a:pos x="861" y="515"/>
                </a:cxn>
                <a:cxn ang="0">
                  <a:pos x="227" y="161"/>
                </a:cxn>
                <a:cxn ang="0">
                  <a:pos x="0" y="83"/>
                </a:cxn>
                <a:cxn ang="0">
                  <a:pos x="329" y="179"/>
                </a:cxn>
                <a:cxn ang="0">
                  <a:pos x="712" y="383"/>
                </a:cxn>
                <a:cxn ang="0">
                  <a:pos x="933" y="491"/>
                </a:cxn>
                <a:cxn ang="0">
                  <a:pos x="1351" y="593"/>
                </a:cxn>
                <a:cxn ang="0">
                  <a:pos x="1650" y="743"/>
                </a:cxn>
                <a:cxn ang="0">
                  <a:pos x="1423" y="461"/>
                </a:cxn>
                <a:cxn ang="0">
                  <a:pos x="1286" y="191"/>
                </a:cxn>
                <a:cxn ang="0">
                  <a:pos x="1154" y="0"/>
                </a:cxn>
                <a:cxn ang="0">
                  <a:pos x="1339" y="215"/>
                </a:cxn>
                <a:cxn ang="0">
                  <a:pos x="1489" y="485"/>
                </a:cxn>
                <a:cxn ang="0">
                  <a:pos x="1746" y="803"/>
                </a:cxn>
                <a:cxn ang="0">
                  <a:pos x="1842" y="851"/>
                </a:cxn>
                <a:cxn ang="0">
                  <a:pos x="1842" y="851"/>
                </a:cxn>
              </a:cxnLst>
              <a:rect l="0" t="0" r="r" b="b"/>
              <a:pathLst>
                <a:path w="2153" h="1930">
                  <a:moveTo>
                    <a:pt x="1842" y="851"/>
                  </a:moveTo>
                  <a:lnTo>
                    <a:pt x="1937" y="1019"/>
                  </a:lnTo>
                  <a:lnTo>
                    <a:pt x="2051" y="1168"/>
                  </a:lnTo>
                  <a:lnTo>
                    <a:pt x="2117" y="1246"/>
                  </a:lnTo>
                  <a:lnTo>
                    <a:pt x="2153" y="1294"/>
                  </a:lnTo>
                  <a:lnTo>
                    <a:pt x="1889" y="977"/>
                  </a:lnTo>
                  <a:lnTo>
                    <a:pt x="1860" y="929"/>
                  </a:lnTo>
                  <a:lnTo>
                    <a:pt x="1782" y="1240"/>
                  </a:lnTo>
                  <a:lnTo>
                    <a:pt x="1770" y="1486"/>
                  </a:lnTo>
                  <a:lnTo>
                    <a:pt x="1818" y="1906"/>
                  </a:lnTo>
                  <a:lnTo>
                    <a:pt x="1788" y="1930"/>
                  </a:lnTo>
                  <a:lnTo>
                    <a:pt x="1746" y="1534"/>
                  </a:lnTo>
                  <a:lnTo>
                    <a:pt x="1728" y="1288"/>
                  </a:lnTo>
                  <a:lnTo>
                    <a:pt x="1764" y="1085"/>
                  </a:lnTo>
                  <a:lnTo>
                    <a:pt x="1770" y="875"/>
                  </a:lnTo>
                  <a:lnTo>
                    <a:pt x="1268" y="1007"/>
                  </a:lnTo>
                  <a:lnTo>
                    <a:pt x="825" y="1132"/>
                  </a:lnTo>
                  <a:lnTo>
                    <a:pt x="323" y="1312"/>
                  </a:lnTo>
                  <a:lnTo>
                    <a:pt x="18" y="1420"/>
                  </a:lnTo>
                  <a:lnTo>
                    <a:pt x="311" y="1282"/>
                  </a:lnTo>
                  <a:lnTo>
                    <a:pt x="682" y="1144"/>
                  </a:lnTo>
                  <a:lnTo>
                    <a:pt x="1022" y="1037"/>
                  </a:lnTo>
                  <a:lnTo>
                    <a:pt x="1411" y="929"/>
                  </a:lnTo>
                  <a:lnTo>
                    <a:pt x="1692" y="815"/>
                  </a:lnTo>
                  <a:lnTo>
                    <a:pt x="1333" y="623"/>
                  </a:lnTo>
                  <a:lnTo>
                    <a:pt x="861" y="515"/>
                  </a:lnTo>
                  <a:lnTo>
                    <a:pt x="227" y="161"/>
                  </a:lnTo>
                  <a:lnTo>
                    <a:pt x="0" y="83"/>
                  </a:lnTo>
                  <a:lnTo>
                    <a:pt x="329" y="179"/>
                  </a:lnTo>
                  <a:lnTo>
                    <a:pt x="712" y="383"/>
                  </a:lnTo>
                  <a:lnTo>
                    <a:pt x="933" y="491"/>
                  </a:lnTo>
                  <a:lnTo>
                    <a:pt x="1351" y="593"/>
                  </a:lnTo>
                  <a:lnTo>
                    <a:pt x="1650" y="743"/>
                  </a:lnTo>
                  <a:lnTo>
                    <a:pt x="1423" y="461"/>
                  </a:lnTo>
                  <a:lnTo>
                    <a:pt x="1286" y="191"/>
                  </a:lnTo>
                  <a:lnTo>
                    <a:pt x="1154" y="0"/>
                  </a:lnTo>
                  <a:lnTo>
                    <a:pt x="1339" y="215"/>
                  </a:lnTo>
                  <a:lnTo>
                    <a:pt x="1489" y="485"/>
                  </a:lnTo>
                  <a:lnTo>
                    <a:pt x="1746" y="803"/>
                  </a:lnTo>
                  <a:lnTo>
                    <a:pt x="1842" y="851"/>
                  </a:lnTo>
                  <a:lnTo>
                    <a:pt x="1842" y="851"/>
                  </a:lnTo>
                  <a:close/>
                </a:path>
              </a:pathLst>
            </a:custGeom>
            <a:gradFill rotWithShape="0">
              <a:gsLst>
                <a:gs pos="0">
                  <a:schemeClr val="accent2"/>
                </a:gs>
                <a:gs pos="100000">
                  <a:schemeClr val="bg1"/>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grpSp>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23" name="Дата 3"/>
          <p:cNvSpPr>
            <a:spLocks noGrp="1"/>
          </p:cNvSpPr>
          <p:nvPr>
            <p:ph type="dt" sz="half" idx="10"/>
          </p:nvPr>
        </p:nvSpPr>
        <p:spPr/>
        <p:txBody>
          <a:bodyPr/>
          <a:lstStyle>
            <a:lvl1pPr>
              <a:defRPr/>
            </a:lvl1pPr>
          </a:lstStyle>
          <a:p>
            <a:pPr>
              <a:defRPr/>
            </a:pPr>
            <a:endParaRPr lang="ru-RU"/>
          </a:p>
        </p:txBody>
      </p:sp>
      <p:sp>
        <p:nvSpPr>
          <p:cNvPr id="24" name="Нижний колонтитул 4"/>
          <p:cNvSpPr>
            <a:spLocks noGrp="1"/>
          </p:cNvSpPr>
          <p:nvPr>
            <p:ph type="ftr" sz="quarter" idx="11"/>
          </p:nvPr>
        </p:nvSpPr>
        <p:spPr/>
        <p:txBody>
          <a:bodyPr/>
          <a:lstStyle>
            <a:lvl1pPr>
              <a:defRPr/>
            </a:lvl1pPr>
          </a:lstStyle>
          <a:p>
            <a:pPr>
              <a:defRPr/>
            </a:pPr>
            <a:endParaRPr lang="ru-RU"/>
          </a:p>
        </p:txBody>
      </p:sp>
      <p:sp>
        <p:nvSpPr>
          <p:cNvPr id="25" name="Номер слайда 5"/>
          <p:cNvSpPr>
            <a:spLocks noGrp="1"/>
          </p:cNvSpPr>
          <p:nvPr>
            <p:ph type="sldNum" sz="quarter" idx="12"/>
          </p:nvPr>
        </p:nvSpPr>
        <p:spPr/>
        <p:txBody>
          <a:bodyPr/>
          <a:lstStyle>
            <a:lvl1pPr>
              <a:defRPr/>
            </a:lvl1pPr>
          </a:lstStyle>
          <a:p>
            <a:pPr>
              <a:defRPr/>
            </a:pPr>
            <a:fld id="{07F51403-9F42-4CD1-B51A-84049EEA3156}" type="slidenum">
              <a:rPr lang="ru-RU"/>
              <a:pPr>
                <a:defRPr/>
              </a:pPr>
              <a:t>‹#›</a:t>
            </a:fld>
            <a:endParaRPr lang="ru-RU"/>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utoUpdateAnimBg="0"/>
    </p:bldLst>
  </p:timing>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showMasterPhAnim="0" type="twoObj" preserve="1">
  <p:cSld name="Два объекта">
    <p:spTree>
      <p:nvGrpSpPr>
        <p:cNvPr id="1" name=""/>
        <p:cNvGrpSpPr/>
        <p:nvPr/>
      </p:nvGrpSpPr>
      <p:grpSpPr>
        <a:xfrm>
          <a:off x="0" y="0"/>
          <a:ext cx="0" cy="0"/>
          <a:chOff x="0" y="0"/>
          <a:chExt cx="0" cy="0"/>
        </a:xfrm>
      </p:grpSpPr>
      <p:grpSp>
        <p:nvGrpSpPr>
          <p:cNvPr id="5" name="Group 2"/>
          <p:cNvGrpSpPr>
            <a:grpSpLocks/>
          </p:cNvGrpSpPr>
          <p:nvPr/>
        </p:nvGrpSpPr>
        <p:grpSpPr bwMode="auto">
          <a:xfrm>
            <a:off x="0" y="0"/>
            <a:ext cx="9144000" cy="6934200"/>
            <a:chOff x="0" y="0"/>
            <a:chExt cx="5760" cy="4368"/>
          </a:xfrm>
        </p:grpSpPr>
        <p:sp>
          <p:nvSpPr>
            <p:cNvPr id="6" name="Freeform 3"/>
            <p:cNvSpPr>
              <a:spLocks/>
            </p:cNvSpPr>
            <p:nvPr/>
          </p:nvSpPr>
          <p:spPr bwMode="hidden">
            <a:xfrm>
              <a:off x="0" y="2208"/>
              <a:ext cx="2515" cy="1970"/>
            </a:xfrm>
            <a:custGeom>
              <a:avLst/>
              <a:gdLst/>
              <a:ahLst/>
              <a:cxnLst>
                <a:cxn ang="0">
                  <a:pos x="744" y="1669"/>
                </a:cxn>
                <a:cxn ang="0">
                  <a:pos x="852" y="1400"/>
                </a:cxn>
                <a:cxn ang="0">
                  <a:pos x="876" y="1171"/>
                </a:cxn>
                <a:cxn ang="0">
                  <a:pos x="979" y="1370"/>
                </a:cxn>
                <a:cxn ang="0">
                  <a:pos x="1231" y="1621"/>
                </a:cxn>
                <a:cxn ang="0">
                  <a:pos x="1471" y="1693"/>
                </a:cxn>
                <a:cxn ang="0">
                  <a:pos x="1819" y="1678"/>
                </a:cxn>
                <a:cxn ang="0">
                  <a:pos x="1893" y="1513"/>
                </a:cxn>
                <a:cxn ang="0">
                  <a:pos x="1874" y="1285"/>
                </a:cxn>
                <a:cxn ang="0">
                  <a:pos x="1783" y="967"/>
                </a:cxn>
                <a:cxn ang="0">
                  <a:pos x="1289" y="873"/>
                </a:cxn>
                <a:cxn ang="0">
                  <a:pos x="1549" y="745"/>
                </a:cxn>
                <a:cxn ang="0">
                  <a:pos x="1753" y="732"/>
                </a:cxn>
                <a:cxn ang="0">
                  <a:pos x="2107" y="618"/>
                </a:cxn>
                <a:cxn ang="0">
                  <a:pos x="2377" y="438"/>
                </a:cxn>
                <a:cxn ang="0">
                  <a:pos x="2420" y="343"/>
                </a:cxn>
                <a:cxn ang="0">
                  <a:pos x="2077" y="331"/>
                </a:cxn>
                <a:cxn ang="0">
                  <a:pos x="1951" y="301"/>
                </a:cxn>
                <a:cxn ang="0">
                  <a:pos x="1645" y="289"/>
                </a:cxn>
                <a:cxn ang="0">
                  <a:pos x="1297" y="408"/>
                </a:cxn>
                <a:cxn ang="0">
                  <a:pos x="1308" y="337"/>
                </a:cxn>
                <a:cxn ang="0">
                  <a:pos x="1453" y="168"/>
                </a:cxn>
                <a:cxn ang="0">
                  <a:pos x="1477" y="36"/>
                </a:cxn>
                <a:cxn ang="0">
                  <a:pos x="1417" y="24"/>
                </a:cxn>
                <a:cxn ang="0">
                  <a:pos x="1189" y="102"/>
                </a:cxn>
                <a:cxn ang="0">
                  <a:pos x="1026" y="144"/>
                </a:cxn>
                <a:cxn ang="0">
                  <a:pos x="889" y="331"/>
                </a:cxn>
                <a:cxn ang="0">
                  <a:pos x="726" y="480"/>
                </a:cxn>
                <a:cxn ang="0">
                  <a:pos x="643" y="540"/>
                </a:cxn>
                <a:cxn ang="0">
                  <a:pos x="600" y="516"/>
                </a:cxn>
                <a:cxn ang="0">
                  <a:pos x="552" y="486"/>
                </a:cxn>
                <a:cxn ang="0">
                  <a:pos x="528" y="462"/>
                </a:cxn>
                <a:cxn ang="0">
                  <a:pos x="474" y="426"/>
                </a:cxn>
                <a:cxn ang="0">
                  <a:pos x="415" y="390"/>
                </a:cxn>
                <a:cxn ang="0">
                  <a:pos x="366" y="366"/>
                </a:cxn>
                <a:cxn ang="0">
                  <a:pos x="192" y="234"/>
                </a:cxn>
                <a:cxn ang="0">
                  <a:pos x="570" y="564"/>
                </a:cxn>
                <a:cxn ang="0">
                  <a:pos x="444" y="732"/>
                </a:cxn>
                <a:cxn ang="0">
                  <a:pos x="318" y="787"/>
                </a:cxn>
                <a:cxn ang="0">
                  <a:pos x="127" y="853"/>
                </a:cxn>
                <a:cxn ang="0">
                  <a:pos x="0" y="1165"/>
                </a:cxn>
                <a:cxn ang="0">
                  <a:pos x="372" y="1015"/>
                </a:cxn>
                <a:cxn ang="0">
                  <a:pos x="222" y="1262"/>
                </a:cxn>
                <a:cxn ang="0">
                  <a:pos x="139" y="1459"/>
                </a:cxn>
                <a:cxn ang="0">
                  <a:pos x="102" y="1495"/>
                </a:cxn>
                <a:cxn ang="0">
                  <a:pos x="84" y="1519"/>
                </a:cxn>
                <a:cxn ang="0">
                  <a:pos x="96" y="1537"/>
                </a:cxn>
                <a:cxn ang="0">
                  <a:pos x="127" y="1567"/>
                </a:cxn>
                <a:cxn ang="0">
                  <a:pos x="145" y="1633"/>
                </a:cxn>
                <a:cxn ang="0">
                  <a:pos x="156" y="1693"/>
                </a:cxn>
                <a:cxn ang="0">
                  <a:pos x="162" y="1723"/>
                </a:cxn>
                <a:cxn ang="0">
                  <a:pos x="216" y="1802"/>
                </a:cxn>
                <a:cxn ang="0">
                  <a:pos x="228" y="1850"/>
                </a:cxn>
                <a:cxn ang="0">
                  <a:pos x="240" y="1904"/>
                </a:cxn>
                <a:cxn ang="0">
                  <a:pos x="246" y="1922"/>
                </a:cxn>
                <a:cxn ang="0">
                  <a:pos x="258" y="1970"/>
                </a:cxn>
                <a:cxn ang="0">
                  <a:pos x="462" y="1922"/>
                </a:cxn>
                <a:cxn ang="0">
                  <a:pos x="624" y="1778"/>
                </a:cxn>
              </a:cxnLst>
              <a:rect l="0" t="0" r="r" b="b"/>
              <a:pathLst>
                <a:path w="2515" h="1970">
                  <a:moveTo>
                    <a:pt x="624" y="1778"/>
                  </a:moveTo>
                  <a:lnTo>
                    <a:pt x="744" y="1669"/>
                  </a:lnTo>
                  <a:lnTo>
                    <a:pt x="834" y="1627"/>
                  </a:lnTo>
                  <a:lnTo>
                    <a:pt x="852" y="1400"/>
                  </a:lnTo>
                  <a:lnTo>
                    <a:pt x="834" y="1225"/>
                  </a:lnTo>
                  <a:lnTo>
                    <a:pt x="876" y="1171"/>
                  </a:lnTo>
                  <a:lnTo>
                    <a:pt x="901" y="1268"/>
                  </a:lnTo>
                  <a:lnTo>
                    <a:pt x="979" y="1370"/>
                  </a:lnTo>
                  <a:lnTo>
                    <a:pt x="1116" y="1519"/>
                  </a:lnTo>
                  <a:lnTo>
                    <a:pt x="1231" y="1621"/>
                  </a:lnTo>
                  <a:lnTo>
                    <a:pt x="1353" y="1632"/>
                  </a:lnTo>
                  <a:lnTo>
                    <a:pt x="1471" y="1693"/>
                  </a:lnTo>
                  <a:lnTo>
                    <a:pt x="1664" y="1659"/>
                  </a:lnTo>
                  <a:lnTo>
                    <a:pt x="1819" y="1678"/>
                  </a:lnTo>
                  <a:lnTo>
                    <a:pt x="1975" y="1632"/>
                  </a:lnTo>
                  <a:lnTo>
                    <a:pt x="1893" y="1513"/>
                  </a:lnTo>
                  <a:lnTo>
                    <a:pt x="1920" y="1385"/>
                  </a:lnTo>
                  <a:lnTo>
                    <a:pt x="1874" y="1285"/>
                  </a:lnTo>
                  <a:lnTo>
                    <a:pt x="1865" y="1129"/>
                  </a:lnTo>
                  <a:lnTo>
                    <a:pt x="1783" y="967"/>
                  </a:lnTo>
                  <a:lnTo>
                    <a:pt x="1527" y="891"/>
                  </a:lnTo>
                  <a:lnTo>
                    <a:pt x="1289" y="873"/>
                  </a:lnTo>
                  <a:lnTo>
                    <a:pt x="1393" y="781"/>
                  </a:lnTo>
                  <a:lnTo>
                    <a:pt x="1549" y="745"/>
                  </a:lnTo>
                  <a:lnTo>
                    <a:pt x="1620" y="738"/>
                  </a:lnTo>
                  <a:lnTo>
                    <a:pt x="1753" y="732"/>
                  </a:lnTo>
                  <a:lnTo>
                    <a:pt x="1933" y="720"/>
                  </a:lnTo>
                  <a:lnTo>
                    <a:pt x="2107" y="618"/>
                  </a:lnTo>
                  <a:lnTo>
                    <a:pt x="2227" y="516"/>
                  </a:lnTo>
                  <a:lnTo>
                    <a:pt x="2377" y="438"/>
                  </a:lnTo>
                  <a:lnTo>
                    <a:pt x="2515" y="337"/>
                  </a:lnTo>
                  <a:lnTo>
                    <a:pt x="2420" y="343"/>
                  </a:lnTo>
                  <a:lnTo>
                    <a:pt x="2191" y="343"/>
                  </a:lnTo>
                  <a:lnTo>
                    <a:pt x="2077" y="331"/>
                  </a:lnTo>
                  <a:lnTo>
                    <a:pt x="2053" y="301"/>
                  </a:lnTo>
                  <a:lnTo>
                    <a:pt x="1951" y="301"/>
                  </a:lnTo>
                  <a:lnTo>
                    <a:pt x="1795" y="259"/>
                  </a:lnTo>
                  <a:lnTo>
                    <a:pt x="1645" y="289"/>
                  </a:lnTo>
                  <a:lnTo>
                    <a:pt x="1447" y="372"/>
                  </a:lnTo>
                  <a:lnTo>
                    <a:pt x="1297" y="408"/>
                  </a:lnTo>
                  <a:lnTo>
                    <a:pt x="1153" y="414"/>
                  </a:lnTo>
                  <a:lnTo>
                    <a:pt x="1308" y="337"/>
                  </a:lnTo>
                  <a:lnTo>
                    <a:pt x="1465" y="198"/>
                  </a:lnTo>
                  <a:lnTo>
                    <a:pt x="1453" y="168"/>
                  </a:lnTo>
                  <a:lnTo>
                    <a:pt x="1465" y="102"/>
                  </a:lnTo>
                  <a:lnTo>
                    <a:pt x="1477" y="36"/>
                  </a:lnTo>
                  <a:lnTo>
                    <a:pt x="1453" y="0"/>
                  </a:lnTo>
                  <a:lnTo>
                    <a:pt x="1417" y="24"/>
                  </a:lnTo>
                  <a:lnTo>
                    <a:pt x="1356" y="42"/>
                  </a:lnTo>
                  <a:lnTo>
                    <a:pt x="1189" y="102"/>
                  </a:lnTo>
                  <a:lnTo>
                    <a:pt x="1098" y="144"/>
                  </a:lnTo>
                  <a:lnTo>
                    <a:pt x="1026" y="144"/>
                  </a:lnTo>
                  <a:lnTo>
                    <a:pt x="991" y="168"/>
                  </a:lnTo>
                  <a:lnTo>
                    <a:pt x="889" y="331"/>
                  </a:lnTo>
                  <a:lnTo>
                    <a:pt x="852" y="408"/>
                  </a:lnTo>
                  <a:lnTo>
                    <a:pt x="726" y="480"/>
                  </a:lnTo>
                  <a:lnTo>
                    <a:pt x="649" y="540"/>
                  </a:lnTo>
                  <a:lnTo>
                    <a:pt x="643" y="540"/>
                  </a:lnTo>
                  <a:lnTo>
                    <a:pt x="637" y="534"/>
                  </a:lnTo>
                  <a:lnTo>
                    <a:pt x="600" y="516"/>
                  </a:lnTo>
                  <a:lnTo>
                    <a:pt x="564" y="492"/>
                  </a:lnTo>
                  <a:lnTo>
                    <a:pt x="552" y="486"/>
                  </a:lnTo>
                  <a:lnTo>
                    <a:pt x="540" y="474"/>
                  </a:lnTo>
                  <a:lnTo>
                    <a:pt x="528" y="462"/>
                  </a:lnTo>
                  <a:lnTo>
                    <a:pt x="504" y="444"/>
                  </a:lnTo>
                  <a:lnTo>
                    <a:pt x="474" y="426"/>
                  </a:lnTo>
                  <a:lnTo>
                    <a:pt x="444" y="408"/>
                  </a:lnTo>
                  <a:lnTo>
                    <a:pt x="415" y="390"/>
                  </a:lnTo>
                  <a:lnTo>
                    <a:pt x="385" y="372"/>
                  </a:lnTo>
                  <a:lnTo>
                    <a:pt x="366" y="366"/>
                  </a:lnTo>
                  <a:lnTo>
                    <a:pt x="360" y="360"/>
                  </a:lnTo>
                  <a:lnTo>
                    <a:pt x="192" y="234"/>
                  </a:lnTo>
                  <a:lnTo>
                    <a:pt x="210" y="307"/>
                  </a:lnTo>
                  <a:lnTo>
                    <a:pt x="570" y="564"/>
                  </a:lnTo>
                  <a:lnTo>
                    <a:pt x="558" y="618"/>
                  </a:lnTo>
                  <a:lnTo>
                    <a:pt x="444" y="732"/>
                  </a:lnTo>
                  <a:lnTo>
                    <a:pt x="324" y="787"/>
                  </a:lnTo>
                  <a:lnTo>
                    <a:pt x="318" y="787"/>
                  </a:lnTo>
                  <a:lnTo>
                    <a:pt x="258" y="811"/>
                  </a:lnTo>
                  <a:lnTo>
                    <a:pt x="127" y="853"/>
                  </a:lnTo>
                  <a:lnTo>
                    <a:pt x="0" y="901"/>
                  </a:lnTo>
                  <a:lnTo>
                    <a:pt x="0" y="1165"/>
                  </a:lnTo>
                  <a:lnTo>
                    <a:pt x="78" y="1147"/>
                  </a:lnTo>
                  <a:lnTo>
                    <a:pt x="372" y="1015"/>
                  </a:lnTo>
                  <a:lnTo>
                    <a:pt x="336" y="1117"/>
                  </a:lnTo>
                  <a:lnTo>
                    <a:pt x="222" y="1262"/>
                  </a:lnTo>
                  <a:lnTo>
                    <a:pt x="145" y="1453"/>
                  </a:lnTo>
                  <a:lnTo>
                    <a:pt x="139" y="1459"/>
                  </a:lnTo>
                  <a:lnTo>
                    <a:pt x="133" y="1465"/>
                  </a:lnTo>
                  <a:lnTo>
                    <a:pt x="102" y="1495"/>
                  </a:lnTo>
                  <a:lnTo>
                    <a:pt x="90" y="1507"/>
                  </a:lnTo>
                  <a:lnTo>
                    <a:pt x="84" y="1519"/>
                  </a:lnTo>
                  <a:lnTo>
                    <a:pt x="84" y="1531"/>
                  </a:lnTo>
                  <a:lnTo>
                    <a:pt x="96" y="1537"/>
                  </a:lnTo>
                  <a:lnTo>
                    <a:pt x="114" y="1549"/>
                  </a:lnTo>
                  <a:lnTo>
                    <a:pt x="127" y="1567"/>
                  </a:lnTo>
                  <a:lnTo>
                    <a:pt x="139" y="1597"/>
                  </a:lnTo>
                  <a:lnTo>
                    <a:pt x="145" y="1633"/>
                  </a:lnTo>
                  <a:lnTo>
                    <a:pt x="150" y="1663"/>
                  </a:lnTo>
                  <a:lnTo>
                    <a:pt x="156" y="1693"/>
                  </a:lnTo>
                  <a:lnTo>
                    <a:pt x="162" y="1717"/>
                  </a:lnTo>
                  <a:lnTo>
                    <a:pt x="162" y="1723"/>
                  </a:lnTo>
                  <a:lnTo>
                    <a:pt x="216" y="1796"/>
                  </a:lnTo>
                  <a:lnTo>
                    <a:pt x="216" y="1802"/>
                  </a:lnTo>
                  <a:lnTo>
                    <a:pt x="222" y="1814"/>
                  </a:lnTo>
                  <a:lnTo>
                    <a:pt x="228" y="1850"/>
                  </a:lnTo>
                  <a:lnTo>
                    <a:pt x="234" y="1886"/>
                  </a:lnTo>
                  <a:lnTo>
                    <a:pt x="240" y="1904"/>
                  </a:lnTo>
                  <a:lnTo>
                    <a:pt x="240" y="1916"/>
                  </a:lnTo>
                  <a:lnTo>
                    <a:pt x="246" y="1922"/>
                  </a:lnTo>
                  <a:lnTo>
                    <a:pt x="252" y="1934"/>
                  </a:lnTo>
                  <a:lnTo>
                    <a:pt x="258" y="1970"/>
                  </a:lnTo>
                  <a:lnTo>
                    <a:pt x="438" y="1970"/>
                  </a:lnTo>
                  <a:lnTo>
                    <a:pt x="462" y="1922"/>
                  </a:lnTo>
                  <a:lnTo>
                    <a:pt x="624" y="1778"/>
                  </a:lnTo>
                  <a:lnTo>
                    <a:pt x="624" y="1778"/>
                  </a:lnTo>
                  <a:close/>
                </a:path>
              </a:pathLst>
            </a:custGeom>
            <a:gradFill rotWithShape="0">
              <a:gsLst>
                <a:gs pos="0">
                  <a:schemeClr val="bg2"/>
                </a:gs>
                <a:gs pos="50000">
                  <a:schemeClr val="bg1"/>
                </a:gs>
                <a:gs pos="100000">
                  <a:schemeClr val="bg2"/>
                </a:gs>
              </a:gsLst>
              <a:lin ang="27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7" name="Freeform 4"/>
            <p:cNvSpPr>
              <a:spLocks/>
            </p:cNvSpPr>
            <p:nvPr/>
          </p:nvSpPr>
          <p:spPr bwMode="hidden">
            <a:xfrm>
              <a:off x="0" y="2496"/>
              <a:ext cx="2112" cy="1604"/>
            </a:xfrm>
            <a:custGeom>
              <a:avLst/>
              <a:gdLst/>
              <a:ahLst/>
              <a:cxnLst>
                <a:cxn ang="0">
                  <a:pos x="580" y="1043"/>
                </a:cxn>
                <a:cxn ang="0">
                  <a:pos x="544" y="683"/>
                </a:cxn>
                <a:cxn ang="0">
                  <a:pos x="670" y="395"/>
                </a:cxn>
                <a:cxn ang="0">
                  <a:pos x="927" y="587"/>
                </a:cxn>
                <a:cxn ang="0">
                  <a:pos x="1214" y="869"/>
                </a:cxn>
                <a:cxn ang="0">
                  <a:pos x="1483" y="1109"/>
                </a:cxn>
                <a:cxn ang="0">
                  <a:pos x="1800" y="1360"/>
                </a:cxn>
                <a:cxn ang="0">
                  <a:pos x="1883" y="1414"/>
                </a:cxn>
                <a:cxn ang="0">
                  <a:pos x="1836" y="1354"/>
                </a:cxn>
                <a:cxn ang="0">
                  <a:pos x="1411" y="1001"/>
                </a:cxn>
                <a:cxn ang="0">
                  <a:pos x="1088" y="683"/>
                </a:cxn>
                <a:cxn ang="0">
                  <a:pos x="723" y="329"/>
                </a:cxn>
                <a:cxn ang="0">
                  <a:pos x="999" y="311"/>
                </a:cxn>
                <a:cxn ang="0">
                  <a:pos x="1286" y="317"/>
                </a:cxn>
                <a:cxn ang="0">
                  <a:pos x="1614" y="269"/>
                </a:cxn>
                <a:cxn ang="0">
                  <a:pos x="2123" y="197"/>
                </a:cxn>
                <a:cxn ang="0">
                  <a:pos x="2075" y="173"/>
                </a:cxn>
                <a:cxn ang="0">
                  <a:pos x="1543" y="257"/>
                </a:cxn>
                <a:cxn ang="0">
                  <a:pos x="1208" y="275"/>
                </a:cxn>
                <a:cxn ang="0">
                  <a:pos x="759" y="257"/>
                </a:cxn>
                <a:cxn ang="0">
                  <a:pos x="819" y="227"/>
                </a:cxn>
                <a:cxn ang="0">
                  <a:pos x="1142" y="0"/>
                </a:cxn>
                <a:cxn ang="0">
                  <a:pos x="1088" y="30"/>
                </a:cxn>
                <a:cxn ang="0">
                  <a:pos x="1010" y="84"/>
                </a:cxn>
                <a:cxn ang="0">
                  <a:pos x="855" y="191"/>
                </a:cxn>
                <a:cxn ang="0">
                  <a:pos x="670" y="281"/>
                </a:cxn>
                <a:cxn ang="0">
                  <a:pos x="634" y="359"/>
                </a:cxn>
                <a:cxn ang="0">
                  <a:pos x="305" y="587"/>
                </a:cxn>
                <a:cxn ang="0">
                  <a:pos x="0" y="725"/>
                </a:cxn>
                <a:cxn ang="0">
                  <a:pos x="0" y="731"/>
                </a:cxn>
                <a:cxn ang="0">
                  <a:pos x="0" y="767"/>
                </a:cxn>
                <a:cxn ang="0">
                  <a:pos x="299" y="635"/>
                </a:cxn>
                <a:cxn ang="0">
                  <a:pos x="592" y="431"/>
                </a:cxn>
                <a:cxn ang="0">
                  <a:pos x="508" y="671"/>
                </a:cxn>
                <a:cxn ang="0">
                  <a:pos x="526" y="995"/>
                </a:cxn>
                <a:cxn ang="0">
                  <a:pos x="460" y="1168"/>
                </a:cxn>
                <a:cxn ang="0">
                  <a:pos x="329" y="1480"/>
                </a:cxn>
                <a:cxn ang="0">
                  <a:pos x="323" y="1696"/>
                </a:cxn>
                <a:cxn ang="0">
                  <a:pos x="329" y="1696"/>
                </a:cxn>
                <a:cxn ang="0">
                  <a:pos x="347" y="1552"/>
                </a:cxn>
                <a:cxn ang="0">
                  <a:pos x="580" y="1043"/>
                </a:cxn>
                <a:cxn ang="0">
                  <a:pos x="580" y="1043"/>
                </a:cxn>
              </a:cxnLst>
              <a:rect l="0" t="0" r="r" b="b"/>
              <a:pathLst>
                <a:path w="2123" h="1696">
                  <a:moveTo>
                    <a:pt x="580" y="1043"/>
                  </a:moveTo>
                  <a:lnTo>
                    <a:pt x="544" y="683"/>
                  </a:lnTo>
                  <a:lnTo>
                    <a:pt x="670" y="395"/>
                  </a:lnTo>
                  <a:lnTo>
                    <a:pt x="927" y="587"/>
                  </a:lnTo>
                  <a:lnTo>
                    <a:pt x="1214" y="869"/>
                  </a:lnTo>
                  <a:lnTo>
                    <a:pt x="1483" y="1109"/>
                  </a:lnTo>
                  <a:lnTo>
                    <a:pt x="1800" y="1360"/>
                  </a:lnTo>
                  <a:lnTo>
                    <a:pt x="1883" y="1414"/>
                  </a:lnTo>
                  <a:lnTo>
                    <a:pt x="1836" y="1354"/>
                  </a:lnTo>
                  <a:lnTo>
                    <a:pt x="1411" y="1001"/>
                  </a:lnTo>
                  <a:lnTo>
                    <a:pt x="1088" y="683"/>
                  </a:lnTo>
                  <a:lnTo>
                    <a:pt x="723" y="329"/>
                  </a:lnTo>
                  <a:lnTo>
                    <a:pt x="999" y="311"/>
                  </a:lnTo>
                  <a:lnTo>
                    <a:pt x="1286" y="317"/>
                  </a:lnTo>
                  <a:lnTo>
                    <a:pt x="1614" y="269"/>
                  </a:lnTo>
                  <a:lnTo>
                    <a:pt x="2123" y="197"/>
                  </a:lnTo>
                  <a:lnTo>
                    <a:pt x="2075" y="173"/>
                  </a:lnTo>
                  <a:lnTo>
                    <a:pt x="1543" y="257"/>
                  </a:lnTo>
                  <a:lnTo>
                    <a:pt x="1208" y="275"/>
                  </a:lnTo>
                  <a:lnTo>
                    <a:pt x="759" y="257"/>
                  </a:lnTo>
                  <a:lnTo>
                    <a:pt x="819" y="227"/>
                  </a:lnTo>
                  <a:lnTo>
                    <a:pt x="1142" y="0"/>
                  </a:lnTo>
                  <a:lnTo>
                    <a:pt x="1088" y="30"/>
                  </a:lnTo>
                  <a:lnTo>
                    <a:pt x="1010" y="84"/>
                  </a:lnTo>
                  <a:lnTo>
                    <a:pt x="855" y="191"/>
                  </a:lnTo>
                  <a:lnTo>
                    <a:pt x="670" y="281"/>
                  </a:lnTo>
                  <a:lnTo>
                    <a:pt x="634" y="359"/>
                  </a:lnTo>
                  <a:lnTo>
                    <a:pt x="305" y="587"/>
                  </a:lnTo>
                  <a:lnTo>
                    <a:pt x="0" y="725"/>
                  </a:lnTo>
                  <a:lnTo>
                    <a:pt x="0" y="731"/>
                  </a:lnTo>
                  <a:lnTo>
                    <a:pt x="0" y="767"/>
                  </a:lnTo>
                  <a:lnTo>
                    <a:pt x="299" y="635"/>
                  </a:lnTo>
                  <a:lnTo>
                    <a:pt x="592" y="431"/>
                  </a:lnTo>
                  <a:lnTo>
                    <a:pt x="508" y="671"/>
                  </a:lnTo>
                  <a:lnTo>
                    <a:pt x="526" y="995"/>
                  </a:lnTo>
                  <a:lnTo>
                    <a:pt x="460" y="1168"/>
                  </a:lnTo>
                  <a:lnTo>
                    <a:pt x="329" y="1480"/>
                  </a:lnTo>
                  <a:lnTo>
                    <a:pt x="323" y="1696"/>
                  </a:lnTo>
                  <a:lnTo>
                    <a:pt x="329" y="1696"/>
                  </a:lnTo>
                  <a:lnTo>
                    <a:pt x="347" y="1552"/>
                  </a:lnTo>
                  <a:lnTo>
                    <a:pt x="580" y="1043"/>
                  </a:lnTo>
                  <a:lnTo>
                    <a:pt x="580" y="1043"/>
                  </a:lnTo>
                  <a:close/>
                </a:path>
              </a:pathLst>
            </a:custGeom>
            <a:gradFill rotWithShape="0">
              <a:gsLst>
                <a:gs pos="0">
                  <a:schemeClr val="accent2"/>
                </a:gs>
                <a:gs pos="100000">
                  <a:schemeClr val="bg1"/>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8" name="Freeform 5"/>
            <p:cNvSpPr>
              <a:spLocks/>
            </p:cNvSpPr>
            <p:nvPr/>
          </p:nvSpPr>
          <p:spPr bwMode="hidden">
            <a:xfrm>
              <a:off x="2092" y="3233"/>
              <a:ext cx="3668" cy="943"/>
            </a:xfrm>
            <a:custGeom>
              <a:avLst/>
              <a:gdLst/>
              <a:ahLst/>
              <a:cxnLst>
                <a:cxn ang="0">
                  <a:pos x="3338" y="288"/>
                </a:cxn>
                <a:cxn ang="0">
                  <a:pos x="3194" y="258"/>
                </a:cxn>
                <a:cxn ang="0">
                  <a:pos x="2816" y="234"/>
                </a:cxn>
                <a:cxn ang="0">
                  <a:pos x="2330" y="306"/>
                </a:cxn>
                <a:cxn ang="0">
                  <a:pos x="2372" y="258"/>
                </a:cxn>
                <a:cxn ang="0">
                  <a:pos x="2624" y="132"/>
                </a:cxn>
                <a:cxn ang="0">
                  <a:pos x="2707" y="24"/>
                </a:cxn>
                <a:cxn ang="0">
                  <a:pos x="2642" y="12"/>
                </a:cxn>
                <a:cxn ang="0">
                  <a:pos x="2515" y="54"/>
                </a:cxn>
                <a:cxn ang="0">
                  <a:pos x="2324" y="66"/>
                </a:cxn>
                <a:cxn ang="0">
                  <a:pos x="2101" y="90"/>
                </a:cxn>
                <a:cxn ang="0">
                  <a:pos x="1855" y="228"/>
                </a:cxn>
                <a:cxn ang="0">
                  <a:pos x="1591" y="337"/>
                </a:cxn>
                <a:cxn ang="0">
                  <a:pos x="1459" y="379"/>
                </a:cxn>
                <a:cxn ang="0">
                  <a:pos x="1417" y="361"/>
                </a:cxn>
                <a:cxn ang="0">
                  <a:pos x="1363" y="331"/>
                </a:cxn>
                <a:cxn ang="0">
                  <a:pos x="1344" y="312"/>
                </a:cxn>
                <a:cxn ang="0">
                  <a:pos x="1290" y="288"/>
                </a:cxn>
                <a:cxn ang="0">
                  <a:pos x="1230" y="252"/>
                </a:cxn>
                <a:cxn ang="0">
                  <a:pos x="1119" y="227"/>
                </a:cxn>
                <a:cxn ang="0">
                  <a:pos x="1320" y="438"/>
                </a:cxn>
                <a:cxn ang="0">
                  <a:pos x="960" y="558"/>
                </a:cxn>
                <a:cxn ang="0">
                  <a:pos x="474" y="630"/>
                </a:cxn>
                <a:cxn ang="0">
                  <a:pos x="132" y="781"/>
                </a:cxn>
                <a:cxn ang="0">
                  <a:pos x="234" y="847"/>
                </a:cxn>
                <a:cxn ang="0">
                  <a:pos x="925" y="739"/>
                </a:cxn>
                <a:cxn ang="0">
                  <a:pos x="637" y="925"/>
                </a:cxn>
                <a:cxn ang="0">
                  <a:pos x="1405" y="943"/>
                </a:cxn>
                <a:cxn ang="0">
                  <a:pos x="1447" y="943"/>
                </a:cxn>
                <a:cxn ang="0">
                  <a:pos x="2888" y="859"/>
                </a:cxn>
                <a:cxn ang="0">
                  <a:pos x="2582" y="708"/>
                </a:cxn>
                <a:cxn ang="0">
                  <a:pos x="2299" y="606"/>
                </a:cxn>
                <a:cxn ang="0">
                  <a:pos x="2606" y="588"/>
                </a:cxn>
                <a:cxn ang="0">
                  <a:pos x="3001" y="582"/>
                </a:cxn>
                <a:cxn ang="0">
                  <a:pos x="3452" y="438"/>
                </a:cxn>
                <a:cxn ang="0">
                  <a:pos x="3668" y="312"/>
                </a:cxn>
                <a:cxn ang="0">
                  <a:pos x="3482" y="300"/>
                </a:cxn>
              </a:cxnLst>
              <a:rect l="0" t="0" r="r" b="b"/>
              <a:pathLst>
                <a:path w="3668" h="943">
                  <a:moveTo>
                    <a:pt x="3482" y="300"/>
                  </a:moveTo>
                  <a:lnTo>
                    <a:pt x="3338" y="288"/>
                  </a:lnTo>
                  <a:lnTo>
                    <a:pt x="3320" y="264"/>
                  </a:lnTo>
                  <a:lnTo>
                    <a:pt x="3194" y="258"/>
                  </a:lnTo>
                  <a:lnTo>
                    <a:pt x="3019" y="216"/>
                  </a:lnTo>
                  <a:lnTo>
                    <a:pt x="2816" y="234"/>
                  </a:lnTo>
                  <a:lnTo>
                    <a:pt x="2533" y="288"/>
                  </a:lnTo>
                  <a:lnTo>
                    <a:pt x="2330" y="306"/>
                  </a:lnTo>
                  <a:lnTo>
                    <a:pt x="2149" y="312"/>
                  </a:lnTo>
                  <a:lnTo>
                    <a:pt x="2372" y="258"/>
                  </a:lnTo>
                  <a:lnTo>
                    <a:pt x="2624" y="156"/>
                  </a:lnTo>
                  <a:lnTo>
                    <a:pt x="2624" y="132"/>
                  </a:lnTo>
                  <a:lnTo>
                    <a:pt x="2666" y="78"/>
                  </a:lnTo>
                  <a:lnTo>
                    <a:pt x="2707" y="24"/>
                  </a:lnTo>
                  <a:lnTo>
                    <a:pt x="2695" y="0"/>
                  </a:lnTo>
                  <a:lnTo>
                    <a:pt x="2642" y="12"/>
                  </a:lnTo>
                  <a:lnTo>
                    <a:pt x="2557" y="30"/>
                  </a:lnTo>
                  <a:lnTo>
                    <a:pt x="2515" y="54"/>
                  </a:lnTo>
                  <a:lnTo>
                    <a:pt x="2425" y="84"/>
                  </a:lnTo>
                  <a:lnTo>
                    <a:pt x="2324" y="66"/>
                  </a:lnTo>
                  <a:lnTo>
                    <a:pt x="2191" y="90"/>
                  </a:lnTo>
                  <a:lnTo>
                    <a:pt x="2101" y="90"/>
                  </a:lnTo>
                  <a:lnTo>
                    <a:pt x="2047" y="108"/>
                  </a:lnTo>
                  <a:lnTo>
                    <a:pt x="1855" y="228"/>
                  </a:lnTo>
                  <a:lnTo>
                    <a:pt x="1771" y="288"/>
                  </a:lnTo>
                  <a:lnTo>
                    <a:pt x="1591" y="337"/>
                  </a:lnTo>
                  <a:lnTo>
                    <a:pt x="1465" y="379"/>
                  </a:lnTo>
                  <a:lnTo>
                    <a:pt x="1459" y="379"/>
                  </a:lnTo>
                  <a:lnTo>
                    <a:pt x="1453" y="373"/>
                  </a:lnTo>
                  <a:lnTo>
                    <a:pt x="1417" y="361"/>
                  </a:lnTo>
                  <a:lnTo>
                    <a:pt x="1381" y="343"/>
                  </a:lnTo>
                  <a:lnTo>
                    <a:pt x="1363" y="331"/>
                  </a:lnTo>
                  <a:lnTo>
                    <a:pt x="1357" y="324"/>
                  </a:lnTo>
                  <a:lnTo>
                    <a:pt x="1344" y="312"/>
                  </a:lnTo>
                  <a:lnTo>
                    <a:pt x="1320" y="300"/>
                  </a:lnTo>
                  <a:lnTo>
                    <a:pt x="1290" y="288"/>
                  </a:lnTo>
                  <a:lnTo>
                    <a:pt x="1260" y="270"/>
                  </a:lnTo>
                  <a:lnTo>
                    <a:pt x="1230" y="252"/>
                  </a:lnTo>
                  <a:lnTo>
                    <a:pt x="1187" y="227"/>
                  </a:lnTo>
                  <a:lnTo>
                    <a:pt x="1119" y="227"/>
                  </a:lnTo>
                  <a:lnTo>
                    <a:pt x="1357" y="397"/>
                  </a:lnTo>
                  <a:lnTo>
                    <a:pt x="1320" y="438"/>
                  </a:lnTo>
                  <a:lnTo>
                    <a:pt x="1135" y="522"/>
                  </a:lnTo>
                  <a:lnTo>
                    <a:pt x="960" y="558"/>
                  </a:lnTo>
                  <a:lnTo>
                    <a:pt x="684" y="600"/>
                  </a:lnTo>
                  <a:lnTo>
                    <a:pt x="474" y="630"/>
                  </a:lnTo>
                  <a:lnTo>
                    <a:pt x="390" y="684"/>
                  </a:lnTo>
                  <a:lnTo>
                    <a:pt x="132" y="781"/>
                  </a:lnTo>
                  <a:lnTo>
                    <a:pt x="0" y="829"/>
                  </a:lnTo>
                  <a:lnTo>
                    <a:pt x="234" y="847"/>
                  </a:lnTo>
                  <a:lnTo>
                    <a:pt x="498" y="829"/>
                  </a:lnTo>
                  <a:lnTo>
                    <a:pt x="925" y="739"/>
                  </a:lnTo>
                  <a:lnTo>
                    <a:pt x="840" y="817"/>
                  </a:lnTo>
                  <a:lnTo>
                    <a:pt x="637" y="925"/>
                  </a:lnTo>
                  <a:lnTo>
                    <a:pt x="613" y="943"/>
                  </a:lnTo>
                  <a:lnTo>
                    <a:pt x="1405" y="943"/>
                  </a:lnTo>
                  <a:lnTo>
                    <a:pt x="1411" y="925"/>
                  </a:lnTo>
                  <a:lnTo>
                    <a:pt x="1447" y="943"/>
                  </a:lnTo>
                  <a:lnTo>
                    <a:pt x="2924" y="943"/>
                  </a:lnTo>
                  <a:lnTo>
                    <a:pt x="2888" y="859"/>
                  </a:lnTo>
                  <a:lnTo>
                    <a:pt x="2713" y="775"/>
                  </a:lnTo>
                  <a:lnTo>
                    <a:pt x="2582" y="708"/>
                  </a:lnTo>
                  <a:lnTo>
                    <a:pt x="2336" y="636"/>
                  </a:lnTo>
                  <a:lnTo>
                    <a:pt x="2299" y="606"/>
                  </a:lnTo>
                  <a:lnTo>
                    <a:pt x="2509" y="582"/>
                  </a:lnTo>
                  <a:lnTo>
                    <a:pt x="2606" y="588"/>
                  </a:lnTo>
                  <a:lnTo>
                    <a:pt x="2773" y="588"/>
                  </a:lnTo>
                  <a:lnTo>
                    <a:pt x="3001" y="582"/>
                  </a:lnTo>
                  <a:lnTo>
                    <a:pt x="3259" y="516"/>
                  </a:lnTo>
                  <a:lnTo>
                    <a:pt x="3452" y="438"/>
                  </a:lnTo>
                  <a:lnTo>
                    <a:pt x="3668" y="391"/>
                  </a:lnTo>
                  <a:lnTo>
                    <a:pt x="3668" y="312"/>
                  </a:lnTo>
                  <a:lnTo>
                    <a:pt x="3482" y="300"/>
                  </a:lnTo>
                  <a:lnTo>
                    <a:pt x="3482" y="300"/>
                  </a:lnTo>
                  <a:close/>
                </a:path>
              </a:pathLst>
            </a:custGeom>
            <a:gradFill rotWithShape="0">
              <a:gsLst>
                <a:gs pos="0">
                  <a:schemeClr val="bg2"/>
                </a:gs>
                <a:gs pos="100000">
                  <a:schemeClr val="bg1"/>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9" name="Freeform 6"/>
            <p:cNvSpPr>
              <a:spLocks/>
            </p:cNvSpPr>
            <p:nvPr/>
          </p:nvSpPr>
          <p:spPr bwMode="hidden">
            <a:xfrm>
              <a:off x="0" y="524"/>
              <a:ext cx="973" cy="1195"/>
            </a:xfrm>
            <a:custGeom>
              <a:avLst/>
              <a:gdLst/>
              <a:ahLst/>
              <a:cxnLst>
                <a:cxn ang="0">
                  <a:pos x="323" y="1186"/>
                </a:cxn>
                <a:cxn ang="0">
                  <a:pos x="490" y="1192"/>
                </a:cxn>
                <a:cxn ang="0">
                  <a:pos x="580" y="1150"/>
                </a:cxn>
                <a:cxn ang="0">
                  <a:pos x="813" y="1085"/>
                </a:cxn>
                <a:cxn ang="0">
                  <a:pos x="933" y="1055"/>
                </a:cxn>
                <a:cxn ang="0">
                  <a:pos x="759" y="989"/>
                </a:cxn>
                <a:cxn ang="0">
                  <a:pos x="556" y="953"/>
                </a:cxn>
                <a:cxn ang="0">
                  <a:pos x="197" y="971"/>
                </a:cxn>
                <a:cxn ang="0">
                  <a:pos x="299" y="893"/>
                </a:cxn>
                <a:cxn ang="0">
                  <a:pos x="496" y="803"/>
                </a:cxn>
                <a:cxn ang="0">
                  <a:pos x="694" y="671"/>
                </a:cxn>
                <a:cxn ang="0">
                  <a:pos x="700" y="671"/>
                </a:cxn>
                <a:cxn ang="0">
                  <a:pos x="712" y="665"/>
                </a:cxn>
                <a:cxn ang="0">
                  <a:pos x="753" y="647"/>
                </a:cxn>
                <a:cxn ang="0">
                  <a:pos x="777" y="641"/>
                </a:cxn>
                <a:cxn ang="0">
                  <a:pos x="789" y="629"/>
                </a:cxn>
                <a:cxn ang="0">
                  <a:pos x="795" y="617"/>
                </a:cxn>
                <a:cxn ang="0">
                  <a:pos x="789" y="611"/>
                </a:cxn>
                <a:cxn ang="0">
                  <a:pos x="783" y="599"/>
                </a:cxn>
                <a:cxn ang="0">
                  <a:pos x="783" y="575"/>
                </a:cxn>
                <a:cxn ang="0">
                  <a:pos x="795" y="545"/>
                </a:cxn>
                <a:cxn ang="0">
                  <a:pos x="807" y="515"/>
                </a:cxn>
                <a:cxn ang="0">
                  <a:pos x="825" y="485"/>
                </a:cxn>
                <a:cxn ang="0">
                  <a:pos x="837" y="455"/>
                </a:cxn>
                <a:cxn ang="0">
                  <a:pos x="843" y="437"/>
                </a:cxn>
                <a:cxn ang="0">
                  <a:pos x="849" y="431"/>
                </a:cxn>
                <a:cxn ang="0">
                  <a:pos x="849" y="347"/>
                </a:cxn>
                <a:cxn ang="0">
                  <a:pos x="849" y="341"/>
                </a:cxn>
                <a:cxn ang="0">
                  <a:pos x="855" y="335"/>
                </a:cxn>
                <a:cxn ang="0">
                  <a:pos x="873" y="305"/>
                </a:cxn>
                <a:cxn ang="0">
                  <a:pos x="885" y="269"/>
                </a:cxn>
                <a:cxn ang="0">
                  <a:pos x="897" y="239"/>
                </a:cxn>
                <a:cxn ang="0">
                  <a:pos x="903" y="227"/>
                </a:cxn>
                <a:cxn ang="0">
                  <a:pos x="909" y="215"/>
                </a:cxn>
                <a:cxn ang="0">
                  <a:pos x="927" y="173"/>
                </a:cxn>
                <a:cxn ang="0">
                  <a:pos x="945" y="137"/>
                </a:cxn>
                <a:cxn ang="0">
                  <a:pos x="951" y="125"/>
                </a:cxn>
                <a:cxn ang="0">
                  <a:pos x="951" y="119"/>
                </a:cxn>
                <a:cxn ang="0">
                  <a:pos x="969" y="0"/>
                </a:cxn>
                <a:cxn ang="0">
                  <a:pos x="945" y="47"/>
                </a:cxn>
                <a:cxn ang="0">
                  <a:pos x="783" y="113"/>
                </a:cxn>
                <a:cxn ang="0">
                  <a:pos x="706" y="161"/>
                </a:cxn>
                <a:cxn ang="0">
                  <a:pos x="460" y="233"/>
                </a:cxn>
                <a:cxn ang="0">
                  <a:pos x="281" y="287"/>
                </a:cxn>
                <a:cxn ang="0">
                  <a:pos x="173" y="293"/>
                </a:cxn>
                <a:cxn ang="0">
                  <a:pos x="12" y="485"/>
                </a:cxn>
                <a:cxn ang="0">
                  <a:pos x="0" y="509"/>
                </a:cxn>
                <a:cxn ang="0">
                  <a:pos x="0" y="1186"/>
                </a:cxn>
                <a:cxn ang="0">
                  <a:pos x="96" y="1180"/>
                </a:cxn>
                <a:cxn ang="0">
                  <a:pos x="323" y="1186"/>
                </a:cxn>
                <a:cxn ang="0">
                  <a:pos x="323" y="1186"/>
                </a:cxn>
              </a:cxnLst>
              <a:rect l="0" t="0" r="r" b="b"/>
              <a:pathLst>
                <a:path w="969" h="1192">
                  <a:moveTo>
                    <a:pt x="323" y="1186"/>
                  </a:moveTo>
                  <a:lnTo>
                    <a:pt x="490" y="1192"/>
                  </a:lnTo>
                  <a:lnTo>
                    <a:pt x="580" y="1150"/>
                  </a:lnTo>
                  <a:lnTo>
                    <a:pt x="813" y="1085"/>
                  </a:lnTo>
                  <a:lnTo>
                    <a:pt x="933" y="1055"/>
                  </a:lnTo>
                  <a:lnTo>
                    <a:pt x="759" y="989"/>
                  </a:lnTo>
                  <a:lnTo>
                    <a:pt x="556" y="953"/>
                  </a:lnTo>
                  <a:lnTo>
                    <a:pt x="197" y="971"/>
                  </a:lnTo>
                  <a:lnTo>
                    <a:pt x="299" y="893"/>
                  </a:lnTo>
                  <a:lnTo>
                    <a:pt x="496" y="803"/>
                  </a:lnTo>
                  <a:lnTo>
                    <a:pt x="694" y="671"/>
                  </a:lnTo>
                  <a:lnTo>
                    <a:pt x="700" y="671"/>
                  </a:lnTo>
                  <a:lnTo>
                    <a:pt x="712" y="665"/>
                  </a:lnTo>
                  <a:lnTo>
                    <a:pt x="753" y="647"/>
                  </a:lnTo>
                  <a:lnTo>
                    <a:pt x="777" y="641"/>
                  </a:lnTo>
                  <a:lnTo>
                    <a:pt x="789" y="629"/>
                  </a:lnTo>
                  <a:lnTo>
                    <a:pt x="795" y="617"/>
                  </a:lnTo>
                  <a:lnTo>
                    <a:pt x="789" y="611"/>
                  </a:lnTo>
                  <a:lnTo>
                    <a:pt x="783" y="599"/>
                  </a:lnTo>
                  <a:lnTo>
                    <a:pt x="783" y="575"/>
                  </a:lnTo>
                  <a:lnTo>
                    <a:pt x="795" y="545"/>
                  </a:lnTo>
                  <a:lnTo>
                    <a:pt x="807" y="515"/>
                  </a:lnTo>
                  <a:lnTo>
                    <a:pt x="825" y="485"/>
                  </a:lnTo>
                  <a:lnTo>
                    <a:pt x="837" y="455"/>
                  </a:lnTo>
                  <a:lnTo>
                    <a:pt x="843" y="437"/>
                  </a:lnTo>
                  <a:lnTo>
                    <a:pt x="849" y="431"/>
                  </a:lnTo>
                  <a:lnTo>
                    <a:pt x="849" y="347"/>
                  </a:lnTo>
                  <a:lnTo>
                    <a:pt x="849" y="341"/>
                  </a:lnTo>
                  <a:lnTo>
                    <a:pt x="855" y="335"/>
                  </a:lnTo>
                  <a:lnTo>
                    <a:pt x="873" y="305"/>
                  </a:lnTo>
                  <a:lnTo>
                    <a:pt x="885" y="269"/>
                  </a:lnTo>
                  <a:lnTo>
                    <a:pt x="897" y="239"/>
                  </a:lnTo>
                  <a:lnTo>
                    <a:pt x="903" y="227"/>
                  </a:lnTo>
                  <a:lnTo>
                    <a:pt x="909" y="215"/>
                  </a:lnTo>
                  <a:lnTo>
                    <a:pt x="927" y="173"/>
                  </a:lnTo>
                  <a:lnTo>
                    <a:pt x="945" y="137"/>
                  </a:lnTo>
                  <a:lnTo>
                    <a:pt x="951" y="125"/>
                  </a:lnTo>
                  <a:lnTo>
                    <a:pt x="951" y="119"/>
                  </a:lnTo>
                  <a:lnTo>
                    <a:pt x="969" y="0"/>
                  </a:lnTo>
                  <a:lnTo>
                    <a:pt x="945" y="47"/>
                  </a:lnTo>
                  <a:lnTo>
                    <a:pt x="783" y="113"/>
                  </a:lnTo>
                  <a:lnTo>
                    <a:pt x="706" y="161"/>
                  </a:lnTo>
                  <a:lnTo>
                    <a:pt x="460" y="233"/>
                  </a:lnTo>
                  <a:lnTo>
                    <a:pt x="281" y="287"/>
                  </a:lnTo>
                  <a:lnTo>
                    <a:pt x="173" y="293"/>
                  </a:lnTo>
                  <a:lnTo>
                    <a:pt x="12" y="485"/>
                  </a:lnTo>
                  <a:lnTo>
                    <a:pt x="0" y="509"/>
                  </a:lnTo>
                  <a:lnTo>
                    <a:pt x="0" y="1186"/>
                  </a:lnTo>
                  <a:lnTo>
                    <a:pt x="96" y="1180"/>
                  </a:lnTo>
                  <a:lnTo>
                    <a:pt x="323" y="1186"/>
                  </a:lnTo>
                  <a:lnTo>
                    <a:pt x="323" y="1186"/>
                  </a:lnTo>
                  <a:close/>
                </a:path>
              </a:pathLst>
            </a:custGeom>
            <a:gradFill rotWithShape="0">
              <a:gsLst>
                <a:gs pos="0">
                  <a:schemeClr val="bg2"/>
                </a:gs>
                <a:gs pos="100000">
                  <a:schemeClr val="bg1"/>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10" name="Freeform 7"/>
            <p:cNvSpPr>
              <a:spLocks/>
            </p:cNvSpPr>
            <p:nvPr/>
          </p:nvSpPr>
          <p:spPr bwMode="hidden">
            <a:xfrm>
              <a:off x="3188" y="1"/>
              <a:ext cx="2570" cy="2266"/>
            </a:xfrm>
            <a:custGeom>
              <a:avLst/>
              <a:gdLst/>
              <a:ahLst/>
              <a:cxnLst>
                <a:cxn ang="0">
                  <a:pos x="859" y="612"/>
                </a:cxn>
                <a:cxn ang="0">
                  <a:pos x="1087" y="853"/>
                </a:cxn>
                <a:cxn ang="0">
                  <a:pos x="961" y="913"/>
                </a:cxn>
                <a:cxn ang="0">
                  <a:pos x="786" y="883"/>
                </a:cxn>
                <a:cxn ang="0">
                  <a:pos x="450" y="931"/>
                </a:cxn>
                <a:cxn ang="0">
                  <a:pos x="150" y="1075"/>
                </a:cxn>
                <a:cxn ang="0">
                  <a:pos x="78" y="1165"/>
                </a:cxn>
                <a:cxn ang="0">
                  <a:pos x="361" y="1256"/>
                </a:cxn>
                <a:cxn ang="0">
                  <a:pos x="444" y="1316"/>
                </a:cxn>
                <a:cxn ang="0">
                  <a:pos x="697" y="1400"/>
                </a:cxn>
                <a:cxn ang="0">
                  <a:pos x="1026" y="1346"/>
                </a:cxn>
                <a:cxn ang="0">
                  <a:pos x="991" y="1412"/>
                </a:cxn>
                <a:cxn ang="0">
                  <a:pos x="804" y="1574"/>
                </a:cxn>
                <a:cxn ang="0">
                  <a:pos x="726" y="1718"/>
                </a:cxn>
                <a:cxn ang="0">
                  <a:pos x="768" y="1742"/>
                </a:cxn>
                <a:cxn ang="0">
                  <a:pos x="865" y="1693"/>
                </a:cxn>
                <a:cxn ang="0">
                  <a:pos x="991" y="1699"/>
                </a:cxn>
                <a:cxn ang="0">
                  <a:pos x="1135" y="1627"/>
                </a:cxn>
                <a:cxn ang="0">
                  <a:pos x="1183" y="1669"/>
                </a:cxn>
                <a:cxn ang="0">
                  <a:pos x="1399" y="1436"/>
                </a:cxn>
                <a:cxn ang="0">
                  <a:pos x="1615" y="1334"/>
                </a:cxn>
                <a:cxn ang="0">
                  <a:pos x="1645" y="1370"/>
                </a:cxn>
                <a:cxn ang="0">
                  <a:pos x="1681" y="1430"/>
                </a:cxn>
                <a:cxn ang="0">
                  <a:pos x="1699" y="1466"/>
                </a:cxn>
                <a:cxn ang="0">
                  <a:pos x="1747" y="1550"/>
                </a:cxn>
                <a:cxn ang="0">
                  <a:pos x="1772" y="1586"/>
                </a:cxn>
                <a:cxn ang="0">
                  <a:pos x="2124" y="2248"/>
                </a:cxn>
                <a:cxn ang="0">
                  <a:pos x="1693" y="1322"/>
                </a:cxn>
                <a:cxn ang="0">
                  <a:pos x="1861" y="1165"/>
                </a:cxn>
                <a:cxn ang="0">
                  <a:pos x="2173" y="1099"/>
                </a:cxn>
                <a:cxn ang="0">
                  <a:pos x="2390" y="1009"/>
                </a:cxn>
                <a:cxn ang="0">
                  <a:pos x="2570" y="805"/>
                </a:cxn>
                <a:cxn ang="0">
                  <a:pos x="2342" y="781"/>
                </a:cxn>
                <a:cxn ang="0">
                  <a:pos x="2114" y="763"/>
                </a:cxn>
                <a:cxn ang="0">
                  <a:pos x="2408" y="433"/>
                </a:cxn>
                <a:cxn ang="0">
                  <a:pos x="2426" y="421"/>
                </a:cxn>
                <a:cxn ang="0">
                  <a:pos x="2474" y="379"/>
                </a:cxn>
                <a:cxn ang="0">
                  <a:pos x="2492" y="355"/>
                </a:cxn>
                <a:cxn ang="0">
                  <a:pos x="2474" y="337"/>
                </a:cxn>
                <a:cxn ang="0">
                  <a:pos x="2474" y="271"/>
                </a:cxn>
                <a:cxn ang="0">
                  <a:pos x="2492" y="192"/>
                </a:cxn>
                <a:cxn ang="0">
                  <a:pos x="2504" y="132"/>
                </a:cxn>
                <a:cxn ang="0">
                  <a:pos x="2492" y="36"/>
                </a:cxn>
                <a:cxn ang="0">
                  <a:pos x="2492" y="24"/>
                </a:cxn>
                <a:cxn ang="0">
                  <a:pos x="2102" y="0"/>
                </a:cxn>
                <a:cxn ang="0">
                  <a:pos x="1909" y="90"/>
                </a:cxn>
                <a:cxn ang="0">
                  <a:pos x="1747" y="535"/>
                </a:cxn>
                <a:cxn ang="0">
                  <a:pos x="1711" y="469"/>
                </a:cxn>
                <a:cxn ang="0">
                  <a:pos x="1633" y="144"/>
                </a:cxn>
                <a:cxn ang="0">
                  <a:pos x="1579" y="0"/>
                </a:cxn>
                <a:cxn ang="0">
                  <a:pos x="738" y="186"/>
                </a:cxn>
                <a:cxn ang="0">
                  <a:pos x="756" y="463"/>
                </a:cxn>
              </a:cxnLst>
              <a:rect l="0" t="0" r="r" b="b"/>
              <a:pathLst>
                <a:path w="2570" h="2266">
                  <a:moveTo>
                    <a:pt x="756" y="463"/>
                  </a:moveTo>
                  <a:lnTo>
                    <a:pt x="859" y="612"/>
                  </a:lnTo>
                  <a:lnTo>
                    <a:pt x="937" y="720"/>
                  </a:lnTo>
                  <a:lnTo>
                    <a:pt x="1087" y="853"/>
                  </a:lnTo>
                  <a:lnTo>
                    <a:pt x="1105" y="907"/>
                  </a:lnTo>
                  <a:lnTo>
                    <a:pt x="961" y="913"/>
                  </a:lnTo>
                  <a:lnTo>
                    <a:pt x="895" y="901"/>
                  </a:lnTo>
                  <a:lnTo>
                    <a:pt x="786" y="883"/>
                  </a:lnTo>
                  <a:lnTo>
                    <a:pt x="637" y="859"/>
                  </a:lnTo>
                  <a:lnTo>
                    <a:pt x="450" y="931"/>
                  </a:lnTo>
                  <a:lnTo>
                    <a:pt x="306" y="1021"/>
                  </a:lnTo>
                  <a:lnTo>
                    <a:pt x="150" y="1075"/>
                  </a:lnTo>
                  <a:lnTo>
                    <a:pt x="0" y="1153"/>
                  </a:lnTo>
                  <a:lnTo>
                    <a:pt x="78" y="1165"/>
                  </a:lnTo>
                  <a:lnTo>
                    <a:pt x="264" y="1220"/>
                  </a:lnTo>
                  <a:lnTo>
                    <a:pt x="361" y="1256"/>
                  </a:lnTo>
                  <a:lnTo>
                    <a:pt x="367" y="1298"/>
                  </a:lnTo>
                  <a:lnTo>
                    <a:pt x="444" y="1316"/>
                  </a:lnTo>
                  <a:lnTo>
                    <a:pt x="558" y="1400"/>
                  </a:lnTo>
                  <a:lnTo>
                    <a:pt x="697" y="1400"/>
                  </a:lnTo>
                  <a:lnTo>
                    <a:pt x="895" y="1346"/>
                  </a:lnTo>
                  <a:lnTo>
                    <a:pt x="1026" y="1346"/>
                  </a:lnTo>
                  <a:lnTo>
                    <a:pt x="1147" y="1358"/>
                  </a:lnTo>
                  <a:lnTo>
                    <a:pt x="991" y="1412"/>
                  </a:lnTo>
                  <a:lnTo>
                    <a:pt x="804" y="1538"/>
                  </a:lnTo>
                  <a:lnTo>
                    <a:pt x="804" y="1574"/>
                  </a:lnTo>
                  <a:lnTo>
                    <a:pt x="762" y="1645"/>
                  </a:lnTo>
                  <a:lnTo>
                    <a:pt x="726" y="1718"/>
                  </a:lnTo>
                  <a:lnTo>
                    <a:pt x="732" y="1754"/>
                  </a:lnTo>
                  <a:lnTo>
                    <a:pt x="768" y="1742"/>
                  </a:lnTo>
                  <a:lnTo>
                    <a:pt x="829" y="1730"/>
                  </a:lnTo>
                  <a:lnTo>
                    <a:pt x="865" y="1693"/>
                  </a:lnTo>
                  <a:lnTo>
                    <a:pt x="925" y="1663"/>
                  </a:lnTo>
                  <a:lnTo>
                    <a:pt x="991" y="1699"/>
                  </a:lnTo>
                  <a:lnTo>
                    <a:pt x="1087" y="1675"/>
                  </a:lnTo>
                  <a:lnTo>
                    <a:pt x="1135" y="1627"/>
                  </a:lnTo>
                  <a:lnTo>
                    <a:pt x="1147" y="1687"/>
                  </a:lnTo>
                  <a:lnTo>
                    <a:pt x="1183" y="1669"/>
                  </a:lnTo>
                  <a:lnTo>
                    <a:pt x="1333" y="1514"/>
                  </a:lnTo>
                  <a:lnTo>
                    <a:pt x="1399" y="1436"/>
                  </a:lnTo>
                  <a:lnTo>
                    <a:pt x="1526" y="1382"/>
                  </a:lnTo>
                  <a:lnTo>
                    <a:pt x="1615" y="1334"/>
                  </a:lnTo>
                  <a:lnTo>
                    <a:pt x="1627" y="1346"/>
                  </a:lnTo>
                  <a:lnTo>
                    <a:pt x="1645" y="1370"/>
                  </a:lnTo>
                  <a:lnTo>
                    <a:pt x="1669" y="1400"/>
                  </a:lnTo>
                  <a:lnTo>
                    <a:pt x="1681" y="1430"/>
                  </a:lnTo>
                  <a:lnTo>
                    <a:pt x="1687" y="1448"/>
                  </a:lnTo>
                  <a:lnTo>
                    <a:pt x="1699" y="1466"/>
                  </a:lnTo>
                  <a:lnTo>
                    <a:pt x="1729" y="1520"/>
                  </a:lnTo>
                  <a:lnTo>
                    <a:pt x="1747" y="1550"/>
                  </a:lnTo>
                  <a:lnTo>
                    <a:pt x="1766" y="1574"/>
                  </a:lnTo>
                  <a:lnTo>
                    <a:pt x="1772" y="1586"/>
                  </a:lnTo>
                  <a:lnTo>
                    <a:pt x="1778" y="1592"/>
                  </a:lnTo>
                  <a:lnTo>
                    <a:pt x="2124" y="2248"/>
                  </a:lnTo>
                  <a:lnTo>
                    <a:pt x="2215" y="2266"/>
                  </a:lnTo>
                  <a:lnTo>
                    <a:pt x="1693" y="1322"/>
                  </a:lnTo>
                  <a:lnTo>
                    <a:pt x="1723" y="1262"/>
                  </a:lnTo>
                  <a:lnTo>
                    <a:pt x="1861" y="1165"/>
                  </a:lnTo>
                  <a:lnTo>
                    <a:pt x="1988" y="1129"/>
                  </a:lnTo>
                  <a:lnTo>
                    <a:pt x="2173" y="1099"/>
                  </a:lnTo>
                  <a:lnTo>
                    <a:pt x="2318" y="1075"/>
                  </a:lnTo>
                  <a:lnTo>
                    <a:pt x="2390" y="1009"/>
                  </a:lnTo>
                  <a:lnTo>
                    <a:pt x="2570" y="895"/>
                  </a:lnTo>
                  <a:lnTo>
                    <a:pt x="2570" y="805"/>
                  </a:lnTo>
                  <a:lnTo>
                    <a:pt x="2516" y="787"/>
                  </a:lnTo>
                  <a:lnTo>
                    <a:pt x="2342" y="781"/>
                  </a:lnTo>
                  <a:lnTo>
                    <a:pt x="2042" y="871"/>
                  </a:lnTo>
                  <a:lnTo>
                    <a:pt x="2114" y="763"/>
                  </a:lnTo>
                  <a:lnTo>
                    <a:pt x="2264" y="624"/>
                  </a:lnTo>
                  <a:lnTo>
                    <a:pt x="2408" y="433"/>
                  </a:lnTo>
                  <a:lnTo>
                    <a:pt x="2414" y="433"/>
                  </a:lnTo>
                  <a:lnTo>
                    <a:pt x="2426" y="421"/>
                  </a:lnTo>
                  <a:lnTo>
                    <a:pt x="2456" y="397"/>
                  </a:lnTo>
                  <a:lnTo>
                    <a:pt x="2474" y="379"/>
                  </a:lnTo>
                  <a:lnTo>
                    <a:pt x="2486" y="367"/>
                  </a:lnTo>
                  <a:lnTo>
                    <a:pt x="2492" y="355"/>
                  </a:lnTo>
                  <a:lnTo>
                    <a:pt x="2486" y="349"/>
                  </a:lnTo>
                  <a:lnTo>
                    <a:pt x="2474" y="337"/>
                  </a:lnTo>
                  <a:lnTo>
                    <a:pt x="2474" y="307"/>
                  </a:lnTo>
                  <a:lnTo>
                    <a:pt x="2474" y="271"/>
                  </a:lnTo>
                  <a:lnTo>
                    <a:pt x="2480" y="228"/>
                  </a:lnTo>
                  <a:lnTo>
                    <a:pt x="2492" y="192"/>
                  </a:lnTo>
                  <a:lnTo>
                    <a:pt x="2498" y="156"/>
                  </a:lnTo>
                  <a:lnTo>
                    <a:pt x="2504" y="132"/>
                  </a:lnTo>
                  <a:lnTo>
                    <a:pt x="2504" y="126"/>
                  </a:lnTo>
                  <a:lnTo>
                    <a:pt x="2492" y="36"/>
                  </a:lnTo>
                  <a:lnTo>
                    <a:pt x="2492" y="36"/>
                  </a:lnTo>
                  <a:lnTo>
                    <a:pt x="2492" y="24"/>
                  </a:lnTo>
                  <a:lnTo>
                    <a:pt x="2498" y="0"/>
                  </a:lnTo>
                  <a:lnTo>
                    <a:pt x="2102" y="0"/>
                  </a:lnTo>
                  <a:lnTo>
                    <a:pt x="2006" y="60"/>
                  </a:lnTo>
                  <a:lnTo>
                    <a:pt x="1909" y="90"/>
                  </a:lnTo>
                  <a:lnTo>
                    <a:pt x="1808" y="337"/>
                  </a:lnTo>
                  <a:lnTo>
                    <a:pt x="1747" y="535"/>
                  </a:lnTo>
                  <a:lnTo>
                    <a:pt x="1687" y="588"/>
                  </a:lnTo>
                  <a:lnTo>
                    <a:pt x="1711" y="469"/>
                  </a:lnTo>
                  <a:lnTo>
                    <a:pt x="1687" y="343"/>
                  </a:lnTo>
                  <a:lnTo>
                    <a:pt x="1633" y="144"/>
                  </a:lnTo>
                  <a:lnTo>
                    <a:pt x="1585" y="12"/>
                  </a:lnTo>
                  <a:lnTo>
                    <a:pt x="1579" y="0"/>
                  </a:lnTo>
                  <a:lnTo>
                    <a:pt x="786" y="0"/>
                  </a:lnTo>
                  <a:lnTo>
                    <a:pt x="738" y="186"/>
                  </a:lnTo>
                  <a:lnTo>
                    <a:pt x="756" y="463"/>
                  </a:lnTo>
                  <a:lnTo>
                    <a:pt x="756" y="463"/>
                  </a:lnTo>
                  <a:close/>
                </a:path>
              </a:pathLst>
            </a:custGeom>
            <a:gradFill rotWithShape="0">
              <a:gsLst>
                <a:gs pos="0">
                  <a:schemeClr val="bg2"/>
                </a:gs>
                <a:gs pos="100000">
                  <a:schemeClr val="bg1"/>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11" name="Freeform 8"/>
            <p:cNvSpPr>
              <a:spLocks/>
            </p:cNvSpPr>
            <p:nvPr/>
          </p:nvSpPr>
          <p:spPr bwMode="hidden">
            <a:xfrm>
              <a:off x="3525" y="1"/>
              <a:ext cx="2185" cy="1508"/>
            </a:xfrm>
            <a:custGeom>
              <a:avLst/>
              <a:gdLst/>
              <a:ahLst/>
              <a:cxnLst>
                <a:cxn ang="0">
                  <a:pos x="1034" y="767"/>
                </a:cxn>
                <a:cxn ang="0">
                  <a:pos x="1190" y="1235"/>
                </a:cxn>
                <a:cxn ang="0">
                  <a:pos x="956" y="1193"/>
                </a:cxn>
                <a:cxn ang="0">
                  <a:pos x="723" y="1127"/>
                </a:cxn>
                <a:cxn ang="0">
                  <a:pos x="442" y="1109"/>
                </a:cxn>
                <a:cxn ang="0">
                  <a:pos x="0" y="1079"/>
                </a:cxn>
                <a:cxn ang="0">
                  <a:pos x="30" y="1115"/>
                </a:cxn>
                <a:cxn ang="0">
                  <a:pos x="496" y="1133"/>
                </a:cxn>
                <a:cxn ang="0">
                  <a:pos x="777" y="1187"/>
                </a:cxn>
                <a:cxn ang="0">
                  <a:pos x="1130" y="1301"/>
                </a:cxn>
                <a:cxn ang="0">
                  <a:pos x="1070" y="1319"/>
                </a:cxn>
                <a:cxn ang="0">
                  <a:pos x="711" y="1505"/>
                </a:cxn>
                <a:cxn ang="0">
                  <a:pos x="765" y="1481"/>
                </a:cxn>
                <a:cxn ang="0">
                  <a:pos x="861" y="1439"/>
                </a:cxn>
                <a:cxn ang="0">
                  <a:pos x="1022" y="1355"/>
                </a:cxn>
                <a:cxn ang="0">
                  <a:pos x="1214" y="1295"/>
                </a:cxn>
                <a:cxn ang="0">
                  <a:pos x="1267" y="1223"/>
                </a:cxn>
                <a:cxn ang="0">
                  <a:pos x="1632" y="1043"/>
                </a:cxn>
                <a:cxn ang="0">
                  <a:pos x="1931" y="953"/>
                </a:cxn>
                <a:cxn ang="0">
                  <a:pos x="2176" y="821"/>
                </a:cxn>
                <a:cxn ang="0">
                  <a:pos x="1961" y="911"/>
                </a:cxn>
                <a:cxn ang="0">
                  <a:pos x="1656" y="989"/>
                </a:cxn>
                <a:cxn ang="0">
                  <a:pos x="1339" y="1151"/>
                </a:cxn>
                <a:cxn ang="0">
                  <a:pos x="1501" y="905"/>
                </a:cxn>
                <a:cxn ang="0">
                  <a:pos x="1620" y="545"/>
                </a:cxn>
                <a:cxn ang="0">
                  <a:pos x="1740" y="372"/>
                </a:cxn>
                <a:cxn ang="0">
                  <a:pos x="1979" y="60"/>
                </a:cxn>
                <a:cxn ang="0">
                  <a:pos x="2003" y="0"/>
                </a:cxn>
                <a:cxn ang="0">
                  <a:pos x="1973" y="0"/>
                </a:cxn>
                <a:cxn ang="0">
                  <a:pos x="1596" y="480"/>
                </a:cxn>
                <a:cxn ang="0">
                  <a:pos x="1477" y="887"/>
                </a:cxn>
                <a:cxn ang="0">
                  <a:pos x="1255" y="1175"/>
                </a:cxn>
                <a:cxn ang="0">
                  <a:pos x="1130" y="905"/>
                </a:cxn>
                <a:cxn ang="0">
                  <a:pos x="1010" y="540"/>
                </a:cxn>
                <a:cxn ang="0">
                  <a:pos x="885" y="222"/>
                </a:cxn>
                <a:cxn ang="0">
                  <a:pos x="789" y="0"/>
                </a:cxn>
                <a:cxn ang="0">
                  <a:pos x="753" y="0"/>
                </a:cxn>
                <a:cxn ang="0">
                  <a:pos x="903" y="354"/>
                </a:cxn>
                <a:cxn ang="0">
                  <a:pos x="1034" y="767"/>
                </a:cxn>
                <a:cxn ang="0">
                  <a:pos x="1034" y="767"/>
                </a:cxn>
              </a:cxnLst>
              <a:rect l="0" t="0" r="r" b="b"/>
              <a:pathLst>
                <a:path w="2176" h="1505">
                  <a:moveTo>
                    <a:pt x="1034" y="767"/>
                  </a:moveTo>
                  <a:lnTo>
                    <a:pt x="1190" y="1235"/>
                  </a:lnTo>
                  <a:lnTo>
                    <a:pt x="956" y="1193"/>
                  </a:lnTo>
                  <a:lnTo>
                    <a:pt x="723" y="1127"/>
                  </a:lnTo>
                  <a:lnTo>
                    <a:pt x="442" y="1109"/>
                  </a:lnTo>
                  <a:lnTo>
                    <a:pt x="0" y="1079"/>
                  </a:lnTo>
                  <a:lnTo>
                    <a:pt x="30" y="1115"/>
                  </a:lnTo>
                  <a:lnTo>
                    <a:pt x="496" y="1133"/>
                  </a:lnTo>
                  <a:lnTo>
                    <a:pt x="777" y="1187"/>
                  </a:lnTo>
                  <a:lnTo>
                    <a:pt x="1130" y="1301"/>
                  </a:lnTo>
                  <a:lnTo>
                    <a:pt x="1070" y="1319"/>
                  </a:lnTo>
                  <a:lnTo>
                    <a:pt x="711" y="1505"/>
                  </a:lnTo>
                  <a:lnTo>
                    <a:pt x="765" y="1481"/>
                  </a:lnTo>
                  <a:lnTo>
                    <a:pt x="861" y="1439"/>
                  </a:lnTo>
                  <a:lnTo>
                    <a:pt x="1022" y="1355"/>
                  </a:lnTo>
                  <a:lnTo>
                    <a:pt x="1214" y="1295"/>
                  </a:lnTo>
                  <a:lnTo>
                    <a:pt x="1267" y="1223"/>
                  </a:lnTo>
                  <a:lnTo>
                    <a:pt x="1632" y="1043"/>
                  </a:lnTo>
                  <a:lnTo>
                    <a:pt x="1931" y="953"/>
                  </a:lnTo>
                  <a:lnTo>
                    <a:pt x="2176" y="821"/>
                  </a:lnTo>
                  <a:lnTo>
                    <a:pt x="1961" y="911"/>
                  </a:lnTo>
                  <a:lnTo>
                    <a:pt x="1656" y="989"/>
                  </a:lnTo>
                  <a:lnTo>
                    <a:pt x="1339" y="1151"/>
                  </a:lnTo>
                  <a:lnTo>
                    <a:pt x="1501" y="905"/>
                  </a:lnTo>
                  <a:lnTo>
                    <a:pt x="1620" y="545"/>
                  </a:lnTo>
                  <a:lnTo>
                    <a:pt x="1740" y="372"/>
                  </a:lnTo>
                  <a:lnTo>
                    <a:pt x="1979" y="60"/>
                  </a:lnTo>
                  <a:lnTo>
                    <a:pt x="2003" y="0"/>
                  </a:lnTo>
                  <a:lnTo>
                    <a:pt x="1973" y="0"/>
                  </a:lnTo>
                  <a:lnTo>
                    <a:pt x="1596" y="480"/>
                  </a:lnTo>
                  <a:lnTo>
                    <a:pt x="1477" y="887"/>
                  </a:lnTo>
                  <a:lnTo>
                    <a:pt x="1255" y="1175"/>
                  </a:lnTo>
                  <a:lnTo>
                    <a:pt x="1130" y="905"/>
                  </a:lnTo>
                  <a:lnTo>
                    <a:pt x="1010" y="540"/>
                  </a:lnTo>
                  <a:lnTo>
                    <a:pt x="885" y="222"/>
                  </a:lnTo>
                  <a:lnTo>
                    <a:pt x="789" y="0"/>
                  </a:lnTo>
                  <a:lnTo>
                    <a:pt x="753" y="0"/>
                  </a:lnTo>
                  <a:lnTo>
                    <a:pt x="903" y="354"/>
                  </a:lnTo>
                  <a:lnTo>
                    <a:pt x="1034" y="767"/>
                  </a:lnTo>
                  <a:lnTo>
                    <a:pt x="1034" y="767"/>
                  </a:lnTo>
                  <a:close/>
                </a:path>
              </a:pathLst>
            </a:custGeom>
            <a:gradFill rotWithShape="0">
              <a:gsLst>
                <a:gs pos="0">
                  <a:schemeClr val="accent2"/>
                </a:gs>
                <a:gs pos="100000">
                  <a:schemeClr val="bg1"/>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12" name="Freeform 9"/>
            <p:cNvSpPr>
              <a:spLocks/>
            </p:cNvSpPr>
            <p:nvPr/>
          </p:nvSpPr>
          <p:spPr bwMode="hidden">
            <a:xfrm>
              <a:off x="0" y="649"/>
              <a:ext cx="816" cy="806"/>
            </a:xfrm>
            <a:custGeom>
              <a:avLst/>
              <a:gdLst/>
              <a:ahLst/>
              <a:cxnLst>
                <a:cxn ang="0">
                  <a:pos x="161" y="564"/>
                </a:cxn>
                <a:cxn ang="0">
                  <a:pos x="329" y="438"/>
                </a:cxn>
                <a:cxn ang="0">
                  <a:pos x="646" y="216"/>
                </a:cxn>
                <a:cxn ang="0">
                  <a:pos x="813" y="0"/>
                </a:cxn>
                <a:cxn ang="0">
                  <a:pos x="676" y="150"/>
                </a:cxn>
                <a:cxn ang="0">
                  <a:pos x="144" y="504"/>
                </a:cxn>
                <a:cxn ang="0">
                  <a:pos x="0" y="732"/>
                </a:cxn>
                <a:cxn ang="0">
                  <a:pos x="0" y="804"/>
                </a:cxn>
                <a:cxn ang="0">
                  <a:pos x="161" y="564"/>
                </a:cxn>
                <a:cxn ang="0">
                  <a:pos x="161" y="564"/>
                </a:cxn>
              </a:cxnLst>
              <a:rect l="0" t="0" r="r" b="b"/>
              <a:pathLst>
                <a:path w="813" h="804">
                  <a:moveTo>
                    <a:pt x="161" y="564"/>
                  </a:moveTo>
                  <a:lnTo>
                    <a:pt x="329" y="438"/>
                  </a:lnTo>
                  <a:lnTo>
                    <a:pt x="646" y="216"/>
                  </a:lnTo>
                  <a:lnTo>
                    <a:pt x="813" y="0"/>
                  </a:lnTo>
                  <a:lnTo>
                    <a:pt x="676" y="150"/>
                  </a:lnTo>
                  <a:lnTo>
                    <a:pt x="144" y="504"/>
                  </a:lnTo>
                  <a:lnTo>
                    <a:pt x="0" y="732"/>
                  </a:lnTo>
                  <a:lnTo>
                    <a:pt x="0" y="804"/>
                  </a:lnTo>
                  <a:lnTo>
                    <a:pt x="161" y="564"/>
                  </a:lnTo>
                  <a:lnTo>
                    <a:pt x="161" y="564"/>
                  </a:lnTo>
                  <a:close/>
                </a:path>
              </a:pathLst>
            </a:custGeom>
            <a:gradFill rotWithShape="0">
              <a:gsLst>
                <a:gs pos="0">
                  <a:schemeClr val="accent2"/>
                </a:gs>
                <a:gs pos="100000">
                  <a:schemeClr val="bg1"/>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13" name="Freeform 10"/>
            <p:cNvSpPr>
              <a:spLocks/>
            </p:cNvSpPr>
            <p:nvPr/>
          </p:nvSpPr>
          <p:spPr bwMode="hidden">
            <a:xfrm>
              <a:off x="0" y="1545"/>
              <a:ext cx="762" cy="107"/>
            </a:xfrm>
            <a:custGeom>
              <a:avLst/>
              <a:gdLst/>
              <a:ahLst/>
              <a:cxnLst>
                <a:cxn ang="0">
                  <a:pos x="460" y="66"/>
                </a:cxn>
                <a:cxn ang="0">
                  <a:pos x="759" y="0"/>
                </a:cxn>
                <a:cxn ang="0">
                  <a:pos x="496" y="36"/>
                </a:cxn>
                <a:cxn ang="0">
                  <a:pos x="138" y="48"/>
                </a:cxn>
                <a:cxn ang="0">
                  <a:pos x="0" y="78"/>
                </a:cxn>
                <a:cxn ang="0">
                  <a:pos x="0" y="107"/>
                </a:cxn>
                <a:cxn ang="0">
                  <a:pos x="96" y="89"/>
                </a:cxn>
                <a:cxn ang="0">
                  <a:pos x="460" y="66"/>
                </a:cxn>
                <a:cxn ang="0">
                  <a:pos x="460" y="66"/>
                </a:cxn>
              </a:cxnLst>
              <a:rect l="0" t="0" r="r" b="b"/>
              <a:pathLst>
                <a:path w="759" h="107">
                  <a:moveTo>
                    <a:pt x="460" y="66"/>
                  </a:moveTo>
                  <a:lnTo>
                    <a:pt x="759" y="0"/>
                  </a:lnTo>
                  <a:lnTo>
                    <a:pt x="496" y="36"/>
                  </a:lnTo>
                  <a:lnTo>
                    <a:pt x="138" y="48"/>
                  </a:lnTo>
                  <a:lnTo>
                    <a:pt x="0" y="78"/>
                  </a:lnTo>
                  <a:lnTo>
                    <a:pt x="0" y="107"/>
                  </a:lnTo>
                  <a:lnTo>
                    <a:pt x="96" y="89"/>
                  </a:lnTo>
                  <a:lnTo>
                    <a:pt x="460" y="66"/>
                  </a:lnTo>
                  <a:lnTo>
                    <a:pt x="460" y="66"/>
                  </a:lnTo>
                  <a:close/>
                </a:path>
              </a:pathLst>
            </a:custGeom>
            <a:gradFill rotWithShape="0">
              <a:gsLst>
                <a:gs pos="0">
                  <a:schemeClr val="accent2"/>
                </a:gs>
                <a:gs pos="100000">
                  <a:schemeClr val="bg1"/>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14" name="Freeform 11"/>
            <p:cNvSpPr>
              <a:spLocks/>
            </p:cNvSpPr>
            <p:nvPr/>
          </p:nvSpPr>
          <p:spPr bwMode="hidden">
            <a:xfrm>
              <a:off x="2314" y="3431"/>
              <a:ext cx="3182" cy="745"/>
            </a:xfrm>
            <a:custGeom>
              <a:avLst/>
              <a:gdLst/>
              <a:ahLst/>
              <a:cxnLst>
                <a:cxn ang="0">
                  <a:pos x="1387" y="239"/>
                </a:cxn>
                <a:cxn ang="0">
                  <a:pos x="1734" y="233"/>
                </a:cxn>
                <a:cxn ang="0">
                  <a:pos x="2087" y="251"/>
                </a:cxn>
                <a:cxn ang="0">
                  <a:pos x="2505" y="233"/>
                </a:cxn>
                <a:cxn ang="0">
                  <a:pos x="3169" y="204"/>
                </a:cxn>
                <a:cxn ang="0">
                  <a:pos x="3115" y="186"/>
                </a:cxn>
                <a:cxn ang="0">
                  <a:pos x="2422" y="221"/>
                </a:cxn>
                <a:cxn ang="0">
                  <a:pos x="2003" y="221"/>
                </a:cxn>
                <a:cxn ang="0">
                  <a:pos x="1459" y="186"/>
                </a:cxn>
                <a:cxn ang="0">
                  <a:pos x="1543" y="168"/>
                </a:cxn>
                <a:cxn ang="0">
                  <a:pos x="2039" y="0"/>
                </a:cxn>
                <a:cxn ang="0">
                  <a:pos x="1961" y="24"/>
                </a:cxn>
                <a:cxn ang="0">
                  <a:pos x="1836" y="66"/>
                </a:cxn>
                <a:cxn ang="0">
                  <a:pos x="1602" y="138"/>
                </a:cxn>
                <a:cxn ang="0">
                  <a:pos x="1339" y="198"/>
                </a:cxn>
                <a:cxn ang="0">
                  <a:pos x="1268" y="251"/>
                </a:cxn>
                <a:cxn ang="0">
                  <a:pos x="765" y="413"/>
                </a:cxn>
                <a:cxn ang="0">
                  <a:pos x="335" y="503"/>
                </a:cxn>
                <a:cxn ang="0">
                  <a:pos x="0" y="617"/>
                </a:cxn>
                <a:cxn ang="0">
                  <a:pos x="299" y="539"/>
                </a:cxn>
                <a:cxn ang="0">
                  <a:pos x="735" y="449"/>
                </a:cxn>
                <a:cxn ang="0">
                  <a:pos x="1178" y="311"/>
                </a:cxn>
                <a:cxn ang="0">
                  <a:pos x="981" y="491"/>
                </a:cxn>
                <a:cxn ang="0">
                  <a:pos x="867" y="743"/>
                </a:cxn>
                <a:cxn ang="0">
                  <a:pos x="861" y="743"/>
                </a:cxn>
                <a:cxn ang="0">
                  <a:pos x="933" y="743"/>
                </a:cxn>
                <a:cxn ang="0">
                  <a:pos x="1022" y="497"/>
                </a:cxn>
                <a:cxn ang="0">
                  <a:pos x="1297" y="281"/>
                </a:cxn>
                <a:cxn ang="0">
                  <a:pos x="1531" y="449"/>
                </a:cxn>
                <a:cxn ang="0">
                  <a:pos x="1770" y="677"/>
                </a:cxn>
                <a:cxn ang="0">
                  <a:pos x="1854" y="743"/>
                </a:cxn>
                <a:cxn ang="0">
                  <a:pos x="1919" y="743"/>
                </a:cxn>
                <a:cxn ang="0">
                  <a:pos x="1692" y="527"/>
                </a:cxn>
                <a:cxn ang="0">
                  <a:pos x="1387" y="239"/>
                </a:cxn>
                <a:cxn ang="0">
                  <a:pos x="1387" y="239"/>
                </a:cxn>
              </a:cxnLst>
              <a:rect l="0" t="0" r="r" b="b"/>
              <a:pathLst>
                <a:path w="3169" h="743">
                  <a:moveTo>
                    <a:pt x="1387" y="239"/>
                  </a:moveTo>
                  <a:lnTo>
                    <a:pt x="1734" y="233"/>
                  </a:lnTo>
                  <a:lnTo>
                    <a:pt x="2087" y="251"/>
                  </a:lnTo>
                  <a:lnTo>
                    <a:pt x="2505" y="233"/>
                  </a:lnTo>
                  <a:lnTo>
                    <a:pt x="3169" y="204"/>
                  </a:lnTo>
                  <a:lnTo>
                    <a:pt x="3115" y="186"/>
                  </a:lnTo>
                  <a:lnTo>
                    <a:pt x="2422" y="221"/>
                  </a:lnTo>
                  <a:lnTo>
                    <a:pt x="2003" y="221"/>
                  </a:lnTo>
                  <a:lnTo>
                    <a:pt x="1459" y="186"/>
                  </a:lnTo>
                  <a:lnTo>
                    <a:pt x="1543" y="168"/>
                  </a:lnTo>
                  <a:lnTo>
                    <a:pt x="2039" y="0"/>
                  </a:lnTo>
                  <a:lnTo>
                    <a:pt x="1961" y="24"/>
                  </a:lnTo>
                  <a:lnTo>
                    <a:pt x="1836" y="66"/>
                  </a:lnTo>
                  <a:lnTo>
                    <a:pt x="1602" y="138"/>
                  </a:lnTo>
                  <a:lnTo>
                    <a:pt x="1339" y="198"/>
                  </a:lnTo>
                  <a:lnTo>
                    <a:pt x="1268" y="251"/>
                  </a:lnTo>
                  <a:lnTo>
                    <a:pt x="765" y="413"/>
                  </a:lnTo>
                  <a:lnTo>
                    <a:pt x="335" y="503"/>
                  </a:lnTo>
                  <a:lnTo>
                    <a:pt x="0" y="617"/>
                  </a:lnTo>
                  <a:lnTo>
                    <a:pt x="299" y="539"/>
                  </a:lnTo>
                  <a:lnTo>
                    <a:pt x="735" y="449"/>
                  </a:lnTo>
                  <a:lnTo>
                    <a:pt x="1178" y="311"/>
                  </a:lnTo>
                  <a:lnTo>
                    <a:pt x="981" y="491"/>
                  </a:lnTo>
                  <a:lnTo>
                    <a:pt x="867" y="743"/>
                  </a:lnTo>
                  <a:lnTo>
                    <a:pt x="861" y="743"/>
                  </a:lnTo>
                  <a:lnTo>
                    <a:pt x="933" y="743"/>
                  </a:lnTo>
                  <a:lnTo>
                    <a:pt x="1022" y="497"/>
                  </a:lnTo>
                  <a:lnTo>
                    <a:pt x="1297" y="281"/>
                  </a:lnTo>
                  <a:lnTo>
                    <a:pt x="1531" y="449"/>
                  </a:lnTo>
                  <a:lnTo>
                    <a:pt x="1770" y="677"/>
                  </a:lnTo>
                  <a:lnTo>
                    <a:pt x="1854" y="743"/>
                  </a:lnTo>
                  <a:lnTo>
                    <a:pt x="1919" y="743"/>
                  </a:lnTo>
                  <a:lnTo>
                    <a:pt x="1692" y="527"/>
                  </a:lnTo>
                  <a:lnTo>
                    <a:pt x="1387" y="239"/>
                  </a:lnTo>
                  <a:lnTo>
                    <a:pt x="1387" y="239"/>
                  </a:lnTo>
                  <a:close/>
                </a:path>
              </a:pathLst>
            </a:custGeom>
            <a:gradFill rotWithShape="0">
              <a:gsLst>
                <a:gs pos="0">
                  <a:schemeClr val="accent2"/>
                </a:gs>
                <a:gs pos="100000">
                  <a:schemeClr val="bg1"/>
                </a:gs>
              </a:gsLst>
              <a:lin ang="27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15" name="Rectangle 12"/>
            <p:cNvSpPr>
              <a:spLocks noChangeArrowheads="1"/>
            </p:cNvSpPr>
            <p:nvPr/>
          </p:nvSpPr>
          <p:spPr bwMode="hidden">
            <a:xfrm>
              <a:off x="192" y="127"/>
              <a:ext cx="1" cy="1"/>
            </a:xfrm>
            <a:prstGeom prst="rect">
              <a:avLst/>
            </a:prstGeom>
            <a:solidFill>
              <a:srgbClr val="9A1E8D"/>
            </a:solidFill>
            <a:ln w="9525">
              <a:noFill/>
              <a:miter lim="800000"/>
              <a:headEnd/>
              <a:tailEnd/>
            </a:ln>
          </p:spPr>
          <p:txBody>
            <a:bodyPr/>
            <a:lstStyle/>
            <a:p>
              <a:pPr fontAlgn="auto">
                <a:spcBef>
                  <a:spcPts val="0"/>
                </a:spcBef>
                <a:spcAft>
                  <a:spcPts val="0"/>
                </a:spcAft>
                <a:defRPr/>
              </a:pPr>
              <a:endParaRPr lang="ru-RU">
                <a:latin typeface="+mn-lt"/>
                <a:cs typeface="+mn-cs"/>
              </a:endParaRPr>
            </a:p>
          </p:txBody>
        </p:sp>
        <p:sp>
          <p:nvSpPr>
            <p:cNvPr id="16" name="Rectangle 13"/>
            <p:cNvSpPr>
              <a:spLocks noChangeArrowheads="1"/>
            </p:cNvSpPr>
            <p:nvPr/>
          </p:nvSpPr>
          <p:spPr bwMode="hidden">
            <a:xfrm>
              <a:off x="204" y="131"/>
              <a:ext cx="1" cy="1"/>
            </a:xfrm>
            <a:prstGeom prst="rect">
              <a:avLst/>
            </a:prstGeom>
            <a:solidFill>
              <a:srgbClr val="9A1E8D"/>
            </a:solidFill>
            <a:ln w="9525">
              <a:noFill/>
              <a:miter lim="800000"/>
              <a:headEnd/>
              <a:tailEnd/>
            </a:ln>
          </p:spPr>
          <p:txBody>
            <a:bodyPr/>
            <a:lstStyle/>
            <a:p>
              <a:pPr fontAlgn="auto">
                <a:spcBef>
                  <a:spcPts val="0"/>
                </a:spcBef>
                <a:spcAft>
                  <a:spcPts val="0"/>
                </a:spcAft>
                <a:defRPr/>
              </a:pPr>
              <a:endParaRPr lang="ru-RU">
                <a:latin typeface="+mn-lt"/>
                <a:cs typeface="+mn-cs"/>
              </a:endParaRPr>
            </a:p>
          </p:txBody>
        </p:sp>
        <p:sp>
          <p:nvSpPr>
            <p:cNvPr id="17" name="Freeform 14"/>
            <p:cNvSpPr>
              <a:spLocks/>
            </p:cNvSpPr>
            <p:nvPr/>
          </p:nvSpPr>
          <p:spPr bwMode="hidden">
            <a:xfrm>
              <a:off x="0" y="4032"/>
              <a:ext cx="5760" cy="288"/>
            </a:xfrm>
            <a:custGeom>
              <a:avLst/>
              <a:gdLst/>
              <a:ahLst/>
              <a:cxnLst>
                <a:cxn ang="0">
                  <a:pos x="5740" y="288"/>
                </a:cxn>
                <a:cxn ang="0">
                  <a:pos x="0" y="288"/>
                </a:cxn>
                <a:cxn ang="0">
                  <a:pos x="0" y="0"/>
                </a:cxn>
                <a:cxn ang="0">
                  <a:pos x="5740" y="0"/>
                </a:cxn>
                <a:cxn ang="0">
                  <a:pos x="5740" y="288"/>
                </a:cxn>
                <a:cxn ang="0">
                  <a:pos x="5740" y="288"/>
                </a:cxn>
              </a:cxnLst>
              <a:rect l="0" t="0" r="r" b="b"/>
              <a:pathLst>
                <a:path w="5740" h="288">
                  <a:moveTo>
                    <a:pt x="5740" y="288"/>
                  </a:moveTo>
                  <a:lnTo>
                    <a:pt x="0" y="288"/>
                  </a:lnTo>
                  <a:lnTo>
                    <a:pt x="0" y="0"/>
                  </a:lnTo>
                  <a:lnTo>
                    <a:pt x="5740" y="0"/>
                  </a:lnTo>
                  <a:lnTo>
                    <a:pt x="5740" y="288"/>
                  </a:lnTo>
                  <a:lnTo>
                    <a:pt x="5740" y="288"/>
                  </a:lnTo>
                  <a:close/>
                </a:path>
              </a:pathLst>
            </a:custGeom>
            <a:gradFill rotWithShape="0">
              <a:gsLst>
                <a:gs pos="0">
                  <a:schemeClr val="bg1"/>
                </a:gs>
                <a:gs pos="100000">
                  <a:schemeClr val="bg1">
                    <a:gamma/>
                    <a:shade val="46275"/>
                    <a:invGamma/>
                  </a:schemeClr>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18" name="Freeform 15"/>
            <p:cNvSpPr>
              <a:spLocks/>
            </p:cNvSpPr>
            <p:nvPr/>
          </p:nvSpPr>
          <p:spPr bwMode="hidden">
            <a:xfrm>
              <a:off x="0" y="4032"/>
              <a:ext cx="5760" cy="336"/>
            </a:xfrm>
            <a:custGeom>
              <a:avLst/>
              <a:gdLst/>
              <a:ahLst/>
              <a:cxnLst>
                <a:cxn ang="0">
                  <a:pos x="5740" y="288"/>
                </a:cxn>
                <a:cxn ang="0">
                  <a:pos x="0" y="288"/>
                </a:cxn>
                <a:cxn ang="0">
                  <a:pos x="0" y="0"/>
                </a:cxn>
                <a:cxn ang="0">
                  <a:pos x="5740" y="0"/>
                </a:cxn>
                <a:cxn ang="0">
                  <a:pos x="5740" y="288"/>
                </a:cxn>
                <a:cxn ang="0">
                  <a:pos x="5740" y="288"/>
                </a:cxn>
              </a:cxnLst>
              <a:rect l="0" t="0" r="r" b="b"/>
              <a:pathLst>
                <a:path w="5740" h="288">
                  <a:moveTo>
                    <a:pt x="5740" y="288"/>
                  </a:moveTo>
                  <a:lnTo>
                    <a:pt x="0" y="288"/>
                  </a:lnTo>
                  <a:lnTo>
                    <a:pt x="0" y="0"/>
                  </a:lnTo>
                  <a:lnTo>
                    <a:pt x="5740" y="0"/>
                  </a:lnTo>
                  <a:lnTo>
                    <a:pt x="5740" y="288"/>
                  </a:lnTo>
                  <a:lnTo>
                    <a:pt x="5740" y="288"/>
                  </a:lnTo>
                  <a:close/>
                </a:path>
              </a:pathLst>
            </a:custGeom>
            <a:gradFill rotWithShape="0">
              <a:gsLst>
                <a:gs pos="0">
                  <a:schemeClr val="bg1"/>
                </a:gs>
                <a:gs pos="100000">
                  <a:schemeClr val="bg1">
                    <a:gamma/>
                    <a:shade val="46275"/>
                    <a:invGamma/>
                  </a:schemeClr>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19" name="Freeform 16"/>
            <p:cNvSpPr>
              <a:spLocks/>
            </p:cNvSpPr>
            <p:nvPr/>
          </p:nvSpPr>
          <p:spPr bwMode="hidden">
            <a:xfrm>
              <a:off x="0" y="0"/>
              <a:ext cx="5760" cy="288"/>
            </a:xfrm>
            <a:custGeom>
              <a:avLst/>
              <a:gdLst/>
              <a:ahLst/>
              <a:cxnLst>
                <a:cxn ang="0">
                  <a:pos x="5740" y="288"/>
                </a:cxn>
                <a:cxn ang="0">
                  <a:pos x="0" y="288"/>
                </a:cxn>
                <a:cxn ang="0">
                  <a:pos x="0" y="0"/>
                </a:cxn>
                <a:cxn ang="0">
                  <a:pos x="5740" y="0"/>
                </a:cxn>
                <a:cxn ang="0">
                  <a:pos x="5740" y="288"/>
                </a:cxn>
                <a:cxn ang="0">
                  <a:pos x="5740" y="288"/>
                </a:cxn>
              </a:cxnLst>
              <a:rect l="0" t="0" r="r" b="b"/>
              <a:pathLst>
                <a:path w="5740" h="288">
                  <a:moveTo>
                    <a:pt x="5740" y="288"/>
                  </a:moveTo>
                  <a:lnTo>
                    <a:pt x="0" y="288"/>
                  </a:lnTo>
                  <a:lnTo>
                    <a:pt x="0" y="0"/>
                  </a:lnTo>
                  <a:lnTo>
                    <a:pt x="5740" y="0"/>
                  </a:lnTo>
                  <a:lnTo>
                    <a:pt x="5740" y="288"/>
                  </a:lnTo>
                  <a:lnTo>
                    <a:pt x="5740" y="288"/>
                  </a:lnTo>
                  <a:close/>
                </a:path>
              </a:pathLst>
            </a:custGeom>
            <a:gradFill rotWithShape="0">
              <a:gsLst>
                <a:gs pos="0">
                  <a:schemeClr val="bg2">
                    <a:gamma/>
                    <a:shade val="56078"/>
                    <a:invGamma/>
                  </a:schemeClr>
                </a:gs>
                <a:gs pos="100000">
                  <a:schemeClr val="bg2"/>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20" name="Freeform 17"/>
            <p:cNvSpPr>
              <a:spLocks/>
            </p:cNvSpPr>
            <p:nvPr/>
          </p:nvSpPr>
          <p:spPr bwMode="hidden">
            <a:xfrm>
              <a:off x="509" y="229"/>
              <a:ext cx="3188" cy="2024"/>
            </a:xfrm>
            <a:custGeom>
              <a:avLst/>
              <a:gdLst/>
              <a:ahLst/>
              <a:cxnLst>
                <a:cxn ang="0">
                  <a:pos x="871" y="1423"/>
                </a:cxn>
                <a:cxn ang="0">
                  <a:pos x="907" y="1393"/>
                </a:cxn>
                <a:cxn ang="0">
                  <a:pos x="991" y="1320"/>
                </a:cxn>
                <a:cxn ang="0">
                  <a:pos x="1033" y="1297"/>
                </a:cxn>
                <a:cxn ang="0">
                  <a:pos x="1086" y="1249"/>
                </a:cxn>
                <a:cxn ang="0">
                  <a:pos x="1123" y="1219"/>
                </a:cxn>
                <a:cxn ang="0">
                  <a:pos x="1057" y="1153"/>
                </a:cxn>
                <a:cxn ang="0">
                  <a:pos x="877" y="1021"/>
                </a:cxn>
                <a:cxn ang="0">
                  <a:pos x="655" y="907"/>
                </a:cxn>
                <a:cxn ang="0">
                  <a:pos x="655" y="846"/>
                </a:cxn>
                <a:cxn ang="0">
                  <a:pos x="643" y="708"/>
                </a:cxn>
                <a:cxn ang="0">
                  <a:pos x="552" y="642"/>
                </a:cxn>
                <a:cxn ang="0">
                  <a:pos x="510" y="570"/>
                </a:cxn>
                <a:cxn ang="0">
                  <a:pos x="637" y="564"/>
                </a:cxn>
                <a:cxn ang="0">
                  <a:pos x="763" y="570"/>
                </a:cxn>
                <a:cxn ang="0">
                  <a:pos x="1091" y="850"/>
                </a:cxn>
                <a:cxn ang="0">
                  <a:pos x="1009" y="566"/>
                </a:cxn>
                <a:cxn ang="0">
                  <a:pos x="1054" y="265"/>
                </a:cxn>
                <a:cxn ang="0">
                  <a:pos x="1249" y="0"/>
                </a:cxn>
                <a:cxn ang="0">
                  <a:pos x="1466" y="292"/>
                </a:cxn>
                <a:cxn ang="0">
                  <a:pos x="1475" y="548"/>
                </a:cxn>
                <a:cxn ang="0">
                  <a:pos x="1567" y="630"/>
                </a:cxn>
                <a:cxn ang="0">
                  <a:pos x="1795" y="365"/>
                </a:cxn>
                <a:cxn ang="0">
                  <a:pos x="2245" y="150"/>
                </a:cxn>
                <a:cxn ang="0">
                  <a:pos x="2618" y="180"/>
                </a:cxn>
                <a:cxn ang="0">
                  <a:pos x="3050" y="150"/>
                </a:cxn>
                <a:cxn ang="0">
                  <a:pos x="3140" y="210"/>
                </a:cxn>
                <a:cxn ang="0">
                  <a:pos x="2990" y="210"/>
                </a:cxn>
                <a:cxn ang="0">
                  <a:pos x="2834" y="377"/>
                </a:cxn>
                <a:cxn ang="0">
                  <a:pos x="2702" y="648"/>
                </a:cxn>
                <a:cxn ang="0">
                  <a:pos x="2582" y="828"/>
                </a:cxn>
                <a:cxn ang="0">
                  <a:pos x="2234" y="1009"/>
                </a:cxn>
                <a:cxn ang="0">
                  <a:pos x="1963" y="1075"/>
                </a:cxn>
                <a:cxn ang="0">
                  <a:pos x="2257" y="1111"/>
                </a:cxn>
                <a:cxn ang="0">
                  <a:pos x="2600" y="1207"/>
                </a:cxn>
                <a:cxn ang="0">
                  <a:pos x="2894" y="1441"/>
                </a:cxn>
                <a:cxn ang="0">
                  <a:pos x="3122" y="1555"/>
                </a:cxn>
                <a:cxn ang="0">
                  <a:pos x="3032" y="1585"/>
                </a:cxn>
                <a:cxn ang="0">
                  <a:pos x="3008" y="1591"/>
                </a:cxn>
                <a:cxn ang="0">
                  <a:pos x="2960" y="1597"/>
                </a:cxn>
                <a:cxn ang="0">
                  <a:pos x="2882" y="1609"/>
                </a:cxn>
                <a:cxn ang="0">
                  <a:pos x="2846" y="1609"/>
                </a:cxn>
                <a:cxn ang="0">
                  <a:pos x="2774" y="1615"/>
                </a:cxn>
                <a:cxn ang="0">
                  <a:pos x="2726" y="1621"/>
                </a:cxn>
                <a:cxn ang="0">
                  <a:pos x="2708" y="1621"/>
                </a:cxn>
                <a:cxn ang="0">
                  <a:pos x="2594" y="1657"/>
                </a:cxn>
                <a:cxn ang="0">
                  <a:pos x="2533" y="1663"/>
                </a:cxn>
                <a:cxn ang="0">
                  <a:pos x="2444" y="1675"/>
                </a:cxn>
                <a:cxn ang="0">
                  <a:pos x="2378" y="1687"/>
                </a:cxn>
                <a:cxn ang="0">
                  <a:pos x="2360" y="1705"/>
                </a:cxn>
                <a:cxn ang="0">
                  <a:pos x="2305" y="1687"/>
                </a:cxn>
                <a:cxn ang="0">
                  <a:pos x="2263" y="1663"/>
                </a:cxn>
                <a:cxn ang="0">
                  <a:pos x="2017" y="1585"/>
                </a:cxn>
                <a:cxn ang="0">
                  <a:pos x="1711" y="1453"/>
                </a:cxn>
                <a:cxn ang="0">
                  <a:pos x="1880" y="1844"/>
                </a:cxn>
                <a:cxn ang="0">
                  <a:pos x="1771" y="1922"/>
                </a:cxn>
                <a:cxn ang="0">
                  <a:pos x="1531" y="1753"/>
                </a:cxn>
                <a:cxn ang="0">
                  <a:pos x="1411" y="1477"/>
                </a:cxn>
                <a:cxn ang="0">
                  <a:pos x="1219" y="1291"/>
                </a:cxn>
                <a:cxn ang="0">
                  <a:pos x="127" y="2006"/>
                </a:cxn>
                <a:cxn ang="0">
                  <a:pos x="865" y="1429"/>
                </a:cxn>
              </a:cxnLst>
              <a:rect l="0" t="0" r="r" b="b"/>
              <a:pathLst>
                <a:path w="3188" h="2024">
                  <a:moveTo>
                    <a:pt x="865" y="1429"/>
                  </a:moveTo>
                  <a:lnTo>
                    <a:pt x="871" y="1423"/>
                  </a:lnTo>
                  <a:lnTo>
                    <a:pt x="889" y="1411"/>
                  </a:lnTo>
                  <a:lnTo>
                    <a:pt x="907" y="1393"/>
                  </a:lnTo>
                  <a:lnTo>
                    <a:pt x="937" y="1369"/>
                  </a:lnTo>
                  <a:lnTo>
                    <a:pt x="991" y="1320"/>
                  </a:lnTo>
                  <a:lnTo>
                    <a:pt x="1015" y="1309"/>
                  </a:lnTo>
                  <a:lnTo>
                    <a:pt x="1033" y="1297"/>
                  </a:lnTo>
                  <a:lnTo>
                    <a:pt x="1057" y="1279"/>
                  </a:lnTo>
                  <a:lnTo>
                    <a:pt x="1086" y="1249"/>
                  </a:lnTo>
                  <a:lnTo>
                    <a:pt x="1111" y="1225"/>
                  </a:lnTo>
                  <a:lnTo>
                    <a:pt x="1123" y="1219"/>
                  </a:lnTo>
                  <a:lnTo>
                    <a:pt x="1123" y="1213"/>
                  </a:lnTo>
                  <a:lnTo>
                    <a:pt x="1057" y="1153"/>
                  </a:lnTo>
                  <a:lnTo>
                    <a:pt x="979" y="1051"/>
                  </a:lnTo>
                  <a:lnTo>
                    <a:pt x="877" y="1021"/>
                  </a:lnTo>
                  <a:lnTo>
                    <a:pt x="685" y="931"/>
                  </a:lnTo>
                  <a:lnTo>
                    <a:pt x="655" y="907"/>
                  </a:lnTo>
                  <a:lnTo>
                    <a:pt x="721" y="876"/>
                  </a:lnTo>
                  <a:lnTo>
                    <a:pt x="655" y="846"/>
                  </a:lnTo>
                  <a:lnTo>
                    <a:pt x="612" y="774"/>
                  </a:lnTo>
                  <a:lnTo>
                    <a:pt x="643" y="708"/>
                  </a:lnTo>
                  <a:lnTo>
                    <a:pt x="600" y="660"/>
                  </a:lnTo>
                  <a:lnTo>
                    <a:pt x="552" y="642"/>
                  </a:lnTo>
                  <a:lnTo>
                    <a:pt x="528" y="594"/>
                  </a:lnTo>
                  <a:lnTo>
                    <a:pt x="510" y="570"/>
                  </a:lnTo>
                  <a:lnTo>
                    <a:pt x="552" y="552"/>
                  </a:lnTo>
                  <a:lnTo>
                    <a:pt x="637" y="564"/>
                  </a:lnTo>
                  <a:lnTo>
                    <a:pt x="721" y="576"/>
                  </a:lnTo>
                  <a:lnTo>
                    <a:pt x="763" y="570"/>
                  </a:lnTo>
                  <a:lnTo>
                    <a:pt x="931" y="696"/>
                  </a:lnTo>
                  <a:lnTo>
                    <a:pt x="1091" y="850"/>
                  </a:lnTo>
                  <a:lnTo>
                    <a:pt x="1073" y="685"/>
                  </a:lnTo>
                  <a:lnTo>
                    <a:pt x="1009" y="566"/>
                  </a:lnTo>
                  <a:lnTo>
                    <a:pt x="945" y="393"/>
                  </a:lnTo>
                  <a:lnTo>
                    <a:pt x="1054" y="265"/>
                  </a:lnTo>
                  <a:lnTo>
                    <a:pt x="1137" y="45"/>
                  </a:lnTo>
                  <a:lnTo>
                    <a:pt x="1249" y="0"/>
                  </a:lnTo>
                  <a:lnTo>
                    <a:pt x="1338" y="137"/>
                  </a:lnTo>
                  <a:lnTo>
                    <a:pt x="1466" y="292"/>
                  </a:lnTo>
                  <a:lnTo>
                    <a:pt x="1502" y="411"/>
                  </a:lnTo>
                  <a:lnTo>
                    <a:pt x="1475" y="548"/>
                  </a:lnTo>
                  <a:lnTo>
                    <a:pt x="1347" y="768"/>
                  </a:lnTo>
                  <a:lnTo>
                    <a:pt x="1567" y="630"/>
                  </a:lnTo>
                  <a:lnTo>
                    <a:pt x="1687" y="462"/>
                  </a:lnTo>
                  <a:lnTo>
                    <a:pt x="1795" y="365"/>
                  </a:lnTo>
                  <a:lnTo>
                    <a:pt x="1940" y="239"/>
                  </a:lnTo>
                  <a:lnTo>
                    <a:pt x="2245" y="150"/>
                  </a:lnTo>
                  <a:lnTo>
                    <a:pt x="2498" y="138"/>
                  </a:lnTo>
                  <a:lnTo>
                    <a:pt x="2618" y="180"/>
                  </a:lnTo>
                  <a:lnTo>
                    <a:pt x="2815" y="138"/>
                  </a:lnTo>
                  <a:lnTo>
                    <a:pt x="3050" y="150"/>
                  </a:lnTo>
                  <a:lnTo>
                    <a:pt x="3176" y="168"/>
                  </a:lnTo>
                  <a:lnTo>
                    <a:pt x="3140" y="210"/>
                  </a:lnTo>
                  <a:lnTo>
                    <a:pt x="3116" y="192"/>
                  </a:lnTo>
                  <a:lnTo>
                    <a:pt x="2990" y="210"/>
                  </a:lnTo>
                  <a:lnTo>
                    <a:pt x="2906" y="263"/>
                  </a:lnTo>
                  <a:lnTo>
                    <a:pt x="2834" y="377"/>
                  </a:lnTo>
                  <a:lnTo>
                    <a:pt x="2768" y="534"/>
                  </a:lnTo>
                  <a:lnTo>
                    <a:pt x="2702" y="648"/>
                  </a:lnTo>
                  <a:lnTo>
                    <a:pt x="2738" y="726"/>
                  </a:lnTo>
                  <a:lnTo>
                    <a:pt x="2582" y="828"/>
                  </a:lnTo>
                  <a:lnTo>
                    <a:pt x="2444" y="913"/>
                  </a:lnTo>
                  <a:lnTo>
                    <a:pt x="2234" y="1009"/>
                  </a:lnTo>
                  <a:lnTo>
                    <a:pt x="2096" y="1063"/>
                  </a:lnTo>
                  <a:lnTo>
                    <a:pt x="1963" y="1075"/>
                  </a:lnTo>
                  <a:lnTo>
                    <a:pt x="2035" y="1117"/>
                  </a:lnTo>
                  <a:lnTo>
                    <a:pt x="2257" y="1111"/>
                  </a:lnTo>
                  <a:lnTo>
                    <a:pt x="2545" y="1135"/>
                  </a:lnTo>
                  <a:lnTo>
                    <a:pt x="2600" y="1207"/>
                  </a:lnTo>
                  <a:lnTo>
                    <a:pt x="2726" y="1303"/>
                  </a:lnTo>
                  <a:lnTo>
                    <a:pt x="2894" y="1441"/>
                  </a:lnTo>
                  <a:lnTo>
                    <a:pt x="2984" y="1471"/>
                  </a:lnTo>
                  <a:lnTo>
                    <a:pt x="3122" y="1555"/>
                  </a:lnTo>
                  <a:lnTo>
                    <a:pt x="3188" y="1543"/>
                  </a:lnTo>
                  <a:lnTo>
                    <a:pt x="3032" y="1585"/>
                  </a:lnTo>
                  <a:lnTo>
                    <a:pt x="3026" y="1585"/>
                  </a:lnTo>
                  <a:lnTo>
                    <a:pt x="3008" y="1591"/>
                  </a:lnTo>
                  <a:lnTo>
                    <a:pt x="2984" y="1591"/>
                  </a:lnTo>
                  <a:lnTo>
                    <a:pt x="2960" y="1597"/>
                  </a:lnTo>
                  <a:lnTo>
                    <a:pt x="2906" y="1603"/>
                  </a:lnTo>
                  <a:lnTo>
                    <a:pt x="2882" y="1609"/>
                  </a:lnTo>
                  <a:lnTo>
                    <a:pt x="2864" y="1609"/>
                  </a:lnTo>
                  <a:lnTo>
                    <a:pt x="2846" y="1609"/>
                  </a:lnTo>
                  <a:lnTo>
                    <a:pt x="2828" y="1609"/>
                  </a:lnTo>
                  <a:lnTo>
                    <a:pt x="2774" y="1615"/>
                  </a:lnTo>
                  <a:lnTo>
                    <a:pt x="2750" y="1615"/>
                  </a:lnTo>
                  <a:lnTo>
                    <a:pt x="2726" y="1621"/>
                  </a:lnTo>
                  <a:lnTo>
                    <a:pt x="2714" y="1621"/>
                  </a:lnTo>
                  <a:lnTo>
                    <a:pt x="2708" y="1621"/>
                  </a:lnTo>
                  <a:lnTo>
                    <a:pt x="2606" y="1657"/>
                  </a:lnTo>
                  <a:lnTo>
                    <a:pt x="2594" y="1657"/>
                  </a:lnTo>
                  <a:lnTo>
                    <a:pt x="2569" y="1657"/>
                  </a:lnTo>
                  <a:lnTo>
                    <a:pt x="2533" y="1663"/>
                  </a:lnTo>
                  <a:lnTo>
                    <a:pt x="2486" y="1669"/>
                  </a:lnTo>
                  <a:lnTo>
                    <a:pt x="2444" y="1675"/>
                  </a:lnTo>
                  <a:lnTo>
                    <a:pt x="2408" y="1681"/>
                  </a:lnTo>
                  <a:lnTo>
                    <a:pt x="2378" y="1687"/>
                  </a:lnTo>
                  <a:lnTo>
                    <a:pt x="2366" y="1699"/>
                  </a:lnTo>
                  <a:lnTo>
                    <a:pt x="2360" y="1705"/>
                  </a:lnTo>
                  <a:lnTo>
                    <a:pt x="2342" y="1705"/>
                  </a:lnTo>
                  <a:lnTo>
                    <a:pt x="2305" y="1687"/>
                  </a:lnTo>
                  <a:lnTo>
                    <a:pt x="2275" y="1669"/>
                  </a:lnTo>
                  <a:lnTo>
                    <a:pt x="2263" y="1663"/>
                  </a:lnTo>
                  <a:lnTo>
                    <a:pt x="2257" y="1657"/>
                  </a:lnTo>
                  <a:lnTo>
                    <a:pt x="2017" y="1585"/>
                  </a:lnTo>
                  <a:lnTo>
                    <a:pt x="1844" y="1489"/>
                  </a:lnTo>
                  <a:lnTo>
                    <a:pt x="1711" y="1453"/>
                  </a:lnTo>
                  <a:lnTo>
                    <a:pt x="1856" y="1693"/>
                  </a:lnTo>
                  <a:lnTo>
                    <a:pt x="1880" y="1844"/>
                  </a:lnTo>
                  <a:lnTo>
                    <a:pt x="1856" y="1994"/>
                  </a:lnTo>
                  <a:lnTo>
                    <a:pt x="1771" y="1922"/>
                  </a:lnTo>
                  <a:lnTo>
                    <a:pt x="1616" y="1795"/>
                  </a:lnTo>
                  <a:lnTo>
                    <a:pt x="1531" y="1753"/>
                  </a:lnTo>
                  <a:lnTo>
                    <a:pt x="1483" y="1633"/>
                  </a:lnTo>
                  <a:lnTo>
                    <a:pt x="1411" y="1477"/>
                  </a:lnTo>
                  <a:lnTo>
                    <a:pt x="1358" y="1381"/>
                  </a:lnTo>
                  <a:lnTo>
                    <a:pt x="1219" y="1291"/>
                  </a:lnTo>
                  <a:lnTo>
                    <a:pt x="1147" y="1279"/>
                  </a:lnTo>
                  <a:lnTo>
                    <a:pt x="127" y="2006"/>
                  </a:lnTo>
                  <a:lnTo>
                    <a:pt x="0" y="2024"/>
                  </a:lnTo>
                  <a:lnTo>
                    <a:pt x="865" y="1429"/>
                  </a:lnTo>
                  <a:lnTo>
                    <a:pt x="865" y="1429"/>
                  </a:lnTo>
                  <a:close/>
                </a:path>
              </a:pathLst>
            </a:custGeom>
            <a:gradFill rotWithShape="0">
              <a:gsLst>
                <a:gs pos="0">
                  <a:schemeClr val="bg2"/>
                </a:gs>
                <a:gs pos="100000">
                  <a:schemeClr val="bg1"/>
                </a:gs>
              </a:gsLst>
              <a:lin ang="27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21" name="Freeform 18"/>
            <p:cNvSpPr>
              <a:spLocks/>
            </p:cNvSpPr>
            <p:nvPr/>
          </p:nvSpPr>
          <p:spPr bwMode="hidden">
            <a:xfrm>
              <a:off x="1344" y="293"/>
              <a:ext cx="2144" cy="1787"/>
            </a:xfrm>
            <a:custGeom>
              <a:avLst/>
              <a:gdLst/>
              <a:ahLst/>
              <a:cxnLst>
                <a:cxn ang="0">
                  <a:pos x="318" y="1078"/>
                </a:cxn>
                <a:cxn ang="0">
                  <a:pos x="217" y="928"/>
                </a:cxn>
                <a:cxn ang="0">
                  <a:pos x="102" y="808"/>
                </a:cxn>
                <a:cxn ang="0">
                  <a:pos x="36" y="742"/>
                </a:cxn>
                <a:cxn ang="0">
                  <a:pos x="0" y="700"/>
                </a:cxn>
                <a:cxn ang="0">
                  <a:pos x="270" y="958"/>
                </a:cxn>
                <a:cxn ang="0">
                  <a:pos x="294" y="1006"/>
                </a:cxn>
                <a:cxn ang="0">
                  <a:pos x="367" y="670"/>
                </a:cxn>
                <a:cxn ang="0">
                  <a:pos x="379" y="411"/>
                </a:cxn>
                <a:cxn ang="0">
                  <a:pos x="347" y="118"/>
                </a:cxn>
                <a:cxn ang="0">
                  <a:pos x="393" y="0"/>
                </a:cxn>
                <a:cxn ang="0">
                  <a:pos x="397" y="357"/>
                </a:cxn>
                <a:cxn ang="0">
                  <a:pos x="421" y="609"/>
                </a:cxn>
                <a:cxn ang="0">
                  <a:pos x="385" y="826"/>
                </a:cxn>
                <a:cxn ang="0">
                  <a:pos x="385" y="1036"/>
                </a:cxn>
                <a:cxn ang="0">
                  <a:pos x="877" y="784"/>
                </a:cxn>
                <a:cxn ang="0">
                  <a:pos x="1309" y="555"/>
                </a:cxn>
                <a:cxn ang="0">
                  <a:pos x="1802" y="249"/>
                </a:cxn>
                <a:cxn ang="0">
                  <a:pos x="2096" y="69"/>
                </a:cxn>
                <a:cxn ang="0">
                  <a:pos x="1814" y="279"/>
                </a:cxn>
                <a:cxn ang="0">
                  <a:pos x="1453" y="501"/>
                </a:cxn>
                <a:cxn ang="0">
                  <a:pos x="1123" y="700"/>
                </a:cxn>
                <a:cxn ang="0">
                  <a:pos x="739" y="898"/>
                </a:cxn>
                <a:cxn ang="0">
                  <a:pos x="463" y="1084"/>
                </a:cxn>
                <a:cxn ang="0">
                  <a:pos x="817" y="1193"/>
                </a:cxn>
                <a:cxn ang="0">
                  <a:pos x="1285" y="1187"/>
                </a:cxn>
                <a:cxn ang="0">
                  <a:pos x="1916" y="1396"/>
                </a:cxn>
                <a:cxn ang="0">
                  <a:pos x="2144" y="1420"/>
                </a:cxn>
                <a:cxn ang="0">
                  <a:pos x="1814" y="1408"/>
                </a:cxn>
                <a:cxn ang="0">
                  <a:pos x="1435" y="1288"/>
                </a:cxn>
                <a:cxn ang="0">
                  <a:pos x="1219" y="1229"/>
                </a:cxn>
                <a:cxn ang="0">
                  <a:pos x="799" y="1223"/>
                </a:cxn>
                <a:cxn ang="0">
                  <a:pos x="505" y="1145"/>
                </a:cxn>
                <a:cxn ang="0">
                  <a:pos x="733" y="1378"/>
                </a:cxn>
                <a:cxn ang="0">
                  <a:pos x="877" y="1619"/>
                </a:cxn>
                <a:cxn ang="0">
                  <a:pos x="1009" y="1787"/>
                </a:cxn>
                <a:cxn ang="0">
                  <a:pos x="817" y="1607"/>
                </a:cxn>
                <a:cxn ang="0">
                  <a:pos x="673" y="1372"/>
                </a:cxn>
                <a:cxn ang="0">
                  <a:pos x="415" y="1109"/>
                </a:cxn>
                <a:cxn ang="0">
                  <a:pos x="318" y="1078"/>
                </a:cxn>
                <a:cxn ang="0">
                  <a:pos x="318" y="1078"/>
                </a:cxn>
              </a:cxnLst>
              <a:rect l="0" t="0" r="r" b="b"/>
              <a:pathLst>
                <a:path w="2144" h="1787">
                  <a:moveTo>
                    <a:pt x="318" y="1078"/>
                  </a:moveTo>
                  <a:lnTo>
                    <a:pt x="217" y="928"/>
                  </a:lnTo>
                  <a:lnTo>
                    <a:pt x="102" y="808"/>
                  </a:lnTo>
                  <a:lnTo>
                    <a:pt x="36" y="742"/>
                  </a:lnTo>
                  <a:lnTo>
                    <a:pt x="0" y="700"/>
                  </a:lnTo>
                  <a:lnTo>
                    <a:pt x="270" y="958"/>
                  </a:lnTo>
                  <a:lnTo>
                    <a:pt x="294" y="1006"/>
                  </a:lnTo>
                  <a:lnTo>
                    <a:pt x="367" y="670"/>
                  </a:lnTo>
                  <a:lnTo>
                    <a:pt x="379" y="411"/>
                  </a:lnTo>
                  <a:lnTo>
                    <a:pt x="347" y="118"/>
                  </a:lnTo>
                  <a:lnTo>
                    <a:pt x="393" y="0"/>
                  </a:lnTo>
                  <a:lnTo>
                    <a:pt x="397" y="357"/>
                  </a:lnTo>
                  <a:lnTo>
                    <a:pt x="421" y="609"/>
                  </a:lnTo>
                  <a:lnTo>
                    <a:pt x="385" y="826"/>
                  </a:lnTo>
                  <a:lnTo>
                    <a:pt x="385" y="1036"/>
                  </a:lnTo>
                  <a:lnTo>
                    <a:pt x="877" y="784"/>
                  </a:lnTo>
                  <a:lnTo>
                    <a:pt x="1309" y="555"/>
                  </a:lnTo>
                  <a:lnTo>
                    <a:pt x="1802" y="249"/>
                  </a:lnTo>
                  <a:lnTo>
                    <a:pt x="2096" y="69"/>
                  </a:lnTo>
                  <a:lnTo>
                    <a:pt x="1814" y="279"/>
                  </a:lnTo>
                  <a:lnTo>
                    <a:pt x="1453" y="501"/>
                  </a:lnTo>
                  <a:lnTo>
                    <a:pt x="1123" y="700"/>
                  </a:lnTo>
                  <a:lnTo>
                    <a:pt x="739" y="898"/>
                  </a:lnTo>
                  <a:lnTo>
                    <a:pt x="463" y="1084"/>
                  </a:lnTo>
                  <a:lnTo>
                    <a:pt x="817" y="1193"/>
                  </a:lnTo>
                  <a:lnTo>
                    <a:pt x="1285" y="1187"/>
                  </a:lnTo>
                  <a:lnTo>
                    <a:pt x="1916" y="1396"/>
                  </a:lnTo>
                  <a:lnTo>
                    <a:pt x="2144" y="1420"/>
                  </a:lnTo>
                  <a:lnTo>
                    <a:pt x="1814" y="1408"/>
                  </a:lnTo>
                  <a:lnTo>
                    <a:pt x="1435" y="1288"/>
                  </a:lnTo>
                  <a:lnTo>
                    <a:pt x="1219" y="1229"/>
                  </a:lnTo>
                  <a:lnTo>
                    <a:pt x="799" y="1223"/>
                  </a:lnTo>
                  <a:lnTo>
                    <a:pt x="505" y="1145"/>
                  </a:lnTo>
                  <a:lnTo>
                    <a:pt x="733" y="1378"/>
                  </a:lnTo>
                  <a:lnTo>
                    <a:pt x="877" y="1619"/>
                  </a:lnTo>
                  <a:lnTo>
                    <a:pt x="1009" y="1787"/>
                  </a:lnTo>
                  <a:lnTo>
                    <a:pt x="817" y="1607"/>
                  </a:lnTo>
                  <a:lnTo>
                    <a:pt x="673" y="1372"/>
                  </a:lnTo>
                  <a:lnTo>
                    <a:pt x="415" y="1109"/>
                  </a:lnTo>
                  <a:lnTo>
                    <a:pt x="318" y="1078"/>
                  </a:lnTo>
                  <a:lnTo>
                    <a:pt x="318" y="1078"/>
                  </a:lnTo>
                  <a:close/>
                </a:path>
              </a:pathLst>
            </a:custGeom>
            <a:gradFill rotWithShape="0">
              <a:gsLst>
                <a:gs pos="0">
                  <a:schemeClr val="accent2"/>
                </a:gs>
                <a:gs pos="100000">
                  <a:schemeClr val="bg1"/>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22" name="Freeform 19"/>
            <p:cNvSpPr>
              <a:spLocks/>
            </p:cNvSpPr>
            <p:nvPr/>
          </p:nvSpPr>
          <p:spPr bwMode="hidden">
            <a:xfrm>
              <a:off x="2932" y="1728"/>
              <a:ext cx="2828" cy="2366"/>
            </a:xfrm>
            <a:custGeom>
              <a:avLst/>
              <a:gdLst/>
              <a:ahLst/>
              <a:cxnLst>
                <a:cxn ang="0">
                  <a:pos x="1814" y="606"/>
                </a:cxn>
                <a:cxn ang="0">
                  <a:pos x="1615" y="252"/>
                </a:cxn>
                <a:cxn ang="0">
                  <a:pos x="1345" y="132"/>
                </a:cxn>
                <a:cxn ang="0">
                  <a:pos x="1381" y="492"/>
                </a:cxn>
                <a:cxn ang="0">
                  <a:pos x="955" y="221"/>
                </a:cxn>
                <a:cxn ang="0">
                  <a:pos x="877" y="161"/>
                </a:cxn>
                <a:cxn ang="0">
                  <a:pos x="841" y="167"/>
                </a:cxn>
                <a:cxn ang="0">
                  <a:pos x="720" y="161"/>
                </a:cxn>
                <a:cxn ang="0">
                  <a:pos x="613" y="144"/>
                </a:cxn>
                <a:cxn ang="0">
                  <a:pos x="492" y="161"/>
                </a:cxn>
                <a:cxn ang="0">
                  <a:pos x="432" y="150"/>
                </a:cxn>
                <a:cxn ang="0">
                  <a:pos x="342" y="138"/>
                </a:cxn>
                <a:cxn ang="0">
                  <a:pos x="246" y="126"/>
                </a:cxn>
                <a:cxn ang="0">
                  <a:pos x="174" y="114"/>
                </a:cxn>
                <a:cxn ang="0">
                  <a:pos x="216" y="240"/>
                </a:cxn>
                <a:cxn ang="0">
                  <a:pos x="607" y="588"/>
                </a:cxn>
                <a:cxn ang="0">
                  <a:pos x="1177" y="817"/>
                </a:cxn>
                <a:cxn ang="0">
                  <a:pos x="972" y="871"/>
                </a:cxn>
                <a:cxn ang="0">
                  <a:pos x="492" y="1111"/>
                </a:cxn>
                <a:cxn ang="0">
                  <a:pos x="276" y="1441"/>
                </a:cxn>
                <a:cxn ang="0">
                  <a:pos x="42" y="1441"/>
                </a:cxn>
                <a:cxn ang="0">
                  <a:pos x="367" y="1585"/>
                </a:cxn>
                <a:cxn ang="0">
                  <a:pos x="949" y="1712"/>
                </a:cxn>
                <a:cxn ang="0">
                  <a:pos x="1519" y="1537"/>
                </a:cxn>
                <a:cxn ang="0">
                  <a:pos x="1735" y="1513"/>
                </a:cxn>
                <a:cxn ang="0">
                  <a:pos x="1723" y="1802"/>
                </a:cxn>
                <a:cxn ang="0">
                  <a:pos x="2042" y="2229"/>
                </a:cxn>
                <a:cxn ang="0">
                  <a:pos x="2191" y="2133"/>
                </a:cxn>
                <a:cxn ang="0">
                  <a:pos x="2270" y="1970"/>
                </a:cxn>
                <a:cxn ang="0">
                  <a:pos x="2233" y="1573"/>
                </a:cxn>
                <a:cxn ang="0">
                  <a:pos x="2294" y="1483"/>
                </a:cxn>
                <a:cxn ang="0">
                  <a:pos x="2588" y="1688"/>
                </a:cxn>
                <a:cxn ang="0">
                  <a:pos x="2695" y="1682"/>
                </a:cxn>
                <a:cxn ang="0">
                  <a:pos x="2588" y="1543"/>
                </a:cxn>
                <a:cxn ang="0">
                  <a:pos x="2510" y="1357"/>
                </a:cxn>
                <a:cxn ang="0">
                  <a:pos x="2354" y="1184"/>
                </a:cxn>
                <a:cxn ang="0">
                  <a:pos x="2102" y="931"/>
                </a:cxn>
                <a:cxn ang="0">
                  <a:pos x="2137" y="907"/>
                </a:cxn>
                <a:cxn ang="0">
                  <a:pos x="2215" y="871"/>
                </a:cxn>
                <a:cxn ang="0">
                  <a:pos x="2324" y="817"/>
                </a:cxn>
                <a:cxn ang="0">
                  <a:pos x="2372" y="787"/>
                </a:cxn>
                <a:cxn ang="0">
                  <a:pos x="2078" y="865"/>
                </a:cxn>
              </a:cxnLst>
              <a:rect l="0" t="0" r="r" b="b"/>
              <a:pathLst>
                <a:path w="2828" h="2366">
                  <a:moveTo>
                    <a:pt x="2006" y="835"/>
                  </a:moveTo>
                  <a:lnTo>
                    <a:pt x="1873" y="715"/>
                  </a:lnTo>
                  <a:lnTo>
                    <a:pt x="1814" y="606"/>
                  </a:lnTo>
                  <a:lnTo>
                    <a:pt x="1747" y="438"/>
                  </a:lnTo>
                  <a:lnTo>
                    <a:pt x="1699" y="312"/>
                  </a:lnTo>
                  <a:lnTo>
                    <a:pt x="1615" y="252"/>
                  </a:lnTo>
                  <a:lnTo>
                    <a:pt x="1453" y="84"/>
                  </a:lnTo>
                  <a:lnTo>
                    <a:pt x="1375" y="0"/>
                  </a:lnTo>
                  <a:lnTo>
                    <a:pt x="1345" y="132"/>
                  </a:lnTo>
                  <a:lnTo>
                    <a:pt x="1369" y="294"/>
                  </a:lnTo>
                  <a:lnTo>
                    <a:pt x="1513" y="558"/>
                  </a:lnTo>
                  <a:lnTo>
                    <a:pt x="1381" y="492"/>
                  </a:lnTo>
                  <a:lnTo>
                    <a:pt x="1201" y="360"/>
                  </a:lnTo>
                  <a:lnTo>
                    <a:pt x="961" y="227"/>
                  </a:lnTo>
                  <a:lnTo>
                    <a:pt x="955" y="221"/>
                  </a:lnTo>
                  <a:lnTo>
                    <a:pt x="949" y="215"/>
                  </a:lnTo>
                  <a:lnTo>
                    <a:pt x="913" y="185"/>
                  </a:lnTo>
                  <a:lnTo>
                    <a:pt x="877" y="161"/>
                  </a:lnTo>
                  <a:lnTo>
                    <a:pt x="859" y="156"/>
                  </a:lnTo>
                  <a:lnTo>
                    <a:pt x="853" y="161"/>
                  </a:lnTo>
                  <a:lnTo>
                    <a:pt x="841" y="167"/>
                  </a:lnTo>
                  <a:lnTo>
                    <a:pt x="810" y="173"/>
                  </a:lnTo>
                  <a:lnTo>
                    <a:pt x="768" y="167"/>
                  </a:lnTo>
                  <a:lnTo>
                    <a:pt x="720" y="161"/>
                  </a:lnTo>
                  <a:lnTo>
                    <a:pt x="678" y="156"/>
                  </a:lnTo>
                  <a:lnTo>
                    <a:pt x="637" y="150"/>
                  </a:lnTo>
                  <a:lnTo>
                    <a:pt x="613" y="144"/>
                  </a:lnTo>
                  <a:lnTo>
                    <a:pt x="601" y="144"/>
                  </a:lnTo>
                  <a:lnTo>
                    <a:pt x="498" y="161"/>
                  </a:lnTo>
                  <a:lnTo>
                    <a:pt x="492" y="161"/>
                  </a:lnTo>
                  <a:lnTo>
                    <a:pt x="480" y="156"/>
                  </a:lnTo>
                  <a:lnTo>
                    <a:pt x="456" y="156"/>
                  </a:lnTo>
                  <a:lnTo>
                    <a:pt x="432" y="150"/>
                  </a:lnTo>
                  <a:lnTo>
                    <a:pt x="379" y="144"/>
                  </a:lnTo>
                  <a:lnTo>
                    <a:pt x="361" y="138"/>
                  </a:lnTo>
                  <a:lnTo>
                    <a:pt x="342" y="138"/>
                  </a:lnTo>
                  <a:lnTo>
                    <a:pt x="324" y="138"/>
                  </a:lnTo>
                  <a:lnTo>
                    <a:pt x="300" y="132"/>
                  </a:lnTo>
                  <a:lnTo>
                    <a:pt x="246" y="126"/>
                  </a:lnTo>
                  <a:lnTo>
                    <a:pt x="216" y="120"/>
                  </a:lnTo>
                  <a:lnTo>
                    <a:pt x="192" y="120"/>
                  </a:lnTo>
                  <a:lnTo>
                    <a:pt x="174" y="114"/>
                  </a:lnTo>
                  <a:lnTo>
                    <a:pt x="168" y="114"/>
                  </a:lnTo>
                  <a:lnTo>
                    <a:pt x="6" y="120"/>
                  </a:lnTo>
                  <a:lnTo>
                    <a:pt x="216" y="240"/>
                  </a:lnTo>
                  <a:lnTo>
                    <a:pt x="306" y="294"/>
                  </a:lnTo>
                  <a:lnTo>
                    <a:pt x="480" y="462"/>
                  </a:lnTo>
                  <a:lnTo>
                    <a:pt x="607" y="588"/>
                  </a:lnTo>
                  <a:lnTo>
                    <a:pt x="655" y="672"/>
                  </a:lnTo>
                  <a:lnTo>
                    <a:pt x="949" y="769"/>
                  </a:lnTo>
                  <a:lnTo>
                    <a:pt x="1177" y="817"/>
                  </a:lnTo>
                  <a:lnTo>
                    <a:pt x="1249" y="871"/>
                  </a:lnTo>
                  <a:lnTo>
                    <a:pt x="1117" y="853"/>
                  </a:lnTo>
                  <a:lnTo>
                    <a:pt x="972" y="871"/>
                  </a:lnTo>
                  <a:lnTo>
                    <a:pt x="756" y="919"/>
                  </a:lnTo>
                  <a:lnTo>
                    <a:pt x="619" y="961"/>
                  </a:lnTo>
                  <a:lnTo>
                    <a:pt x="492" y="1111"/>
                  </a:lnTo>
                  <a:lnTo>
                    <a:pt x="420" y="1214"/>
                  </a:lnTo>
                  <a:lnTo>
                    <a:pt x="348" y="1345"/>
                  </a:lnTo>
                  <a:lnTo>
                    <a:pt x="276" y="1441"/>
                  </a:lnTo>
                  <a:lnTo>
                    <a:pt x="192" y="1471"/>
                  </a:lnTo>
                  <a:lnTo>
                    <a:pt x="66" y="1465"/>
                  </a:lnTo>
                  <a:lnTo>
                    <a:pt x="42" y="1441"/>
                  </a:lnTo>
                  <a:lnTo>
                    <a:pt x="0" y="1471"/>
                  </a:lnTo>
                  <a:lnTo>
                    <a:pt x="126" y="1519"/>
                  </a:lnTo>
                  <a:lnTo>
                    <a:pt x="367" y="1585"/>
                  </a:lnTo>
                  <a:lnTo>
                    <a:pt x="570" y="1591"/>
                  </a:lnTo>
                  <a:lnTo>
                    <a:pt x="690" y="1664"/>
                  </a:lnTo>
                  <a:lnTo>
                    <a:pt x="949" y="1712"/>
                  </a:lnTo>
                  <a:lnTo>
                    <a:pt x="1260" y="1694"/>
                  </a:lnTo>
                  <a:lnTo>
                    <a:pt x="1411" y="1603"/>
                  </a:lnTo>
                  <a:lnTo>
                    <a:pt x="1519" y="1537"/>
                  </a:lnTo>
                  <a:lnTo>
                    <a:pt x="1645" y="1399"/>
                  </a:lnTo>
                  <a:lnTo>
                    <a:pt x="1699" y="1387"/>
                  </a:lnTo>
                  <a:lnTo>
                    <a:pt x="1735" y="1513"/>
                  </a:lnTo>
                  <a:lnTo>
                    <a:pt x="1729" y="1567"/>
                  </a:lnTo>
                  <a:lnTo>
                    <a:pt x="1723" y="1670"/>
                  </a:lnTo>
                  <a:lnTo>
                    <a:pt x="1723" y="1802"/>
                  </a:lnTo>
                  <a:lnTo>
                    <a:pt x="1831" y="1964"/>
                  </a:lnTo>
                  <a:lnTo>
                    <a:pt x="1957" y="2090"/>
                  </a:lnTo>
                  <a:lnTo>
                    <a:pt x="2042" y="2229"/>
                  </a:lnTo>
                  <a:lnTo>
                    <a:pt x="2155" y="2366"/>
                  </a:lnTo>
                  <a:lnTo>
                    <a:pt x="2161" y="2295"/>
                  </a:lnTo>
                  <a:lnTo>
                    <a:pt x="2191" y="2133"/>
                  </a:lnTo>
                  <a:lnTo>
                    <a:pt x="2215" y="2048"/>
                  </a:lnTo>
                  <a:lnTo>
                    <a:pt x="2258" y="2042"/>
                  </a:lnTo>
                  <a:lnTo>
                    <a:pt x="2270" y="1970"/>
                  </a:lnTo>
                  <a:lnTo>
                    <a:pt x="2342" y="1868"/>
                  </a:lnTo>
                  <a:lnTo>
                    <a:pt x="2324" y="1748"/>
                  </a:lnTo>
                  <a:lnTo>
                    <a:pt x="2233" y="1573"/>
                  </a:lnTo>
                  <a:lnTo>
                    <a:pt x="2209" y="1453"/>
                  </a:lnTo>
                  <a:lnTo>
                    <a:pt x="2209" y="1345"/>
                  </a:lnTo>
                  <a:lnTo>
                    <a:pt x="2294" y="1483"/>
                  </a:lnTo>
                  <a:lnTo>
                    <a:pt x="2461" y="1651"/>
                  </a:lnTo>
                  <a:lnTo>
                    <a:pt x="2504" y="1651"/>
                  </a:lnTo>
                  <a:lnTo>
                    <a:pt x="2588" y="1688"/>
                  </a:lnTo>
                  <a:lnTo>
                    <a:pt x="2678" y="1718"/>
                  </a:lnTo>
                  <a:lnTo>
                    <a:pt x="2720" y="1712"/>
                  </a:lnTo>
                  <a:lnTo>
                    <a:pt x="2695" y="1682"/>
                  </a:lnTo>
                  <a:lnTo>
                    <a:pt x="2678" y="1627"/>
                  </a:lnTo>
                  <a:lnTo>
                    <a:pt x="2630" y="1597"/>
                  </a:lnTo>
                  <a:lnTo>
                    <a:pt x="2588" y="1543"/>
                  </a:lnTo>
                  <a:lnTo>
                    <a:pt x="2618" y="1483"/>
                  </a:lnTo>
                  <a:lnTo>
                    <a:pt x="2576" y="1399"/>
                  </a:lnTo>
                  <a:lnTo>
                    <a:pt x="2510" y="1357"/>
                  </a:lnTo>
                  <a:lnTo>
                    <a:pt x="2576" y="1351"/>
                  </a:lnTo>
                  <a:lnTo>
                    <a:pt x="2552" y="1315"/>
                  </a:lnTo>
                  <a:lnTo>
                    <a:pt x="2354" y="1184"/>
                  </a:lnTo>
                  <a:lnTo>
                    <a:pt x="2252" y="1123"/>
                  </a:lnTo>
                  <a:lnTo>
                    <a:pt x="2173" y="1009"/>
                  </a:lnTo>
                  <a:lnTo>
                    <a:pt x="2102" y="931"/>
                  </a:lnTo>
                  <a:lnTo>
                    <a:pt x="2108" y="931"/>
                  </a:lnTo>
                  <a:lnTo>
                    <a:pt x="2114" y="925"/>
                  </a:lnTo>
                  <a:lnTo>
                    <a:pt x="2137" y="907"/>
                  </a:lnTo>
                  <a:lnTo>
                    <a:pt x="2167" y="883"/>
                  </a:lnTo>
                  <a:lnTo>
                    <a:pt x="2197" y="877"/>
                  </a:lnTo>
                  <a:lnTo>
                    <a:pt x="2215" y="871"/>
                  </a:lnTo>
                  <a:lnTo>
                    <a:pt x="2240" y="859"/>
                  </a:lnTo>
                  <a:lnTo>
                    <a:pt x="2300" y="829"/>
                  </a:lnTo>
                  <a:lnTo>
                    <a:pt x="2324" y="817"/>
                  </a:lnTo>
                  <a:lnTo>
                    <a:pt x="2348" y="799"/>
                  </a:lnTo>
                  <a:lnTo>
                    <a:pt x="2366" y="793"/>
                  </a:lnTo>
                  <a:lnTo>
                    <a:pt x="2372" y="787"/>
                  </a:lnTo>
                  <a:lnTo>
                    <a:pt x="2828" y="588"/>
                  </a:lnTo>
                  <a:lnTo>
                    <a:pt x="2828" y="528"/>
                  </a:lnTo>
                  <a:lnTo>
                    <a:pt x="2078" y="865"/>
                  </a:lnTo>
                  <a:lnTo>
                    <a:pt x="2006" y="835"/>
                  </a:lnTo>
                  <a:lnTo>
                    <a:pt x="2006" y="835"/>
                  </a:lnTo>
                  <a:close/>
                </a:path>
              </a:pathLst>
            </a:custGeom>
            <a:gradFill rotWithShape="0">
              <a:gsLst>
                <a:gs pos="0">
                  <a:schemeClr val="bg2"/>
                </a:gs>
                <a:gs pos="50000">
                  <a:schemeClr val="bg1"/>
                </a:gs>
                <a:gs pos="100000">
                  <a:schemeClr val="bg2"/>
                </a:gs>
              </a:gsLst>
              <a:lin ang="27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23" name="Freeform 20"/>
            <p:cNvSpPr>
              <a:spLocks/>
            </p:cNvSpPr>
            <p:nvPr/>
          </p:nvSpPr>
          <p:spPr bwMode="hidden">
            <a:xfrm>
              <a:off x="3160" y="1860"/>
              <a:ext cx="2162" cy="1934"/>
            </a:xfrm>
            <a:custGeom>
              <a:avLst/>
              <a:gdLst/>
              <a:ahLst/>
              <a:cxnLst>
                <a:cxn ang="0">
                  <a:pos x="1842" y="851"/>
                </a:cxn>
                <a:cxn ang="0">
                  <a:pos x="1937" y="1019"/>
                </a:cxn>
                <a:cxn ang="0">
                  <a:pos x="2051" y="1168"/>
                </a:cxn>
                <a:cxn ang="0">
                  <a:pos x="2117" y="1246"/>
                </a:cxn>
                <a:cxn ang="0">
                  <a:pos x="2153" y="1294"/>
                </a:cxn>
                <a:cxn ang="0">
                  <a:pos x="1889" y="977"/>
                </a:cxn>
                <a:cxn ang="0">
                  <a:pos x="1860" y="929"/>
                </a:cxn>
                <a:cxn ang="0">
                  <a:pos x="1782" y="1240"/>
                </a:cxn>
                <a:cxn ang="0">
                  <a:pos x="1770" y="1486"/>
                </a:cxn>
                <a:cxn ang="0">
                  <a:pos x="1818" y="1906"/>
                </a:cxn>
                <a:cxn ang="0">
                  <a:pos x="1788" y="1930"/>
                </a:cxn>
                <a:cxn ang="0">
                  <a:pos x="1746" y="1534"/>
                </a:cxn>
                <a:cxn ang="0">
                  <a:pos x="1728" y="1288"/>
                </a:cxn>
                <a:cxn ang="0">
                  <a:pos x="1764" y="1085"/>
                </a:cxn>
                <a:cxn ang="0">
                  <a:pos x="1770" y="875"/>
                </a:cxn>
                <a:cxn ang="0">
                  <a:pos x="1268" y="1007"/>
                </a:cxn>
                <a:cxn ang="0">
                  <a:pos x="825" y="1132"/>
                </a:cxn>
                <a:cxn ang="0">
                  <a:pos x="323" y="1312"/>
                </a:cxn>
                <a:cxn ang="0">
                  <a:pos x="18" y="1420"/>
                </a:cxn>
                <a:cxn ang="0">
                  <a:pos x="311" y="1282"/>
                </a:cxn>
                <a:cxn ang="0">
                  <a:pos x="682" y="1144"/>
                </a:cxn>
                <a:cxn ang="0">
                  <a:pos x="1022" y="1037"/>
                </a:cxn>
                <a:cxn ang="0">
                  <a:pos x="1411" y="929"/>
                </a:cxn>
                <a:cxn ang="0">
                  <a:pos x="1692" y="815"/>
                </a:cxn>
                <a:cxn ang="0">
                  <a:pos x="1333" y="623"/>
                </a:cxn>
                <a:cxn ang="0">
                  <a:pos x="861" y="515"/>
                </a:cxn>
                <a:cxn ang="0">
                  <a:pos x="227" y="161"/>
                </a:cxn>
                <a:cxn ang="0">
                  <a:pos x="0" y="83"/>
                </a:cxn>
                <a:cxn ang="0">
                  <a:pos x="329" y="179"/>
                </a:cxn>
                <a:cxn ang="0">
                  <a:pos x="712" y="383"/>
                </a:cxn>
                <a:cxn ang="0">
                  <a:pos x="933" y="491"/>
                </a:cxn>
                <a:cxn ang="0">
                  <a:pos x="1351" y="593"/>
                </a:cxn>
                <a:cxn ang="0">
                  <a:pos x="1650" y="743"/>
                </a:cxn>
                <a:cxn ang="0">
                  <a:pos x="1423" y="461"/>
                </a:cxn>
                <a:cxn ang="0">
                  <a:pos x="1286" y="191"/>
                </a:cxn>
                <a:cxn ang="0">
                  <a:pos x="1154" y="0"/>
                </a:cxn>
                <a:cxn ang="0">
                  <a:pos x="1339" y="215"/>
                </a:cxn>
                <a:cxn ang="0">
                  <a:pos x="1489" y="485"/>
                </a:cxn>
                <a:cxn ang="0">
                  <a:pos x="1746" y="803"/>
                </a:cxn>
                <a:cxn ang="0">
                  <a:pos x="1842" y="851"/>
                </a:cxn>
                <a:cxn ang="0">
                  <a:pos x="1842" y="851"/>
                </a:cxn>
              </a:cxnLst>
              <a:rect l="0" t="0" r="r" b="b"/>
              <a:pathLst>
                <a:path w="2153" h="1930">
                  <a:moveTo>
                    <a:pt x="1842" y="851"/>
                  </a:moveTo>
                  <a:lnTo>
                    <a:pt x="1937" y="1019"/>
                  </a:lnTo>
                  <a:lnTo>
                    <a:pt x="2051" y="1168"/>
                  </a:lnTo>
                  <a:lnTo>
                    <a:pt x="2117" y="1246"/>
                  </a:lnTo>
                  <a:lnTo>
                    <a:pt x="2153" y="1294"/>
                  </a:lnTo>
                  <a:lnTo>
                    <a:pt x="1889" y="977"/>
                  </a:lnTo>
                  <a:lnTo>
                    <a:pt x="1860" y="929"/>
                  </a:lnTo>
                  <a:lnTo>
                    <a:pt x="1782" y="1240"/>
                  </a:lnTo>
                  <a:lnTo>
                    <a:pt x="1770" y="1486"/>
                  </a:lnTo>
                  <a:lnTo>
                    <a:pt x="1818" y="1906"/>
                  </a:lnTo>
                  <a:lnTo>
                    <a:pt x="1788" y="1930"/>
                  </a:lnTo>
                  <a:lnTo>
                    <a:pt x="1746" y="1534"/>
                  </a:lnTo>
                  <a:lnTo>
                    <a:pt x="1728" y="1288"/>
                  </a:lnTo>
                  <a:lnTo>
                    <a:pt x="1764" y="1085"/>
                  </a:lnTo>
                  <a:lnTo>
                    <a:pt x="1770" y="875"/>
                  </a:lnTo>
                  <a:lnTo>
                    <a:pt x="1268" y="1007"/>
                  </a:lnTo>
                  <a:lnTo>
                    <a:pt x="825" y="1132"/>
                  </a:lnTo>
                  <a:lnTo>
                    <a:pt x="323" y="1312"/>
                  </a:lnTo>
                  <a:lnTo>
                    <a:pt x="18" y="1420"/>
                  </a:lnTo>
                  <a:lnTo>
                    <a:pt x="311" y="1282"/>
                  </a:lnTo>
                  <a:lnTo>
                    <a:pt x="682" y="1144"/>
                  </a:lnTo>
                  <a:lnTo>
                    <a:pt x="1022" y="1037"/>
                  </a:lnTo>
                  <a:lnTo>
                    <a:pt x="1411" y="929"/>
                  </a:lnTo>
                  <a:lnTo>
                    <a:pt x="1692" y="815"/>
                  </a:lnTo>
                  <a:lnTo>
                    <a:pt x="1333" y="623"/>
                  </a:lnTo>
                  <a:lnTo>
                    <a:pt x="861" y="515"/>
                  </a:lnTo>
                  <a:lnTo>
                    <a:pt x="227" y="161"/>
                  </a:lnTo>
                  <a:lnTo>
                    <a:pt x="0" y="83"/>
                  </a:lnTo>
                  <a:lnTo>
                    <a:pt x="329" y="179"/>
                  </a:lnTo>
                  <a:lnTo>
                    <a:pt x="712" y="383"/>
                  </a:lnTo>
                  <a:lnTo>
                    <a:pt x="933" y="491"/>
                  </a:lnTo>
                  <a:lnTo>
                    <a:pt x="1351" y="593"/>
                  </a:lnTo>
                  <a:lnTo>
                    <a:pt x="1650" y="743"/>
                  </a:lnTo>
                  <a:lnTo>
                    <a:pt x="1423" y="461"/>
                  </a:lnTo>
                  <a:lnTo>
                    <a:pt x="1286" y="191"/>
                  </a:lnTo>
                  <a:lnTo>
                    <a:pt x="1154" y="0"/>
                  </a:lnTo>
                  <a:lnTo>
                    <a:pt x="1339" y="215"/>
                  </a:lnTo>
                  <a:lnTo>
                    <a:pt x="1489" y="485"/>
                  </a:lnTo>
                  <a:lnTo>
                    <a:pt x="1746" y="803"/>
                  </a:lnTo>
                  <a:lnTo>
                    <a:pt x="1842" y="851"/>
                  </a:lnTo>
                  <a:lnTo>
                    <a:pt x="1842" y="851"/>
                  </a:lnTo>
                  <a:close/>
                </a:path>
              </a:pathLst>
            </a:custGeom>
            <a:gradFill rotWithShape="0">
              <a:gsLst>
                <a:gs pos="0">
                  <a:schemeClr val="accent2"/>
                </a:gs>
                <a:gs pos="100000">
                  <a:schemeClr val="bg1"/>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grpSp>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24" name="Дата 4"/>
          <p:cNvSpPr>
            <a:spLocks noGrp="1"/>
          </p:cNvSpPr>
          <p:nvPr>
            <p:ph type="dt" sz="half" idx="10"/>
          </p:nvPr>
        </p:nvSpPr>
        <p:spPr/>
        <p:txBody>
          <a:bodyPr/>
          <a:lstStyle>
            <a:lvl1pPr>
              <a:defRPr/>
            </a:lvl1pPr>
          </a:lstStyle>
          <a:p>
            <a:pPr>
              <a:defRPr/>
            </a:pPr>
            <a:endParaRPr lang="ru-RU"/>
          </a:p>
        </p:txBody>
      </p:sp>
      <p:sp>
        <p:nvSpPr>
          <p:cNvPr id="25" name="Нижний колонтитул 5"/>
          <p:cNvSpPr>
            <a:spLocks noGrp="1"/>
          </p:cNvSpPr>
          <p:nvPr>
            <p:ph type="ftr" sz="quarter" idx="11"/>
          </p:nvPr>
        </p:nvSpPr>
        <p:spPr/>
        <p:txBody>
          <a:bodyPr/>
          <a:lstStyle>
            <a:lvl1pPr>
              <a:defRPr/>
            </a:lvl1pPr>
          </a:lstStyle>
          <a:p>
            <a:pPr>
              <a:defRPr/>
            </a:pPr>
            <a:endParaRPr lang="ru-RU"/>
          </a:p>
        </p:txBody>
      </p:sp>
      <p:sp>
        <p:nvSpPr>
          <p:cNvPr id="26" name="Номер слайда 6"/>
          <p:cNvSpPr>
            <a:spLocks noGrp="1"/>
          </p:cNvSpPr>
          <p:nvPr>
            <p:ph type="sldNum" sz="quarter" idx="12"/>
          </p:nvPr>
        </p:nvSpPr>
        <p:spPr/>
        <p:txBody>
          <a:bodyPr/>
          <a:lstStyle>
            <a:lvl1pPr>
              <a:defRPr/>
            </a:lvl1pPr>
          </a:lstStyle>
          <a:p>
            <a:pPr>
              <a:defRPr/>
            </a:pPr>
            <a:fld id="{20B01C57-AF3D-41F8-9A59-B422273F990F}" type="slidenum">
              <a:rPr lang="ru-RU"/>
              <a:pPr>
                <a:defRPr/>
              </a:pPr>
              <a:t>‹#›</a:t>
            </a:fld>
            <a:endParaRPr lang="ru-RU"/>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499"/>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499"/>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4">
                                            <p:txEl>
                                              <p:pRg st="0" end="0"/>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499"/>
                                          </p:stCondLst>
                                        </p:cTn>
                                        <p:tgtEl>
                                          <p:spTgt spid="4">
                                            <p:txEl>
                                              <p:pRg st="1" end="1"/>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499"/>
                                          </p:stCondLst>
                                        </p:cTn>
                                        <p:tgtEl>
                                          <p:spTgt spid="4">
                                            <p:txEl>
                                              <p:pRg st="2" end="2"/>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499"/>
                                          </p:stCondLst>
                                        </p:cTn>
                                        <p:tgtEl>
                                          <p:spTgt spid="4">
                                            <p:txEl>
                                              <p:pRg st="3" end="3"/>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499"/>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utoUpdateAnimBg="0"/>
      <p:bldP spid="4" grpId="0" build="p" autoUpdateAnimBg="0"/>
    </p:bldLst>
  </p:timing>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showMasterPhAnim="0" type="twoTxTwoObj" preserve="1">
  <p:cSld name="Сравнение">
    <p:spTree>
      <p:nvGrpSpPr>
        <p:cNvPr id="1" name=""/>
        <p:cNvGrpSpPr/>
        <p:nvPr/>
      </p:nvGrpSpPr>
      <p:grpSpPr>
        <a:xfrm>
          <a:off x="0" y="0"/>
          <a:ext cx="0" cy="0"/>
          <a:chOff x="0" y="0"/>
          <a:chExt cx="0" cy="0"/>
        </a:xfrm>
      </p:grpSpPr>
      <p:grpSp>
        <p:nvGrpSpPr>
          <p:cNvPr id="7" name="Group 2"/>
          <p:cNvGrpSpPr>
            <a:grpSpLocks/>
          </p:cNvGrpSpPr>
          <p:nvPr/>
        </p:nvGrpSpPr>
        <p:grpSpPr bwMode="auto">
          <a:xfrm>
            <a:off x="0" y="0"/>
            <a:ext cx="9144000" cy="6934200"/>
            <a:chOff x="0" y="0"/>
            <a:chExt cx="5760" cy="4368"/>
          </a:xfrm>
        </p:grpSpPr>
        <p:sp>
          <p:nvSpPr>
            <p:cNvPr id="8" name="Freeform 3"/>
            <p:cNvSpPr>
              <a:spLocks/>
            </p:cNvSpPr>
            <p:nvPr/>
          </p:nvSpPr>
          <p:spPr bwMode="hidden">
            <a:xfrm>
              <a:off x="0" y="2208"/>
              <a:ext cx="2515" cy="1970"/>
            </a:xfrm>
            <a:custGeom>
              <a:avLst/>
              <a:gdLst/>
              <a:ahLst/>
              <a:cxnLst>
                <a:cxn ang="0">
                  <a:pos x="744" y="1669"/>
                </a:cxn>
                <a:cxn ang="0">
                  <a:pos x="852" y="1400"/>
                </a:cxn>
                <a:cxn ang="0">
                  <a:pos x="876" y="1171"/>
                </a:cxn>
                <a:cxn ang="0">
                  <a:pos x="979" y="1370"/>
                </a:cxn>
                <a:cxn ang="0">
                  <a:pos x="1231" y="1621"/>
                </a:cxn>
                <a:cxn ang="0">
                  <a:pos x="1471" y="1693"/>
                </a:cxn>
                <a:cxn ang="0">
                  <a:pos x="1819" y="1678"/>
                </a:cxn>
                <a:cxn ang="0">
                  <a:pos x="1893" y="1513"/>
                </a:cxn>
                <a:cxn ang="0">
                  <a:pos x="1874" y="1285"/>
                </a:cxn>
                <a:cxn ang="0">
                  <a:pos x="1783" y="967"/>
                </a:cxn>
                <a:cxn ang="0">
                  <a:pos x="1289" y="873"/>
                </a:cxn>
                <a:cxn ang="0">
                  <a:pos x="1549" y="745"/>
                </a:cxn>
                <a:cxn ang="0">
                  <a:pos x="1753" y="732"/>
                </a:cxn>
                <a:cxn ang="0">
                  <a:pos x="2107" y="618"/>
                </a:cxn>
                <a:cxn ang="0">
                  <a:pos x="2377" y="438"/>
                </a:cxn>
                <a:cxn ang="0">
                  <a:pos x="2420" y="343"/>
                </a:cxn>
                <a:cxn ang="0">
                  <a:pos x="2077" y="331"/>
                </a:cxn>
                <a:cxn ang="0">
                  <a:pos x="1951" y="301"/>
                </a:cxn>
                <a:cxn ang="0">
                  <a:pos x="1645" y="289"/>
                </a:cxn>
                <a:cxn ang="0">
                  <a:pos x="1297" y="408"/>
                </a:cxn>
                <a:cxn ang="0">
                  <a:pos x="1308" y="337"/>
                </a:cxn>
                <a:cxn ang="0">
                  <a:pos x="1453" y="168"/>
                </a:cxn>
                <a:cxn ang="0">
                  <a:pos x="1477" y="36"/>
                </a:cxn>
                <a:cxn ang="0">
                  <a:pos x="1417" y="24"/>
                </a:cxn>
                <a:cxn ang="0">
                  <a:pos x="1189" y="102"/>
                </a:cxn>
                <a:cxn ang="0">
                  <a:pos x="1026" y="144"/>
                </a:cxn>
                <a:cxn ang="0">
                  <a:pos x="889" y="331"/>
                </a:cxn>
                <a:cxn ang="0">
                  <a:pos x="726" y="480"/>
                </a:cxn>
                <a:cxn ang="0">
                  <a:pos x="643" y="540"/>
                </a:cxn>
                <a:cxn ang="0">
                  <a:pos x="600" y="516"/>
                </a:cxn>
                <a:cxn ang="0">
                  <a:pos x="552" y="486"/>
                </a:cxn>
                <a:cxn ang="0">
                  <a:pos x="528" y="462"/>
                </a:cxn>
                <a:cxn ang="0">
                  <a:pos x="474" y="426"/>
                </a:cxn>
                <a:cxn ang="0">
                  <a:pos x="415" y="390"/>
                </a:cxn>
                <a:cxn ang="0">
                  <a:pos x="366" y="366"/>
                </a:cxn>
                <a:cxn ang="0">
                  <a:pos x="192" y="234"/>
                </a:cxn>
                <a:cxn ang="0">
                  <a:pos x="570" y="564"/>
                </a:cxn>
                <a:cxn ang="0">
                  <a:pos x="444" y="732"/>
                </a:cxn>
                <a:cxn ang="0">
                  <a:pos x="318" y="787"/>
                </a:cxn>
                <a:cxn ang="0">
                  <a:pos x="127" y="853"/>
                </a:cxn>
                <a:cxn ang="0">
                  <a:pos x="0" y="1165"/>
                </a:cxn>
                <a:cxn ang="0">
                  <a:pos x="372" y="1015"/>
                </a:cxn>
                <a:cxn ang="0">
                  <a:pos x="222" y="1262"/>
                </a:cxn>
                <a:cxn ang="0">
                  <a:pos x="139" y="1459"/>
                </a:cxn>
                <a:cxn ang="0">
                  <a:pos x="102" y="1495"/>
                </a:cxn>
                <a:cxn ang="0">
                  <a:pos x="84" y="1519"/>
                </a:cxn>
                <a:cxn ang="0">
                  <a:pos x="96" y="1537"/>
                </a:cxn>
                <a:cxn ang="0">
                  <a:pos x="127" y="1567"/>
                </a:cxn>
                <a:cxn ang="0">
                  <a:pos x="145" y="1633"/>
                </a:cxn>
                <a:cxn ang="0">
                  <a:pos x="156" y="1693"/>
                </a:cxn>
                <a:cxn ang="0">
                  <a:pos x="162" y="1723"/>
                </a:cxn>
                <a:cxn ang="0">
                  <a:pos x="216" y="1802"/>
                </a:cxn>
                <a:cxn ang="0">
                  <a:pos x="228" y="1850"/>
                </a:cxn>
                <a:cxn ang="0">
                  <a:pos x="240" y="1904"/>
                </a:cxn>
                <a:cxn ang="0">
                  <a:pos x="246" y="1922"/>
                </a:cxn>
                <a:cxn ang="0">
                  <a:pos x="258" y="1970"/>
                </a:cxn>
                <a:cxn ang="0">
                  <a:pos x="462" y="1922"/>
                </a:cxn>
                <a:cxn ang="0">
                  <a:pos x="624" y="1778"/>
                </a:cxn>
              </a:cxnLst>
              <a:rect l="0" t="0" r="r" b="b"/>
              <a:pathLst>
                <a:path w="2515" h="1970">
                  <a:moveTo>
                    <a:pt x="624" y="1778"/>
                  </a:moveTo>
                  <a:lnTo>
                    <a:pt x="744" y="1669"/>
                  </a:lnTo>
                  <a:lnTo>
                    <a:pt x="834" y="1627"/>
                  </a:lnTo>
                  <a:lnTo>
                    <a:pt x="852" y="1400"/>
                  </a:lnTo>
                  <a:lnTo>
                    <a:pt x="834" y="1225"/>
                  </a:lnTo>
                  <a:lnTo>
                    <a:pt x="876" y="1171"/>
                  </a:lnTo>
                  <a:lnTo>
                    <a:pt x="901" y="1268"/>
                  </a:lnTo>
                  <a:lnTo>
                    <a:pt x="979" y="1370"/>
                  </a:lnTo>
                  <a:lnTo>
                    <a:pt x="1116" y="1519"/>
                  </a:lnTo>
                  <a:lnTo>
                    <a:pt x="1231" y="1621"/>
                  </a:lnTo>
                  <a:lnTo>
                    <a:pt x="1353" y="1632"/>
                  </a:lnTo>
                  <a:lnTo>
                    <a:pt x="1471" y="1693"/>
                  </a:lnTo>
                  <a:lnTo>
                    <a:pt x="1664" y="1659"/>
                  </a:lnTo>
                  <a:lnTo>
                    <a:pt x="1819" y="1678"/>
                  </a:lnTo>
                  <a:lnTo>
                    <a:pt x="1975" y="1632"/>
                  </a:lnTo>
                  <a:lnTo>
                    <a:pt x="1893" y="1513"/>
                  </a:lnTo>
                  <a:lnTo>
                    <a:pt x="1920" y="1385"/>
                  </a:lnTo>
                  <a:lnTo>
                    <a:pt x="1874" y="1285"/>
                  </a:lnTo>
                  <a:lnTo>
                    <a:pt x="1865" y="1129"/>
                  </a:lnTo>
                  <a:lnTo>
                    <a:pt x="1783" y="967"/>
                  </a:lnTo>
                  <a:lnTo>
                    <a:pt x="1527" y="891"/>
                  </a:lnTo>
                  <a:lnTo>
                    <a:pt x="1289" y="873"/>
                  </a:lnTo>
                  <a:lnTo>
                    <a:pt x="1393" y="781"/>
                  </a:lnTo>
                  <a:lnTo>
                    <a:pt x="1549" y="745"/>
                  </a:lnTo>
                  <a:lnTo>
                    <a:pt x="1620" y="738"/>
                  </a:lnTo>
                  <a:lnTo>
                    <a:pt x="1753" y="732"/>
                  </a:lnTo>
                  <a:lnTo>
                    <a:pt x="1933" y="720"/>
                  </a:lnTo>
                  <a:lnTo>
                    <a:pt x="2107" y="618"/>
                  </a:lnTo>
                  <a:lnTo>
                    <a:pt x="2227" y="516"/>
                  </a:lnTo>
                  <a:lnTo>
                    <a:pt x="2377" y="438"/>
                  </a:lnTo>
                  <a:lnTo>
                    <a:pt x="2515" y="337"/>
                  </a:lnTo>
                  <a:lnTo>
                    <a:pt x="2420" y="343"/>
                  </a:lnTo>
                  <a:lnTo>
                    <a:pt x="2191" y="343"/>
                  </a:lnTo>
                  <a:lnTo>
                    <a:pt x="2077" y="331"/>
                  </a:lnTo>
                  <a:lnTo>
                    <a:pt x="2053" y="301"/>
                  </a:lnTo>
                  <a:lnTo>
                    <a:pt x="1951" y="301"/>
                  </a:lnTo>
                  <a:lnTo>
                    <a:pt x="1795" y="259"/>
                  </a:lnTo>
                  <a:lnTo>
                    <a:pt x="1645" y="289"/>
                  </a:lnTo>
                  <a:lnTo>
                    <a:pt x="1447" y="372"/>
                  </a:lnTo>
                  <a:lnTo>
                    <a:pt x="1297" y="408"/>
                  </a:lnTo>
                  <a:lnTo>
                    <a:pt x="1153" y="414"/>
                  </a:lnTo>
                  <a:lnTo>
                    <a:pt x="1308" y="337"/>
                  </a:lnTo>
                  <a:lnTo>
                    <a:pt x="1465" y="198"/>
                  </a:lnTo>
                  <a:lnTo>
                    <a:pt x="1453" y="168"/>
                  </a:lnTo>
                  <a:lnTo>
                    <a:pt x="1465" y="102"/>
                  </a:lnTo>
                  <a:lnTo>
                    <a:pt x="1477" y="36"/>
                  </a:lnTo>
                  <a:lnTo>
                    <a:pt x="1453" y="0"/>
                  </a:lnTo>
                  <a:lnTo>
                    <a:pt x="1417" y="24"/>
                  </a:lnTo>
                  <a:lnTo>
                    <a:pt x="1356" y="42"/>
                  </a:lnTo>
                  <a:lnTo>
                    <a:pt x="1189" y="102"/>
                  </a:lnTo>
                  <a:lnTo>
                    <a:pt x="1098" y="144"/>
                  </a:lnTo>
                  <a:lnTo>
                    <a:pt x="1026" y="144"/>
                  </a:lnTo>
                  <a:lnTo>
                    <a:pt x="991" y="168"/>
                  </a:lnTo>
                  <a:lnTo>
                    <a:pt x="889" y="331"/>
                  </a:lnTo>
                  <a:lnTo>
                    <a:pt x="852" y="408"/>
                  </a:lnTo>
                  <a:lnTo>
                    <a:pt x="726" y="480"/>
                  </a:lnTo>
                  <a:lnTo>
                    <a:pt x="649" y="540"/>
                  </a:lnTo>
                  <a:lnTo>
                    <a:pt x="643" y="540"/>
                  </a:lnTo>
                  <a:lnTo>
                    <a:pt x="637" y="534"/>
                  </a:lnTo>
                  <a:lnTo>
                    <a:pt x="600" y="516"/>
                  </a:lnTo>
                  <a:lnTo>
                    <a:pt x="564" y="492"/>
                  </a:lnTo>
                  <a:lnTo>
                    <a:pt x="552" y="486"/>
                  </a:lnTo>
                  <a:lnTo>
                    <a:pt x="540" y="474"/>
                  </a:lnTo>
                  <a:lnTo>
                    <a:pt x="528" y="462"/>
                  </a:lnTo>
                  <a:lnTo>
                    <a:pt x="504" y="444"/>
                  </a:lnTo>
                  <a:lnTo>
                    <a:pt x="474" y="426"/>
                  </a:lnTo>
                  <a:lnTo>
                    <a:pt x="444" y="408"/>
                  </a:lnTo>
                  <a:lnTo>
                    <a:pt x="415" y="390"/>
                  </a:lnTo>
                  <a:lnTo>
                    <a:pt x="385" y="372"/>
                  </a:lnTo>
                  <a:lnTo>
                    <a:pt x="366" y="366"/>
                  </a:lnTo>
                  <a:lnTo>
                    <a:pt x="360" y="360"/>
                  </a:lnTo>
                  <a:lnTo>
                    <a:pt x="192" y="234"/>
                  </a:lnTo>
                  <a:lnTo>
                    <a:pt x="210" y="307"/>
                  </a:lnTo>
                  <a:lnTo>
                    <a:pt x="570" y="564"/>
                  </a:lnTo>
                  <a:lnTo>
                    <a:pt x="558" y="618"/>
                  </a:lnTo>
                  <a:lnTo>
                    <a:pt x="444" y="732"/>
                  </a:lnTo>
                  <a:lnTo>
                    <a:pt x="324" y="787"/>
                  </a:lnTo>
                  <a:lnTo>
                    <a:pt x="318" y="787"/>
                  </a:lnTo>
                  <a:lnTo>
                    <a:pt x="258" y="811"/>
                  </a:lnTo>
                  <a:lnTo>
                    <a:pt x="127" y="853"/>
                  </a:lnTo>
                  <a:lnTo>
                    <a:pt x="0" y="901"/>
                  </a:lnTo>
                  <a:lnTo>
                    <a:pt x="0" y="1165"/>
                  </a:lnTo>
                  <a:lnTo>
                    <a:pt x="78" y="1147"/>
                  </a:lnTo>
                  <a:lnTo>
                    <a:pt x="372" y="1015"/>
                  </a:lnTo>
                  <a:lnTo>
                    <a:pt x="336" y="1117"/>
                  </a:lnTo>
                  <a:lnTo>
                    <a:pt x="222" y="1262"/>
                  </a:lnTo>
                  <a:lnTo>
                    <a:pt x="145" y="1453"/>
                  </a:lnTo>
                  <a:lnTo>
                    <a:pt x="139" y="1459"/>
                  </a:lnTo>
                  <a:lnTo>
                    <a:pt x="133" y="1465"/>
                  </a:lnTo>
                  <a:lnTo>
                    <a:pt x="102" y="1495"/>
                  </a:lnTo>
                  <a:lnTo>
                    <a:pt x="90" y="1507"/>
                  </a:lnTo>
                  <a:lnTo>
                    <a:pt x="84" y="1519"/>
                  </a:lnTo>
                  <a:lnTo>
                    <a:pt x="84" y="1531"/>
                  </a:lnTo>
                  <a:lnTo>
                    <a:pt x="96" y="1537"/>
                  </a:lnTo>
                  <a:lnTo>
                    <a:pt x="114" y="1549"/>
                  </a:lnTo>
                  <a:lnTo>
                    <a:pt x="127" y="1567"/>
                  </a:lnTo>
                  <a:lnTo>
                    <a:pt x="139" y="1597"/>
                  </a:lnTo>
                  <a:lnTo>
                    <a:pt x="145" y="1633"/>
                  </a:lnTo>
                  <a:lnTo>
                    <a:pt x="150" y="1663"/>
                  </a:lnTo>
                  <a:lnTo>
                    <a:pt x="156" y="1693"/>
                  </a:lnTo>
                  <a:lnTo>
                    <a:pt x="162" y="1717"/>
                  </a:lnTo>
                  <a:lnTo>
                    <a:pt x="162" y="1723"/>
                  </a:lnTo>
                  <a:lnTo>
                    <a:pt x="216" y="1796"/>
                  </a:lnTo>
                  <a:lnTo>
                    <a:pt x="216" y="1802"/>
                  </a:lnTo>
                  <a:lnTo>
                    <a:pt x="222" y="1814"/>
                  </a:lnTo>
                  <a:lnTo>
                    <a:pt x="228" y="1850"/>
                  </a:lnTo>
                  <a:lnTo>
                    <a:pt x="234" y="1886"/>
                  </a:lnTo>
                  <a:lnTo>
                    <a:pt x="240" y="1904"/>
                  </a:lnTo>
                  <a:lnTo>
                    <a:pt x="240" y="1916"/>
                  </a:lnTo>
                  <a:lnTo>
                    <a:pt x="246" y="1922"/>
                  </a:lnTo>
                  <a:lnTo>
                    <a:pt x="252" y="1934"/>
                  </a:lnTo>
                  <a:lnTo>
                    <a:pt x="258" y="1970"/>
                  </a:lnTo>
                  <a:lnTo>
                    <a:pt x="438" y="1970"/>
                  </a:lnTo>
                  <a:lnTo>
                    <a:pt x="462" y="1922"/>
                  </a:lnTo>
                  <a:lnTo>
                    <a:pt x="624" y="1778"/>
                  </a:lnTo>
                  <a:lnTo>
                    <a:pt x="624" y="1778"/>
                  </a:lnTo>
                  <a:close/>
                </a:path>
              </a:pathLst>
            </a:custGeom>
            <a:gradFill rotWithShape="0">
              <a:gsLst>
                <a:gs pos="0">
                  <a:schemeClr val="bg2"/>
                </a:gs>
                <a:gs pos="50000">
                  <a:schemeClr val="bg1"/>
                </a:gs>
                <a:gs pos="100000">
                  <a:schemeClr val="bg2"/>
                </a:gs>
              </a:gsLst>
              <a:lin ang="27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9" name="Freeform 4"/>
            <p:cNvSpPr>
              <a:spLocks/>
            </p:cNvSpPr>
            <p:nvPr/>
          </p:nvSpPr>
          <p:spPr bwMode="hidden">
            <a:xfrm>
              <a:off x="0" y="2496"/>
              <a:ext cx="2112" cy="1604"/>
            </a:xfrm>
            <a:custGeom>
              <a:avLst/>
              <a:gdLst/>
              <a:ahLst/>
              <a:cxnLst>
                <a:cxn ang="0">
                  <a:pos x="580" y="1043"/>
                </a:cxn>
                <a:cxn ang="0">
                  <a:pos x="544" y="683"/>
                </a:cxn>
                <a:cxn ang="0">
                  <a:pos x="670" y="395"/>
                </a:cxn>
                <a:cxn ang="0">
                  <a:pos x="927" y="587"/>
                </a:cxn>
                <a:cxn ang="0">
                  <a:pos x="1214" y="869"/>
                </a:cxn>
                <a:cxn ang="0">
                  <a:pos x="1483" y="1109"/>
                </a:cxn>
                <a:cxn ang="0">
                  <a:pos x="1800" y="1360"/>
                </a:cxn>
                <a:cxn ang="0">
                  <a:pos x="1883" y="1414"/>
                </a:cxn>
                <a:cxn ang="0">
                  <a:pos x="1836" y="1354"/>
                </a:cxn>
                <a:cxn ang="0">
                  <a:pos x="1411" y="1001"/>
                </a:cxn>
                <a:cxn ang="0">
                  <a:pos x="1088" y="683"/>
                </a:cxn>
                <a:cxn ang="0">
                  <a:pos x="723" y="329"/>
                </a:cxn>
                <a:cxn ang="0">
                  <a:pos x="999" y="311"/>
                </a:cxn>
                <a:cxn ang="0">
                  <a:pos x="1286" y="317"/>
                </a:cxn>
                <a:cxn ang="0">
                  <a:pos x="1614" y="269"/>
                </a:cxn>
                <a:cxn ang="0">
                  <a:pos x="2123" y="197"/>
                </a:cxn>
                <a:cxn ang="0">
                  <a:pos x="2075" y="173"/>
                </a:cxn>
                <a:cxn ang="0">
                  <a:pos x="1543" y="257"/>
                </a:cxn>
                <a:cxn ang="0">
                  <a:pos x="1208" y="275"/>
                </a:cxn>
                <a:cxn ang="0">
                  <a:pos x="759" y="257"/>
                </a:cxn>
                <a:cxn ang="0">
                  <a:pos x="819" y="227"/>
                </a:cxn>
                <a:cxn ang="0">
                  <a:pos x="1142" y="0"/>
                </a:cxn>
                <a:cxn ang="0">
                  <a:pos x="1088" y="30"/>
                </a:cxn>
                <a:cxn ang="0">
                  <a:pos x="1010" y="84"/>
                </a:cxn>
                <a:cxn ang="0">
                  <a:pos x="855" y="191"/>
                </a:cxn>
                <a:cxn ang="0">
                  <a:pos x="670" y="281"/>
                </a:cxn>
                <a:cxn ang="0">
                  <a:pos x="634" y="359"/>
                </a:cxn>
                <a:cxn ang="0">
                  <a:pos x="305" y="587"/>
                </a:cxn>
                <a:cxn ang="0">
                  <a:pos x="0" y="725"/>
                </a:cxn>
                <a:cxn ang="0">
                  <a:pos x="0" y="731"/>
                </a:cxn>
                <a:cxn ang="0">
                  <a:pos x="0" y="767"/>
                </a:cxn>
                <a:cxn ang="0">
                  <a:pos x="299" y="635"/>
                </a:cxn>
                <a:cxn ang="0">
                  <a:pos x="592" y="431"/>
                </a:cxn>
                <a:cxn ang="0">
                  <a:pos x="508" y="671"/>
                </a:cxn>
                <a:cxn ang="0">
                  <a:pos x="526" y="995"/>
                </a:cxn>
                <a:cxn ang="0">
                  <a:pos x="460" y="1168"/>
                </a:cxn>
                <a:cxn ang="0">
                  <a:pos x="329" y="1480"/>
                </a:cxn>
                <a:cxn ang="0">
                  <a:pos x="323" y="1696"/>
                </a:cxn>
                <a:cxn ang="0">
                  <a:pos x="329" y="1696"/>
                </a:cxn>
                <a:cxn ang="0">
                  <a:pos x="347" y="1552"/>
                </a:cxn>
                <a:cxn ang="0">
                  <a:pos x="580" y="1043"/>
                </a:cxn>
                <a:cxn ang="0">
                  <a:pos x="580" y="1043"/>
                </a:cxn>
              </a:cxnLst>
              <a:rect l="0" t="0" r="r" b="b"/>
              <a:pathLst>
                <a:path w="2123" h="1696">
                  <a:moveTo>
                    <a:pt x="580" y="1043"/>
                  </a:moveTo>
                  <a:lnTo>
                    <a:pt x="544" y="683"/>
                  </a:lnTo>
                  <a:lnTo>
                    <a:pt x="670" y="395"/>
                  </a:lnTo>
                  <a:lnTo>
                    <a:pt x="927" y="587"/>
                  </a:lnTo>
                  <a:lnTo>
                    <a:pt x="1214" y="869"/>
                  </a:lnTo>
                  <a:lnTo>
                    <a:pt x="1483" y="1109"/>
                  </a:lnTo>
                  <a:lnTo>
                    <a:pt x="1800" y="1360"/>
                  </a:lnTo>
                  <a:lnTo>
                    <a:pt x="1883" y="1414"/>
                  </a:lnTo>
                  <a:lnTo>
                    <a:pt x="1836" y="1354"/>
                  </a:lnTo>
                  <a:lnTo>
                    <a:pt x="1411" y="1001"/>
                  </a:lnTo>
                  <a:lnTo>
                    <a:pt x="1088" y="683"/>
                  </a:lnTo>
                  <a:lnTo>
                    <a:pt x="723" y="329"/>
                  </a:lnTo>
                  <a:lnTo>
                    <a:pt x="999" y="311"/>
                  </a:lnTo>
                  <a:lnTo>
                    <a:pt x="1286" y="317"/>
                  </a:lnTo>
                  <a:lnTo>
                    <a:pt x="1614" y="269"/>
                  </a:lnTo>
                  <a:lnTo>
                    <a:pt x="2123" y="197"/>
                  </a:lnTo>
                  <a:lnTo>
                    <a:pt x="2075" y="173"/>
                  </a:lnTo>
                  <a:lnTo>
                    <a:pt x="1543" y="257"/>
                  </a:lnTo>
                  <a:lnTo>
                    <a:pt x="1208" y="275"/>
                  </a:lnTo>
                  <a:lnTo>
                    <a:pt x="759" y="257"/>
                  </a:lnTo>
                  <a:lnTo>
                    <a:pt x="819" y="227"/>
                  </a:lnTo>
                  <a:lnTo>
                    <a:pt x="1142" y="0"/>
                  </a:lnTo>
                  <a:lnTo>
                    <a:pt x="1088" y="30"/>
                  </a:lnTo>
                  <a:lnTo>
                    <a:pt x="1010" y="84"/>
                  </a:lnTo>
                  <a:lnTo>
                    <a:pt x="855" y="191"/>
                  </a:lnTo>
                  <a:lnTo>
                    <a:pt x="670" y="281"/>
                  </a:lnTo>
                  <a:lnTo>
                    <a:pt x="634" y="359"/>
                  </a:lnTo>
                  <a:lnTo>
                    <a:pt x="305" y="587"/>
                  </a:lnTo>
                  <a:lnTo>
                    <a:pt x="0" y="725"/>
                  </a:lnTo>
                  <a:lnTo>
                    <a:pt x="0" y="731"/>
                  </a:lnTo>
                  <a:lnTo>
                    <a:pt x="0" y="767"/>
                  </a:lnTo>
                  <a:lnTo>
                    <a:pt x="299" y="635"/>
                  </a:lnTo>
                  <a:lnTo>
                    <a:pt x="592" y="431"/>
                  </a:lnTo>
                  <a:lnTo>
                    <a:pt x="508" y="671"/>
                  </a:lnTo>
                  <a:lnTo>
                    <a:pt x="526" y="995"/>
                  </a:lnTo>
                  <a:lnTo>
                    <a:pt x="460" y="1168"/>
                  </a:lnTo>
                  <a:lnTo>
                    <a:pt x="329" y="1480"/>
                  </a:lnTo>
                  <a:lnTo>
                    <a:pt x="323" y="1696"/>
                  </a:lnTo>
                  <a:lnTo>
                    <a:pt x="329" y="1696"/>
                  </a:lnTo>
                  <a:lnTo>
                    <a:pt x="347" y="1552"/>
                  </a:lnTo>
                  <a:lnTo>
                    <a:pt x="580" y="1043"/>
                  </a:lnTo>
                  <a:lnTo>
                    <a:pt x="580" y="1043"/>
                  </a:lnTo>
                  <a:close/>
                </a:path>
              </a:pathLst>
            </a:custGeom>
            <a:gradFill rotWithShape="0">
              <a:gsLst>
                <a:gs pos="0">
                  <a:schemeClr val="accent2"/>
                </a:gs>
                <a:gs pos="100000">
                  <a:schemeClr val="bg1"/>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10" name="Freeform 5"/>
            <p:cNvSpPr>
              <a:spLocks/>
            </p:cNvSpPr>
            <p:nvPr/>
          </p:nvSpPr>
          <p:spPr bwMode="hidden">
            <a:xfrm>
              <a:off x="2092" y="3233"/>
              <a:ext cx="3668" cy="943"/>
            </a:xfrm>
            <a:custGeom>
              <a:avLst/>
              <a:gdLst/>
              <a:ahLst/>
              <a:cxnLst>
                <a:cxn ang="0">
                  <a:pos x="3338" y="288"/>
                </a:cxn>
                <a:cxn ang="0">
                  <a:pos x="3194" y="258"/>
                </a:cxn>
                <a:cxn ang="0">
                  <a:pos x="2816" y="234"/>
                </a:cxn>
                <a:cxn ang="0">
                  <a:pos x="2330" y="306"/>
                </a:cxn>
                <a:cxn ang="0">
                  <a:pos x="2372" y="258"/>
                </a:cxn>
                <a:cxn ang="0">
                  <a:pos x="2624" y="132"/>
                </a:cxn>
                <a:cxn ang="0">
                  <a:pos x="2707" y="24"/>
                </a:cxn>
                <a:cxn ang="0">
                  <a:pos x="2642" y="12"/>
                </a:cxn>
                <a:cxn ang="0">
                  <a:pos x="2515" y="54"/>
                </a:cxn>
                <a:cxn ang="0">
                  <a:pos x="2324" y="66"/>
                </a:cxn>
                <a:cxn ang="0">
                  <a:pos x="2101" y="90"/>
                </a:cxn>
                <a:cxn ang="0">
                  <a:pos x="1855" y="228"/>
                </a:cxn>
                <a:cxn ang="0">
                  <a:pos x="1591" y="337"/>
                </a:cxn>
                <a:cxn ang="0">
                  <a:pos x="1459" y="379"/>
                </a:cxn>
                <a:cxn ang="0">
                  <a:pos x="1417" y="361"/>
                </a:cxn>
                <a:cxn ang="0">
                  <a:pos x="1363" y="331"/>
                </a:cxn>
                <a:cxn ang="0">
                  <a:pos x="1344" y="312"/>
                </a:cxn>
                <a:cxn ang="0">
                  <a:pos x="1290" y="288"/>
                </a:cxn>
                <a:cxn ang="0">
                  <a:pos x="1230" y="252"/>
                </a:cxn>
                <a:cxn ang="0">
                  <a:pos x="1119" y="227"/>
                </a:cxn>
                <a:cxn ang="0">
                  <a:pos x="1320" y="438"/>
                </a:cxn>
                <a:cxn ang="0">
                  <a:pos x="960" y="558"/>
                </a:cxn>
                <a:cxn ang="0">
                  <a:pos x="474" y="630"/>
                </a:cxn>
                <a:cxn ang="0">
                  <a:pos x="132" y="781"/>
                </a:cxn>
                <a:cxn ang="0">
                  <a:pos x="234" y="847"/>
                </a:cxn>
                <a:cxn ang="0">
                  <a:pos x="925" y="739"/>
                </a:cxn>
                <a:cxn ang="0">
                  <a:pos x="637" y="925"/>
                </a:cxn>
                <a:cxn ang="0">
                  <a:pos x="1405" y="943"/>
                </a:cxn>
                <a:cxn ang="0">
                  <a:pos x="1447" y="943"/>
                </a:cxn>
                <a:cxn ang="0">
                  <a:pos x="2888" y="859"/>
                </a:cxn>
                <a:cxn ang="0">
                  <a:pos x="2582" y="708"/>
                </a:cxn>
                <a:cxn ang="0">
                  <a:pos x="2299" y="606"/>
                </a:cxn>
                <a:cxn ang="0">
                  <a:pos x="2606" y="588"/>
                </a:cxn>
                <a:cxn ang="0">
                  <a:pos x="3001" y="582"/>
                </a:cxn>
                <a:cxn ang="0">
                  <a:pos x="3452" y="438"/>
                </a:cxn>
                <a:cxn ang="0">
                  <a:pos x="3668" y="312"/>
                </a:cxn>
                <a:cxn ang="0">
                  <a:pos x="3482" y="300"/>
                </a:cxn>
              </a:cxnLst>
              <a:rect l="0" t="0" r="r" b="b"/>
              <a:pathLst>
                <a:path w="3668" h="943">
                  <a:moveTo>
                    <a:pt x="3482" y="300"/>
                  </a:moveTo>
                  <a:lnTo>
                    <a:pt x="3338" y="288"/>
                  </a:lnTo>
                  <a:lnTo>
                    <a:pt x="3320" y="264"/>
                  </a:lnTo>
                  <a:lnTo>
                    <a:pt x="3194" y="258"/>
                  </a:lnTo>
                  <a:lnTo>
                    <a:pt x="3019" y="216"/>
                  </a:lnTo>
                  <a:lnTo>
                    <a:pt x="2816" y="234"/>
                  </a:lnTo>
                  <a:lnTo>
                    <a:pt x="2533" y="288"/>
                  </a:lnTo>
                  <a:lnTo>
                    <a:pt x="2330" y="306"/>
                  </a:lnTo>
                  <a:lnTo>
                    <a:pt x="2149" y="312"/>
                  </a:lnTo>
                  <a:lnTo>
                    <a:pt x="2372" y="258"/>
                  </a:lnTo>
                  <a:lnTo>
                    <a:pt x="2624" y="156"/>
                  </a:lnTo>
                  <a:lnTo>
                    <a:pt x="2624" y="132"/>
                  </a:lnTo>
                  <a:lnTo>
                    <a:pt x="2666" y="78"/>
                  </a:lnTo>
                  <a:lnTo>
                    <a:pt x="2707" y="24"/>
                  </a:lnTo>
                  <a:lnTo>
                    <a:pt x="2695" y="0"/>
                  </a:lnTo>
                  <a:lnTo>
                    <a:pt x="2642" y="12"/>
                  </a:lnTo>
                  <a:lnTo>
                    <a:pt x="2557" y="30"/>
                  </a:lnTo>
                  <a:lnTo>
                    <a:pt x="2515" y="54"/>
                  </a:lnTo>
                  <a:lnTo>
                    <a:pt x="2425" y="84"/>
                  </a:lnTo>
                  <a:lnTo>
                    <a:pt x="2324" y="66"/>
                  </a:lnTo>
                  <a:lnTo>
                    <a:pt x="2191" y="90"/>
                  </a:lnTo>
                  <a:lnTo>
                    <a:pt x="2101" y="90"/>
                  </a:lnTo>
                  <a:lnTo>
                    <a:pt x="2047" y="108"/>
                  </a:lnTo>
                  <a:lnTo>
                    <a:pt x="1855" y="228"/>
                  </a:lnTo>
                  <a:lnTo>
                    <a:pt x="1771" y="288"/>
                  </a:lnTo>
                  <a:lnTo>
                    <a:pt x="1591" y="337"/>
                  </a:lnTo>
                  <a:lnTo>
                    <a:pt x="1465" y="379"/>
                  </a:lnTo>
                  <a:lnTo>
                    <a:pt x="1459" y="379"/>
                  </a:lnTo>
                  <a:lnTo>
                    <a:pt x="1453" y="373"/>
                  </a:lnTo>
                  <a:lnTo>
                    <a:pt x="1417" y="361"/>
                  </a:lnTo>
                  <a:lnTo>
                    <a:pt x="1381" y="343"/>
                  </a:lnTo>
                  <a:lnTo>
                    <a:pt x="1363" y="331"/>
                  </a:lnTo>
                  <a:lnTo>
                    <a:pt x="1357" y="324"/>
                  </a:lnTo>
                  <a:lnTo>
                    <a:pt x="1344" y="312"/>
                  </a:lnTo>
                  <a:lnTo>
                    <a:pt x="1320" y="300"/>
                  </a:lnTo>
                  <a:lnTo>
                    <a:pt x="1290" y="288"/>
                  </a:lnTo>
                  <a:lnTo>
                    <a:pt x="1260" y="270"/>
                  </a:lnTo>
                  <a:lnTo>
                    <a:pt x="1230" y="252"/>
                  </a:lnTo>
                  <a:lnTo>
                    <a:pt x="1187" y="227"/>
                  </a:lnTo>
                  <a:lnTo>
                    <a:pt x="1119" y="227"/>
                  </a:lnTo>
                  <a:lnTo>
                    <a:pt x="1357" y="397"/>
                  </a:lnTo>
                  <a:lnTo>
                    <a:pt x="1320" y="438"/>
                  </a:lnTo>
                  <a:lnTo>
                    <a:pt x="1135" y="522"/>
                  </a:lnTo>
                  <a:lnTo>
                    <a:pt x="960" y="558"/>
                  </a:lnTo>
                  <a:lnTo>
                    <a:pt x="684" y="600"/>
                  </a:lnTo>
                  <a:lnTo>
                    <a:pt x="474" y="630"/>
                  </a:lnTo>
                  <a:lnTo>
                    <a:pt x="390" y="684"/>
                  </a:lnTo>
                  <a:lnTo>
                    <a:pt x="132" y="781"/>
                  </a:lnTo>
                  <a:lnTo>
                    <a:pt x="0" y="829"/>
                  </a:lnTo>
                  <a:lnTo>
                    <a:pt x="234" y="847"/>
                  </a:lnTo>
                  <a:lnTo>
                    <a:pt x="498" y="829"/>
                  </a:lnTo>
                  <a:lnTo>
                    <a:pt x="925" y="739"/>
                  </a:lnTo>
                  <a:lnTo>
                    <a:pt x="840" y="817"/>
                  </a:lnTo>
                  <a:lnTo>
                    <a:pt x="637" y="925"/>
                  </a:lnTo>
                  <a:lnTo>
                    <a:pt x="613" y="943"/>
                  </a:lnTo>
                  <a:lnTo>
                    <a:pt x="1405" y="943"/>
                  </a:lnTo>
                  <a:lnTo>
                    <a:pt x="1411" y="925"/>
                  </a:lnTo>
                  <a:lnTo>
                    <a:pt x="1447" y="943"/>
                  </a:lnTo>
                  <a:lnTo>
                    <a:pt x="2924" y="943"/>
                  </a:lnTo>
                  <a:lnTo>
                    <a:pt x="2888" y="859"/>
                  </a:lnTo>
                  <a:lnTo>
                    <a:pt x="2713" y="775"/>
                  </a:lnTo>
                  <a:lnTo>
                    <a:pt x="2582" y="708"/>
                  </a:lnTo>
                  <a:lnTo>
                    <a:pt x="2336" y="636"/>
                  </a:lnTo>
                  <a:lnTo>
                    <a:pt x="2299" y="606"/>
                  </a:lnTo>
                  <a:lnTo>
                    <a:pt x="2509" y="582"/>
                  </a:lnTo>
                  <a:lnTo>
                    <a:pt x="2606" y="588"/>
                  </a:lnTo>
                  <a:lnTo>
                    <a:pt x="2773" y="588"/>
                  </a:lnTo>
                  <a:lnTo>
                    <a:pt x="3001" y="582"/>
                  </a:lnTo>
                  <a:lnTo>
                    <a:pt x="3259" y="516"/>
                  </a:lnTo>
                  <a:lnTo>
                    <a:pt x="3452" y="438"/>
                  </a:lnTo>
                  <a:lnTo>
                    <a:pt x="3668" y="391"/>
                  </a:lnTo>
                  <a:lnTo>
                    <a:pt x="3668" y="312"/>
                  </a:lnTo>
                  <a:lnTo>
                    <a:pt x="3482" y="300"/>
                  </a:lnTo>
                  <a:lnTo>
                    <a:pt x="3482" y="300"/>
                  </a:lnTo>
                  <a:close/>
                </a:path>
              </a:pathLst>
            </a:custGeom>
            <a:gradFill rotWithShape="0">
              <a:gsLst>
                <a:gs pos="0">
                  <a:schemeClr val="bg2"/>
                </a:gs>
                <a:gs pos="100000">
                  <a:schemeClr val="bg1"/>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11" name="Freeform 6"/>
            <p:cNvSpPr>
              <a:spLocks/>
            </p:cNvSpPr>
            <p:nvPr/>
          </p:nvSpPr>
          <p:spPr bwMode="hidden">
            <a:xfrm>
              <a:off x="0" y="524"/>
              <a:ext cx="973" cy="1195"/>
            </a:xfrm>
            <a:custGeom>
              <a:avLst/>
              <a:gdLst/>
              <a:ahLst/>
              <a:cxnLst>
                <a:cxn ang="0">
                  <a:pos x="323" y="1186"/>
                </a:cxn>
                <a:cxn ang="0">
                  <a:pos x="490" y="1192"/>
                </a:cxn>
                <a:cxn ang="0">
                  <a:pos x="580" y="1150"/>
                </a:cxn>
                <a:cxn ang="0">
                  <a:pos x="813" y="1085"/>
                </a:cxn>
                <a:cxn ang="0">
                  <a:pos x="933" y="1055"/>
                </a:cxn>
                <a:cxn ang="0">
                  <a:pos x="759" y="989"/>
                </a:cxn>
                <a:cxn ang="0">
                  <a:pos x="556" y="953"/>
                </a:cxn>
                <a:cxn ang="0">
                  <a:pos x="197" y="971"/>
                </a:cxn>
                <a:cxn ang="0">
                  <a:pos x="299" y="893"/>
                </a:cxn>
                <a:cxn ang="0">
                  <a:pos x="496" y="803"/>
                </a:cxn>
                <a:cxn ang="0">
                  <a:pos x="694" y="671"/>
                </a:cxn>
                <a:cxn ang="0">
                  <a:pos x="700" y="671"/>
                </a:cxn>
                <a:cxn ang="0">
                  <a:pos x="712" y="665"/>
                </a:cxn>
                <a:cxn ang="0">
                  <a:pos x="753" y="647"/>
                </a:cxn>
                <a:cxn ang="0">
                  <a:pos x="777" y="641"/>
                </a:cxn>
                <a:cxn ang="0">
                  <a:pos x="789" y="629"/>
                </a:cxn>
                <a:cxn ang="0">
                  <a:pos x="795" y="617"/>
                </a:cxn>
                <a:cxn ang="0">
                  <a:pos x="789" y="611"/>
                </a:cxn>
                <a:cxn ang="0">
                  <a:pos x="783" y="599"/>
                </a:cxn>
                <a:cxn ang="0">
                  <a:pos x="783" y="575"/>
                </a:cxn>
                <a:cxn ang="0">
                  <a:pos x="795" y="545"/>
                </a:cxn>
                <a:cxn ang="0">
                  <a:pos x="807" y="515"/>
                </a:cxn>
                <a:cxn ang="0">
                  <a:pos x="825" y="485"/>
                </a:cxn>
                <a:cxn ang="0">
                  <a:pos x="837" y="455"/>
                </a:cxn>
                <a:cxn ang="0">
                  <a:pos x="843" y="437"/>
                </a:cxn>
                <a:cxn ang="0">
                  <a:pos x="849" y="431"/>
                </a:cxn>
                <a:cxn ang="0">
                  <a:pos x="849" y="347"/>
                </a:cxn>
                <a:cxn ang="0">
                  <a:pos x="849" y="341"/>
                </a:cxn>
                <a:cxn ang="0">
                  <a:pos x="855" y="335"/>
                </a:cxn>
                <a:cxn ang="0">
                  <a:pos x="873" y="305"/>
                </a:cxn>
                <a:cxn ang="0">
                  <a:pos x="885" y="269"/>
                </a:cxn>
                <a:cxn ang="0">
                  <a:pos x="897" y="239"/>
                </a:cxn>
                <a:cxn ang="0">
                  <a:pos x="903" y="227"/>
                </a:cxn>
                <a:cxn ang="0">
                  <a:pos x="909" y="215"/>
                </a:cxn>
                <a:cxn ang="0">
                  <a:pos x="927" y="173"/>
                </a:cxn>
                <a:cxn ang="0">
                  <a:pos x="945" y="137"/>
                </a:cxn>
                <a:cxn ang="0">
                  <a:pos x="951" y="125"/>
                </a:cxn>
                <a:cxn ang="0">
                  <a:pos x="951" y="119"/>
                </a:cxn>
                <a:cxn ang="0">
                  <a:pos x="969" y="0"/>
                </a:cxn>
                <a:cxn ang="0">
                  <a:pos x="945" y="47"/>
                </a:cxn>
                <a:cxn ang="0">
                  <a:pos x="783" y="113"/>
                </a:cxn>
                <a:cxn ang="0">
                  <a:pos x="706" y="161"/>
                </a:cxn>
                <a:cxn ang="0">
                  <a:pos x="460" y="233"/>
                </a:cxn>
                <a:cxn ang="0">
                  <a:pos x="281" y="287"/>
                </a:cxn>
                <a:cxn ang="0">
                  <a:pos x="173" y="293"/>
                </a:cxn>
                <a:cxn ang="0">
                  <a:pos x="12" y="485"/>
                </a:cxn>
                <a:cxn ang="0">
                  <a:pos x="0" y="509"/>
                </a:cxn>
                <a:cxn ang="0">
                  <a:pos x="0" y="1186"/>
                </a:cxn>
                <a:cxn ang="0">
                  <a:pos x="96" y="1180"/>
                </a:cxn>
                <a:cxn ang="0">
                  <a:pos x="323" y="1186"/>
                </a:cxn>
                <a:cxn ang="0">
                  <a:pos x="323" y="1186"/>
                </a:cxn>
              </a:cxnLst>
              <a:rect l="0" t="0" r="r" b="b"/>
              <a:pathLst>
                <a:path w="969" h="1192">
                  <a:moveTo>
                    <a:pt x="323" y="1186"/>
                  </a:moveTo>
                  <a:lnTo>
                    <a:pt x="490" y="1192"/>
                  </a:lnTo>
                  <a:lnTo>
                    <a:pt x="580" y="1150"/>
                  </a:lnTo>
                  <a:lnTo>
                    <a:pt x="813" y="1085"/>
                  </a:lnTo>
                  <a:lnTo>
                    <a:pt x="933" y="1055"/>
                  </a:lnTo>
                  <a:lnTo>
                    <a:pt x="759" y="989"/>
                  </a:lnTo>
                  <a:lnTo>
                    <a:pt x="556" y="953"/>
                  </a:lnTo>
                  <a:lnTo>
                    <a:pt x="197" y="971"/>
                  </a:lnTo>
                  <a:lnTo>
                    <a:pt x="299" y="893"/>
                  </a:lnTo>
                  <a:lnTo>
                    <a:pt x="496" y="803"/>
                  </a:lnTo>
                  <a:lnTo>
                    <a:pt x="694" y="671"/>
                  </a:lnTo>
                  <a:lnTo>
                    <a:pt x="700" y="671"/>
                  </a:lnTo>
                  <a:lnTo>
                    <a:pt x="712" y="665"/>
                  </a:lnTo>
                  <a:lnTo>
                    <a:pt x="753" y="647"/>
                  </a:lnTo>
                  <a:lnTo>
                    <a:pt x="777" y="641"/>
                  </a:lnTo>
                  <a:lnTo>
                    <a:pt x="789" y="629"/>
                  </a:lnTo>
                  <a:lnTo>
                    <a:pt x="795" y="617"/>
                  </a:lnTo>
                  <a:lnTo>
                    <a:pt x="789" y="611"/>
                  </a:lnTo>
                  <a:lnTo>
                    <a:pt x="783" y="599"/>
                  </a:lnTo>
                  <a:lnTo>
                    <a:pt x="783" y="575"/>
                  </a:lnTo>
                  <a:lnTo>
                    <a:pt x="795" y="545"/>
                  </a:lnTo>
                  <a:lnTo>
                    <a:pt x="807" y="515"/>
                  </a:lnTo>
                  <a:lnTo>
                    <a:pt x="825" y="485"/>
                  </a:lnTo>
                  <a:lnTo>
                    <a:pt x="837" y="455"/>
                  </a:lnTo>
                  <a:lnTo>
                    <a:pt x="843" y="437"/>
                  </a:lnTo>
                  <a:lnTo>
                    <a:pt x="849" y="431"/>
                  </a:lnTo>
                  <a:lnTo>
                    <a:pt x="849" y="347"/>
                  </a:lnTo>
                  <a:lnTo>
                    <a:pt x="849" y="341"/>
                  </a:lnTo>
                  <a:lnTo>
                    <a:pt x="855" y="335"/>
                  </a:lnTo>
                  <a:lnTo>
                    <a:pt x="873" y="305"/>
                  </a:lnTo>
                  <a:lnTo>
                    <a:pt x="885" y="269"/>
                  </a:lnTo>
                  <a:lnTo>
                    <a:pt x="897" y="239"/>
                  </a:lnTo>
                  <a:lnTo>
                    <a:pt x="903" y="227"/>
                  </a:lnTo>
                  <a:lnTo>
                    <a:pt x="909" y="215"/>
                  </a:lnTo>
                  <a:lnTo>
                    <a:pt x="927" y="173"/>
                  </a:lnTo>
                  <a:lnTo>
                    <a:pt x="945" y="137"/>
                  </a:lnTo>
                  <a:lnTo>
                    <a:pt x="951" y="125"/>
                  </a:lnTo>
                  <a:lnTo>
                    <a:pt x="951" y="119"/>
                  </a:lnTo>
                  <a:lnTo>
                    <a:pt x="969" y="0"/>
                  </a:lnTo>
                  <a:lnTo>
                    <a:pt x="945" y="47"/>
                  </a:lnTo>
                  <a:lnTo>
                    <a:pt x="783" y="113"/>
                  </a:lnTo>
                  <a:lnTo>
                    <a:pt x="706" y="161"/>
                  </a:lnTo>
                  <a:lnTo>
                    <a:pt x="460" y="233"/>
                  </a:lnTo>
                  <a:lnTo>
                    <a:pt x="281" y="287"/>
                  </a:lnTo>
                  <a:lnTo>
                    <a:pt x="173" y="293"/>
                  </a:lnTo>
                  <a:lnTo>
                    <a:pt x="12" y="485"/>
                  </a:lnTo>
                  <a:lnTo>
                    <a:pt x="0" y="509"/>
                  </a:lnTo>
                  <a:lnTo>
                    <a:pt x="0" y="1186"/>
                  </a:lnTo>
                  <a:lnTo>
                    <a:pt x="96" y="1180"/>
                  </a:lnTo>
                  <a:lnTo>
                    <a:pt x="323" y="1186"/>
                  </a:lnTo>
                  <a:lnTo>
                    <a:pt x="323" y="1186"/>
                  </a:lnTo>
                  <a:close/>
                </a:path>
              </a:pathLst>
            </a:custGeom>
            <a:gradFill rotWithShape="0">
              <a:gsLst>
                <a:gs pos="0">
                  <a:schemeClr val="bg2"/>
                </a:gs>
                <a:gs pos="100000">
                  <a:schemeClr val="bg1"/>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12" name="Freeform 7"/>
            <p:cNvSpPr>
              <a:spLocks/>
            </p:cNvSpPr>
            <p:nvPr/>
          </p:nvSpPr>
          <p:spPr bwMode="hidden">
            <a:xfrm>
              <a:off x="3188" y="1"/>
              <a:ext cx="2570" cy="2266"/>
            </a:xfrm>
            <a:custGeom>
              <a:avLst/>
              <a:gdLst/>
              <a:ahLst/>
              <a:cxnLst>
                <a:cxn ang="0">
                  <a:pos x="859" y="612"/>
                </a:cxn>
                <a:cxn ang="0">
                  <a:pos x="1087" y="853"/>
                </a:cxn>
                <a:cxn ang="0">
                  <a:pos x="961" y="913"/>
                </a:cxn>
                <a:cxn ang="0">
                  <a:pos x="786" y="883"/>
                </a:cxn>
                <a:cxn ang="0">
                  <a:pos x="450" y="931"/>
                </a:cxn>
                <a:cxn ang="0">
                  <a:pos x="150" y="1075"/>
                </a:cxn>
                <a:cxn ang="0">
                  <a:pos x="78" y="1165"/>
                </a:cxn>
                <a:cxn ang="0">
                  <a:pos x="361" y="1256"/>
                </a:cxn>
                <a:cxn ang="0">
                  <a:pos x="444" y="1316"/>
                </a:cxn>
                <a:cxn ang="0">
                  <a:pos x="697" y="1400"/>
                </a:cxn>
                <a:cxn ang="0">
                  <a:pos x="1026" y="1346"/>
                </a:cxn>
                <a:cxn ang="0">
                  <a:pos x="991" y="1412"/>
                </a:cxn>
                <a:cxn ang="0">
                  <a:pos x="804" y="1574"/>
                </a:cxn>
                <a:cxn ang="0">
                  <a:pos x="726" y="1718"/>
                </a:cxn>
                <a:cxn ang="0">
                  <a:pos x="768" y="1742"/>
                </a:cxn>
                <a:cxn ang="0">
                  <a:pos x="865" y="1693"/>
                </a:cxn>
                <a:cxn ang="0">
                  <a:pos x="991" y="1699"/>
                </a:cxn>
                <a:cxn ang="0">
                  <a:pos x="1135" y="1627"/>
                </a:cxn>
                <a:cxn ang="0">
                  <a:pos x="1183" y="1669"/>
                </a:cxn>
                <a:cxn ang="0">
                  <a:pos x="1399" y="1436"/>
                </a:cxn>
                <a:cxn ang="0">
                  <a:pos x="1615" y="1334"/>
                </a:cxn>
                <a:cxn ang="0">
                  <a:pos x="1645" y="1370"/>
                </a:cxn>
                <a:cxn ang="0">
                  <a:pos x="1681" y="1430"/>
                </a:cxn>
                <a:cxn ang="0">
                  <a:pos x="1699" y="1466"/>
                </a:cxn>
                <a:cxn ang="0">
                  <a:pos x="1747" y="1550"/>
                </a:cxn>
                <a:cxn ang="0">
                  <a:pos x="1772" y="1586"/>
                </a:cxn>
                <a:cxn ang="0">
                  <a:pos x="2124" y="2248"/>
                </a:cxn>
                <a:cxn ang="0">
                  <a:pos x="1693" y="1322"/>
                </a:cxn>
                <a:cxn ang="0">
                  <a:pos x="1861" y="1165"/>
                </a:cxn>
                <a:cxn ang="0">
                  <a:pos x="2173" y="1099"/>
                </a:cxn>
                <a:cxn ang="0">
                  <a:pos x="2390" y="1009"/>
                </a:cxn>
                <a:cxn ang="0">
                  <a:pos x="2570" y="805"/>
                </a:cxn>
                <a:cxn ang="0">
                  <a:pos x="2342" y="781"/>
                </a:cxn>
                <a:cxn ang="0">
                  <a:pos x="2114" y="763"/>
                </a:cxn>
                <a:cxn ang="0">
                  <a:pos x="2408" y="433"/>
                </a:cxn>
                <a:cxn ang="0">
                  <a:pos x="2426" y="421"/>
                </a:cxn>
                <a:cxn ang="0">
                  <a:pos x="2474" y="379"/>
                </a:cxn>
                <a:cxn ang="0">
                  <a:pos x="2492" y="355"/>
                </a:cxn>
                <a:cxn ang="0">
                  <a:pos x="2474" y="337"/>
                </a:cxn>
                <a:cxn ang="0">
                  <a:pos x="2474" y="271"/>
                </a:cxn>
                <a:cxn ang="0">
                  <a:pos x="2492" y="192"/>
                </a:cxn>
                <a:cxn ang="0">
                  <a:pos x="2504" y="132"/>
                </a:cxn>
                <a:cxn ang="0">
                  <a:pos x="2492" y="36"/>
                </a:cxn>
                <a:cxn ang="0">
                  <a:pos x="2492" y="24"/>
                </a:cxn>
                <a:cxn ang="0">
                  <a:pos x="2102" y="0"/>
                </a:cxn>
                <a:cxn ang="0">
                  <a:pos x="1909" y="90"/>
                </a:cxn>
                <a:cxn ang="0">
                  <a:pos x="1747" y="535"/>
                </a:cxn>
                <a:cxn ang="0">
                  <a:pos x="1711" y="469"/>
                </a:cxn>
                <a:cxn ang="0">
                  <a:pos x="1633" y="144"/>
                </a:cxn>
                <a:cxn ang="0">
                  <a:pos x="1579" y="0"/>
                </a:cxn>
                <a:cxn ang="0">
                  <a:pos x="738" y="186"/>
                </a:cxn>
                <a:cxn ang="0">
                  <a:pos x="756" y="463"/>
                </a:cxn>
              </a:cxnLst>
              <a:rect l="0" t="0" r="r" b="b"/>
              <a:pathLst>
                <a:path w="2570" h="2266">
                  <a:moveTo>
                    <a:pt x="756" y="463"/>
                  </a:moveTo>
                  <a:lnTo>
                    <a:pt x="859" y="612"/>
                  </a:lnTo>
                  <a:lnTo>
                    <a:pt x="937" y="720"/>
                  </a:lnTo>
                  <a:lnTo>
                    <a:pt x="1087" y="853"/>
                  </a:lnTo>
                  <a:lnTo>
                    <a:pt x="1105" y="907"/>
                  </a:lnTo>
                  <a:lnTo>
                    <a:pt x="961" y="913"/>
                  </a:lnTo>
                  <a:lnTo>
                    <a:pt x="895" y="901"/>
                  </a:lnTo>
                  <a:lnTo>
                    <a:pt x="786" y="883"/>
                  </a:lnTo>
                  <a:lnTo>
                    <a:pt x="637" y="859"/>
                  </a:lnTo>
                  <a:lnTo>
                    <a:pt x="450" y="931"/>
                  </a:lnTo>
                  <a:lnTo>
                    <a:pt x="306" y="1021"/>
                  </a:lnTo>
                  <a:lnTo>
                    <a:pt x="150" y="1075"/>
                  </a:lnTo>
                  <a:lnTo>
                    <a:pt x="0" y="1153"/>
                  </a:lnTo>
                  <a:lnTo>
                    <a:pt x="78" y="1165"/>
                  </a:lnTo>
                  <a:lnTo>
                    <a:pt x="264" y="1220"/>
                  </a:lnTo>
                  <a:lnTo>
                    <a:pt x="361" y="1256"/>
                  </a:lnTo>
                  <a:lnTo>
                    <a:pt x="367" y="1298"/>
                  </a:lnTo>
                  <a:lnTo>
                    <a:pt x="444" y="1316"/>
                  </a:lnTo>
                  <a:lnTo>
                    <a:pt x="558" y="1400"/>
                  </a:lnTo>
                  <a:lnTo>
                    <a:pt x="697" y="1400"/>
                  </a:lnTo>
                  <a:lnTo>
                    <a:pt x="895" y="1346"/>
                  </a:lnTo>
                  <a:lnTo>
                    <a:pt x="1026" y="1346"/>
                  </a:lnTo>
                  <a:lnTo>
                    <a:pt x="1147" y="1358"/>
                  </a:lnTo>
                  <a:lnTo>
                    <a:pt x="991" y="1412"/>
                  </a:lnTo>
                  <a:lnTo>
                    <a:pt x="804" y="1538"/>
                  </a:lnTo>
                  <a:lnTo>
                    <a:pt x="804" y="1574"/>
                  </a:lnTo>
                  <a:lnTo>
                    <a:pt x="762" y="1645"/>
                  </a:lnTo>
                  <a:lnTo>
                    <a:pt x="726" y="1718"/>
                  </a:lnTo>
                  <a:lnTo>
                    <a:pt x="732" y="1754"/>
                  </a:lnTo>
                  <a:lnTo>
                    <a:pt x="768" y="1742"/>
                  </a:lnTo>
                  <a:lnTo>
                    <a:pt x="829" y="1730"/>
                  </a:lnTo>
                  <a:lnTo>
                    <a:pt x="865" y="1693"/>
                  </a:lnTo>
                  <a:lnTo>
                    <a:pt x="925" y="1663"/>
                  </a:lnTo>
                  <a:lnTo>
                    <a:pt x="991" y="1699"/>
                  </a:lnTo>
                  <a:lnTo>
                    <a:pt x="1087" y="1675"/>
                  </a:lnTo>
                  <a:lnTo>
                    <a:pt x="1135" y="1627"/>
                  </a:lnTo>
                  <a:lnTo>
                    <a:pt x="1147" y="1687"/>
                  </a:lnTo>
                  <a:lnTo>
                    <a:pt x="1183" y="1669"/>
                  </a:lnTo>
                  <a:lnTo>
                    <a:pt x="1333" y="1514"/>
                  </a:lnTo>
                  <a:lnTo>
                    <a:pt x="1399" y="1436"/>
                  </a:lnTo>
                  <a:lnTo>
                    <a:pt x="1526" y="1382"/>
                  </a:lnTo>
                  <a:lnTo>
                    <a:pt x="1615" y="1334"/>
                  </a:lnTo>
                  <a:lnTo>
                    <a:pt x="1627" y="1346"/>
                  </a:lnTo>
                  <a:lnTo>
                    <a:pt x="1645" y="1370"/>
                  </a:lnTo>
                  <a:lnTo>
                    <a:pt x="1669" y="1400"/>
                  </a:lnTo>
                  <a:lnTo>
                    <a:pt x="1681" y="1430"/>
                  </a:lnTo>
                  <a:lnTo>
                    <a:pt x="1687" y="1448"/>
                  </a:lnTo>
                  <a:lnTo>
                    <a:pt x="1699" y="1466"/>
                  </a:lnTo>
                  <a:lnTo>
                    <a:pt x="1729" y="1520"/>
                  </a:lnTo>
                  <a:lnTo>
                    <a:pt x="1747" y="1550"/>
                  </a:lnTo>
                  <a:lnTo>
                    <a:pt x="1766" y="1574"/>
                  </a:lnTo>
                  <a:lnTo>
                    <a:pt x="1772" y="1586"/>
                  </a:lnTo>
                  <a:lnTo>
                    <a:pt x="1778" y="1592"/>
                  </a:lnTo>
                  <a:lnTo>
                    <a:pt x="2124" y="2248"/>
                  </a:lnTo>
                  <a:lnTo>
                    <a:pt x="2215" y="2266"/>
                  </a:lnTo>
                  <a:lnTo>
                    <a:pt x="1693" y="1322"/>
                  </a:lnTo>
                  <a:lnTo>
                    <a:pt x="1723" y="1262"/>
                  </a:lnTo>
                  <a:lnTo>
                    <a:pt x="1861" y="1165"/>
                  </a:lnTo>
                  <a:lnTo>
                    <a:pt x="1988" y="1129"/>
                  </a:lnTo>
                  <a:lnTo>
                    <a:pt x="2173" y="1099"/>
                  </a:lnTo>
                  <a:lnTo>
                    <a:pt x="2318" y="1075"/>
                  </a:lnTo>
                  <a:lnTo>
                    <a:pt x="2390" y="1009"/>
                  </a:lnTo>
                  <a:lnTo>
                    <a:pt x="2570" y="895"/>
                  </a:lnTo>
                  <a:lnTo>
                    <a:pt x="2570" y="805"/>
                  </a:lnTo>
                  <a:lnTo>
                    <a:pt x="2516" y="787"/>
                  </a:lnTo>
                  <a:lnTo>
                    <a:pt x="2342" y="781"/>
                  </a:lnTo>
                  <a:lnTo>
                    <a:pt x="2042" y="871"/>
                  </a:lnTo>
                  <a:lnTo>
                    <a:pt x="2114" y="763"/>
                  </a:lnTo>
                  <a:lnTo>
                    <a:pt x="2264" y="624"/>
                  </a:lnTo>
                  <a:lnTo>
                    <a:pt x="2408" y="433"/>
                  </a:lnTo>
                  <a:lnTo>
                    <a:pt x="2414" y="433"/>
                  </a:lnTo>
                  <a:lnTo>
                    <a:pt x="2426" y="421"/>
                  </a:lnTo>
                  <a:lnTo>
                    <a:pt x="2456" y="397"/>
                  </a:lnTo>
                  <a:lnTo>
                    <a:pt x="2474" y="379"/>
                  </a:lnTo>
                  <a:lnTo>
                    <a:pt x="2486" y="367"/>
                  </a:lnTo>
                  <a:lnTo>
                    <a:pt x="2492" y="355"/>
                  </a:lnTo>
                  <a:lnTo>
                    <a:pt x="2486" y="349"/>
                  </a:lnTo>
                  <a:lnTo>
                    <a:pt x="2474" y="337"/>
                  </a:lnTo>
                  <a:lnTo>
                    <a:pt x="2474" y="307"/>
                  </a:lnTo>
                  <a:lnTo>
                    <a:pt x="2474" y="271"/>
                  </a:lnTo>
                  <a:lnTo>
                    <a:pt x="2480" y="228"/>
                  </a:lnTo>
                  <a:lnTo>
                    <a:pt x="2492" y="192"/>
                  </a:lnTo>
                  <a:lnTo>
                    <a:pt x="2498" y="156"/>
                  </a:lnTo>
                  <a:lnTo>
                    <a:pt x="2504" y="132"/>
                  </a:lnTo>
                  <a:lnTo>
                    <a:pt x="2504" y="126"/>
                  </a:lnTo>
                  <a:lnTo>
                    <a:pt x="2492" y="36"/>
                  </a:lnTo>
                  <a:lnTo>
                    <a:pt x="2492" y="36"/>
                  </a:lnTo>
                  <a:lnTo>
                    <a:pt x="2492" y="24"/>
                  </a:lnTo>
                  <a:lnTo>
                    <a:pt x="2498" y="0"/>
                  </a:lnTo>
                  <a:lnTo>
                    <a:pt x="2102" y="0"/>
                  </a:lnTo>
                  <a:lnTo>
                    <a:pt x="2006" y="60"/>
                  </a:lnTo>
                  <a:lnTo>
                    <a:pt x="1909" y="90"/>
                  </a:lnTo>
                  <a:lnTo>
                    <a:pt x="1808" y="337"/>
                  </a:lnTo>
                  <a:lnTo>
                    <a:pt x="1747" y="535"/>
                  </a:lnTo>
                  <a:lnTo>
                    <a:pt x="1687" y="588"/>
                  </a:lnTo>
                  <a:lnTo>
                    <a:pt x="1711" y="469"/>
                  </a:lnTo>
                  <a:lnTo>
                    <a:pt x="1687" y="343"/>
                  </a:lnTo>
                  <a:lnTo>
                    <a:pt x="1633" y="144"/>
                  </a:lnTo>
                  <a:lnTo>
                    <a:pt x="1585" y="12"/>
                  </a:lnTo>
                  <a:lnTo>
                    <a:pt x="1579" y="0"/>
                  </a:lnTo>
                  <a:lnTo>
                    <a:pt x="786" y="0"/>
                  </a:lnTo>
                  <a:lnTo>
                    <a:pt x="738" y="186"/>
                  </a:lnTo>
                  <a:lnTo>
                    <a:pt x="756" y="463"/>
                  </a:lnTo>
                  <a:lnTo>
                    <a:pt x="756" y="463"/>
                  </a:lnTo>
                  <a:close/>
                </a:path>
              </a:pathLst>
            </a:custGeom>
            <a:gradFill rotWithShape="0">
              <a:gsLst>
                <a:gs pos="0">
                  <a:schemeClr val="bg2"/>
                </a:gs>
                <a:gs pos="100000">
                  <a:schemeClr val="bg1"/>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13" name="Freeform 8"/>
            <p:cNvSpPr>
              <a:spLocks/>
            </p:cNvSpPr>
            <p:nvPr/>
          </p:nvSpPr>
          <p:spPr bwMode="hidden">
            <a:xfrm>
              <a:off x="3525" y="1"/>
              <a:ext cx="2185" cy="1508"/>
            </a:xfrm>
            <a:custGeom>
              <a:avLst/>
              <a:gdLst/>
              <a:ahLst/>
              <a:cxnLst>
                <a:cxn ang="0">
                  <a:pos x="1034" y="767"/>
                </a:cxn>
                <a:cxn ang="0">
                  <a:pos x="1190" y="1235"/>
                </a:cxn>
                <a:cxn ang="0">
                  <a:pos x="956" y="1193"/>
                </a:cxn>
                <a:cxn ang="0">
                  <a:pos x="723" y="1127"/>
                </a:cxn>
                <a:cxn ang="0">
                  <a:pos x="442" y="1109"/>
                </a:cxn>
                <a:cxn ang="0">
                  <a:pos x="0" y="1079"/>
                </a:cxn>
                <a:cxn ang="0">
                  <a:pos x="30" y="1115"/>
                </a:cxn>
                <a:cxn ang="0">
                  <a:pos x="496" y="1133"/>
                </a:cxn>
                <a:cxn ang="0">
                  <a:pos x="777" y="1187"/>
                </a:cxn>
                <a:cxn ang="0">
                  <a:pos x="1130" y="1301"/>
                </a:cxn>
                <a:cxn ang="0">
                  <a:pos x="1070" y="1319"/>
                </a:cxn>
                <a:cxn ang="0">
                  <a:pos x="711" y="1505"/>
                </a:cxn>
                <a:cxn ang="0">
                  <a:pos x="765" y="1481"/>
                </a:cxn>
                <a:cxn ang="0">
                  <a:pos x="861" y="1439"/>
                </a:cxn>
                <a:cxn ang="0">
                  <a:pos x="1022" y="1355"/>
                </a:cxn>
                <a:cxn ang="0">
                  <a:pos x="1214" y="1295"/>
                </a:cxn>
                <a:cxn ang="0">
                  <a:pos x="1267" y="1223"/>
                </a:cxn>
                <a:cxn ang="0">
                  <a:pos x="1632" y="1043"/>
                </a:cxn>
                <a:cxn ang="0">
                  <a:pos x="1931" y="953"/>
                </a:cxn>
                <a:cxn ang="0">
                  <a:pos x="2176" y="821"/>
                </a:cxn>
                <a:cxn ang="0">
                  <a:pos x="1961" y="911"/>
                </a:cxn>
                <a:cxn ang="0">
                  <a:pos x="1656" y="989"/>
                </a:cxn>
                <a:cxn ang="0">
                  <a:pos x="1339" y="1151"/>
                </a:cxn>
                <a:cxn ang="0">
                  <a:pos x="1501" y="905"/>
                </a:cxn>
                <a:cxn ang="0">
                  <a:pos x="1620" y="545"/>
                </a:cxn>
                <a:cxn ang="0">
                  <a:pos x="1740" y="372"/>
                </a:cxn>
                <a:cxn ang="0">
                  <a:pos x="1979" y="60"/>
                </a:cxn>
                <a:cxn ang="0">
                  <a:pos x="2003" y="0"/>
                </a:cxn>
                <a:cxn ang="0">
                  <a:pos x="1973" y="0"/>
                </a:cxn>
                <a:cxn ang="0">
                  <a:pos x="1596" y="480"/>
                </a:cxn>
                <a:cxn ang="0">
                  <a:pos x="1477" y="887"/>
                </a:cxn>
                <a:cxn ang="0">
                  <a:pos x="1255" y="1175"/>
                </a:cxn>
                <a:cxn ang="0">
                  <a:pos x="1130" y="905"/>
                </a:cxn>
                <a:cxn ang="0">
                  <a:pos x="1010" y="540"/>
                </a:cxn>
                <a:cxn ang="0">
                  <a:pos x="885" y="222"/>
                </a:cxn>
                <a:cxn ang="0">
                  <a:pos x="789" y="0"/>
                </a:cxn>
                <a:cxn ang="0">
                  <a:pos x="753" y="0"/>
                </a:cxn>
                <a:cxn ang="0">
                  <a:pos x="903" y="354"/>
                </a:cxn>
                <a:cxn ang="0">
                  <a:pos x="1034" y="767"/>
                </a:cxn>
                <a:cxn ang="0">
                  <a:pos x="1034" y="767"/>
                </a:cxn>
              </a:cxnLst>
              <a:rect l="0" t="0" r="r" b="b"/>
              <a:pathLst>
                <a:path w="2176" h="1505">
                  <a:moveTo>
                    <a:pt x="1034" y="767"/>
                  </a:moveTo>
                  <a:lnTo>
                    <a:pt x="1190" y="1235"/>
                  </a:lnTo>
                  <a:lnTo>
                    <a:pt x="956" y="1193"/>
                  </a:lnTo>
                  <a:lnTo>
                    <a:pt x="723" y="1127"/>
                  </a:lnTo>
                  <a:lnTo>
                    <a:pt x="442" y="1109"/>
                  </a:lnTo>
                  <a:lnTo>
                    <a:pt x="0" y="1079"/>
                  </a:lnTo>
                  <a:lnTo>
                    <a:pt x="30" y="1115"/>
                  </a:lnTo>
                  <a:lnTo>
                    <a:pt x="496" y="1133"/>
                  </a:lnTo>
                  <a:lnTo>
                    <a:pt x="777" y="1187"/>
                  </a:lnTo>
                  <a:lnTo>
                    <a:pt x="1130" y="1301"/>
                  </a:lnTo>
                  <a:lnTo>
                    <a:pt x="1070" y="1319"/>
                  </a:lnTo>
                  <a:lnTo>
                    <a:pt x="711" y="1505"/>
                  </a:lnTo>
                  <a:lnTo>
                    <a:pt x="765" y="1481"/>
                  </a:lnTo>
                  <a:lnTo>
                    <a:pt x="861" y="1439"/>
                  </a:lnTo>
                  <a:lnTo>
                    <a:pt x="1022" y="1355"/>
                  </a:lnTo>
                  <a:lnTo>
                    <a:pt x="1214" y="1295"/>
                  </a:lnTo>
                  <a:lnTo>
                    <a:pt x="1267" y="1223"/>
                  </a:lnTo>
                  <a:lnTo>
                    <a:pt x="1632" y="1043"/>
                  </a:lnTo>
                  <a:lnTo>
                    <a:pt x="1931" y="953"/>
                  </a:lnTo>
                  <a:lnTo>
                    <a:pt x="2176" y="821"/>
                  </a:lnTo>
                  <a:lnTo>
                    <a:pt x="1961" y="911"/>
                  </a:lnTo>
                  <a:lnTo>
                    <a:pt x="1656" y="989"/>
                  </a:lnTo>
                  <a:lnTo>
                    <a:pt x="1339" y="1151"/>
                  </a:lnTo>
                  <a:lnTo>
                    <a:pt x="1501" y="905"/>
                  </a:lnTo>
                  <a:lnTo>
                    <a:pt x="1620" y="545"/>
                  </a:lnTo>
                  <a:lnTo>
                    <a:pt x="1740" y="372"/>
                  </a:lnTo>
                  <a:lnTo>
                    <a:pt x="1979" y="60"/>
                  </a:lnTo>
                  <a:lnTo>
                    <a:pt x="2003" y="0"/>
                  </a:lnTo>
                  <a:lnTo>
                    <a:pt x="1973" y="0"/>
                  </a:lnTo>
                  <a:lnTo>
                    <a:pt x="1596" y="480"/>
                  </a:lnTo>
                  <a:lnTo>
                    <a:pt x="1477" y="887"/>
                  </a:lnTo>
                  <a:lnTo>
                    <a:pt x="1255" y="1175"/>
                  </a:lnTo>
                  <a:lnTo>
                    <a:pt x="1130" y="905"/>
                  </a:lnTo>
                  <a:lnTo>
                    <a:pt x="1010" y="540"/>
                  </a:lnTo>
                  <a:lnTo>
                    <a:pt x="885" y="222"/>
                  </a:lnTo>
                  <a:lnTo>
                    <a:pt x="789" y="0"/>
                  </a:lnTo>
                  <a:lnTo>
                    <a:pt x="753" y="0"/>
                  </a:lnTo>
                  <a:lnTo>
                    <a:pt x="903" y="354"/>
                  </a:lnTo>
                  <a:lnTo>
                    <a:pt x="1034" y="767"/>
                  </a:lnTo>
                  <a:lnTo>
                    <a:pt x="1034" y="767"/>
                  </a:lnTo>
                  <a:close/>
                </a:path>
              </a:pathLst>
            </a:custGeom>
            <a:gradFill rotWithShape="0">
              <a:gsLst>
                <a:gs pos="0">
                  <a:schemeClr val="accent2"/>
                </a:gs>
                <a:gs pos="100000">
                  <a:schemeClr val="bg1"/>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14" name="Freeform 9"/>
            <p:cNvSpPr>
              <a:spLocks/>
            </p:cNvSpPr>
            <p:nvPr/>
          </p:nvSpPr>
          <p:spPr bwMode="hidden">
            <a:xfrm>
              <a:off x="0" y="649"/>
              <a:ext cx="816" cy="806"/>
            </a:xfrm>
            <a:custGeom>
              <a:avLst/>
              <a:gdLst/>
              <a:ahLst/>
              <a:cxnLst>
                <a:cxn ang="0">
                  <a:pos x="161" y="564"/>
                </a:cxn>
                <a:cxn ang="0">
                  <a:pos x="329" y="438"/>
                </a:cxn>
                <a:cxn ang="0">
                  <a:pos x="646" y="216"/>
                </a:cxn>
                <a:cxn ang="0">
                  <a:pos x="813" y="0"/>
                </a:cxn>
                <a:cxn ang="0">
                  <a:pos x="676" y="150"/>
                </a:cxn>
                <a:cxn ang="0">
                  <a:pos x="144" y="504"/>
                </a:cxn>
                <a:cxn ang="0">
                  <a:pos x="0" y="732"/>
                </a:cxn>
                <a:cxn ang="0">
                  <a:pos x="0" y="804"/>
                </a:cxn>
                <a:cxn ang="0">
                  <a:pos x="161" y="564"/>
                </a:cxn>
                <a:cxn ang="0">
                  <a:pos x="161" y="564"/>
                </a:cxn>
              </a:cxnLst>
              <a:rect l="0" t="0" r="r" b="b"/>
              <a:pathLst>
                <a:path w="813" h="804">
                  <a:moveTo>
                    <a:pt x="161" y="564"/>
                  </a:moveTo>
                  <a:lnTo>
                    <a:pt x="329" y="438"/>
                  </a:lnTo>
                  <a:lnTo>
                    <a:pt x="646" y="216"/>
                  </a:lnTo>
                  <a:lnTo>
                    <a:pt x="813" y="0"/>
                  </a:lnTo>
                  <a:lnTo>
                    <a:pt x="676" y="150"/>
                  </a:lnTo>
                  <a:lnTo>
                    <a:pt x="144" y="504"/>
                  </a:lnTo>
                  <a:lnTo>
                    <a:pt x="0" y="732"/>
                  </a:lnTo>
                  <a:lnTo>
                    <a:pt x="0" y="804"/>
                  </a:lnTo>
                  <a:lnTo>
                    <a:pt x="161" y="564"/>
                  </a:lnTo>
                  <a:lnTo>
                    <a:pt x="161" y="564"/>
                  </a:lnTo>
                  <a:close/>
                </a:path>
              </a:pathLst>
            </a:custGeom>
            <a:gradFill rotWithShape="0">
              <a:gsLst>
                <a:gs pos="0">
                  <a:schemeClr val="accent2"/>
                </a:gs>
                <a:gs pos="100000">
                  <a:schemeClr val="bg1"/>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15" name="Freeform 10"/>
            <p:cNvSpPr>
              <a:spLocks/>
            </p:cNvSpPr>
            <p:nvPr/>
          </p:nvSpPr>
          <p:spPr bwMode="hidden">
            <a:xfrm>
              <a:off x="0" y="1545"/>
              <a:ext cx="762" cy="107"/>
            </a:xfrm>
            <a:custGeom>
              <a:avLst/>
              <a:gdLst/>
              <a:ahLst/>
              <a:cxnLst>
                <a:cxn ang="0">
                  <a:pos x="460" y="66"/>
                </a:cxn>
                <a:cxn ang="0">
                  <a:pos x="759" y="0"/>
                </a:cxn>
                <a:cxn ang="0">
                  <a:pos x="496" y="36"/>
                </a:cxn>
                <a:cxn ang="0">
                  <a:pos x="138" y="48"/>
                </a:cxn>
                <a:cxn ang="0">
                  <a:pos x="0" y="78"/>
                </a:cxn>
                <a:cxn ang="0">
                  <a:pos x="0" y="107"/>
                </a:cxn>
                <a:cxn ang="0">
                  <a:pos x="96" y="89"/>
                </a:cxn>
                <a:cxn ang="0">
                  <a:pos x="460" y="66"/>
                </a:cxn>
                <a:cxn ang="0">
                  <a:pos x="460" y="66"/>
                </a:cxn>
              </a:cxnLst>
              <a:rect l="0" t="0" r="r" b="b"/>
              <a:pathLst>
                <a:path w="759" h="107">
                  <a:moveTo>
                    <a:pt x="460" y="66"/>
                  </a:moveTo>
                  <a:lnTo>
                    <a:pt x="759" y="0"/>
                  </a:lnTo>
                  <a:lnTo>
                    <a:pt x="496" y="36"/>
                  </a:lnTo>
                  <a:lnTo>
                    <a:pt x="138" y="48"/>
                  </a:lnTo>
                  <a:lnTo>
                    <a:pt x="0" y="78"/>
                  </a:lnTo>
                  <a:lnTo>
                    <a:pt x="0" y="107"/>
                  </a:lnTo>
                  <a:lnTo>
                    <a:pt x="96" y="89"/>
                  </a:lnTo>
                  <a:lnTo>
                    <a:pt x="460" y="66"/>
                  </a:lnTo>
                  <a:lnTo>
                    <a:pt x="460" y="66"/>
                  </a:lnTo>
                  <a:close/>
                </a:path>
              </a:pathLst>
            </a:custGeom>
            <a:gradFill rotWithShape="0">
              <a:gsLst>
                <a:gs pos="0">
                  <a:schemeClr val="accent2"/>
                </a:gs>
                <a:gs pos="100000">
                  <a:schemeClr val="bg1"/>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16" name="Freeform 11"/>
            <p:cNvSpPr>
              <a:spLocks/>
            </p:cNvSpPr>
            <p:nvPr/>
          </p:nvSpPr>
          <p:spPr bwMode="hidden">
            <a:xfrm>
              <a:off x="2314" y="3431"/>
              <a:ext cx="3182" cy="745"/>
            </a:xfrm>
            <a:custGeom>
              <a:avLst/>
              <a:gdLst/>
              <a:ahLst/>
              <a:cxnLst>
                <a:cxn ang="0">
                  <a:pos x="1387" y="239"/>
                </a:cxn>
                <a:cxn ang="0">
                  <a:pos x="1734" y="233"/>
                </a:cxn>
                <a:cxn ang="0">
                  <a:pos x="2087" y="251"/>
                </a:cxn>
                <a:cxn ang="0">
                  <a:pos x="2505" y="233"/>
                </a:cxn>
                <a:cxn ang="0">
                  <a:pos x="3169" y="204"/>
                </a:cxn>
                <a:cxn ang="0">
                  <a:pos x="3115" y="186"/>
                </a:cxn>
                <a:cxn ang="0">
                  <a:pos x="2422" y="221"/>
                </a:cxn>
                <a:cxn ang="0">
                  <a:pos x="2003" y="221"/>
                </a:cxn>
                <a:cxn ang="0">
                  <a:pos x="1459" y="186"/>
                </a:cxn>
                <a:cxn ang="0">
                  <a:pos x="1543" y="168"/>
                </a:cxn>
                <a:cxn ang="0">
                  <a:pos x="2039" y="0"/>
                </a:cxn>
                <a:cxn ang="0">
                  <a:pos x="1961" y="24"/>
                </a:cxn>
                <a:cxn ang="0">
                  <a:pos x="1836" y="66"/>
                </a:cxn>
                <a:cxn ang="0">
                  <a:pos x="1602" y="138"/>
                </a:cxn>
                <a:cxn ang="0">
                  <a:pos x="1339" y="198"/>
                </a:cxn>
                <a:cxn ang="0">
                  <a:pos x="1268" y="251"/>
                </a:cxn>
                <a:cxn ang="0">
                  <a:pos x="765" y="413"/>
                </a:cxn>
                <a:cxn ang="0">
                  <a:pos x="335" y="503"/>
                </a:cxn>
                <a:cxn ang="0">
                  <a:pos x="0" y="617"/>
                </a:cxn>
                <a:cxn ang="0">
                  <a:pos x="299" y="539"/>
                </a:cxn>
                <a:cxn ang="0">
                  <a:pos x="735" y="449"/>
                </a:cxn>
                <a:cxn ang="0">
                  <a:pos x="1178" y="311"/>
                </a:cxn>
                <a:cxn ang="0">
                  <a:pos x="981" y="491"/>
                </a:cxn>
                <a:cxn ang="0">
                  <a:pos x="867" y="743"/>
                </a:cxn>
                <a:cxn ang="0">
                  <a:pos x="861" y="743"/>
                </a:cxn>
                <a:cxn ang="0">
                  <a:pos x="933" y="743"/>
                </a:cxn>
                <a:cxn ang="0">
                  <a:pos x="1022" y="497"/>
                </a:cxn>
                <a:cxn ang="0">
                  <a:pos x="1297" y="281"/>
                </a:cxn>
                <a:cxn ang="0">
                  <a:pos x="1531" y="449"/>
                </a:cxn>
                <a:cxn ang="0">
                  <a:pos x="1770" y="677"/>
                </a:cxn>
                <a:cxn ang="0">
                  <a:pos x="1854" y="743"/>
                </a:cxn>
                <a:cxn ang="0">
                  <a:pos x="1919" y="743"/>
                </a:cxn>
                <a:cxn ang="0">
                  <a:pos x="1692" y="527"/>
                </a:cxn>
                <a:cxn ang="0">
                  <a:pos x="1387" y="239"/>
                </a:cxn>
                <a:cxn ang="0">
                  <a:pos x="1387" y="239"/>
                </a:cxn>
              </a:cxnLst>
              <a:rect l="0" t="0" r="r" b="b"/>
              <a:pathLst>
                <a:path w="3169" h="743">
                  <a:moveTo>
                    <a:pt x="1387" y="239"/>
                  </a:moveTo>
                  <a:lnTo>
                    <a:pt x="1734" y="233"/>
                  </a:lnTo>
                  <a:lnTo>
                    <a:pt x="2087" y="251"/>
                  </a:lnTo>
                  <a:lnTo>
                    <a:pt x="2505" y="233"/>
                  </a:lnTo>
                  <a:lnTo>
                    <a:pt x="3169" y="204"/>
                  </a:lnTo>
                  <a:lnTo>
                    <a:pt x="3115" y="186"/>
                  </a:lnTo>
                  <a:lnTo>
                    <a:pt x="2422" y="221"/>
                  </a:lnTo>
                  <a:lnTo>
                    <a:pt x="2003" y="221"/>
                  </a:lnTo>
                  <a:lnTo>
                    <a:pt x="1459" y="186"/>
                  </a:lnTo>
                  <a:lnTo>
                    <a:pt x="1543" y="168"/>
                  </a:lnTo>
                  <a:lnTo>
                    <a:pt x="2039" y="0"/>
                  </a:lnTo>
                  <a:lnTo>
                    <a:pt x="1961" y="24"/>
                  </a:lnTo>
                  <a:lnTo>
                    <a:pt x="1836" y="66"/>
                  </a:lnTo>
                  <a:lnTo>
                    <a:pt x="1602" y="138"/>
                  </a:lnTo>
                  <a:lnTo>
                    <a:pt x="1339" y="198"/>
                  </a:lnTo>
                  <a:lnTo>
                    <a:pt x="1268" y="251"/>
                  </a:lnTo>
                  <a:lnTo>
                    <a:pt x="765" y="413"/>
                  </a:lnTo>
                  <a:lnTo>
                    <a:pt x="335" y="503"/>
                  </a:lnTo>
                  <a:lnTo>
                    <a:pt x="0" y="617"/>
                  </a:lnTo>
                  <a:lnTo>
                    <a:pt x="299" y="539"/>
                  </a:lnTo>
                  <a:lnTo>
                    <a:pt x="735" y="449"/>
                  </a:lnTo>
                  <a:lnTo>
                    <a:pt x="1178" y="311"/>
                  </a:lnTo>
                  <a:lnTo>
                    <a:pt x="981" y="491"/>
                  </a:lnTo>
                  <a:lnTo>
                    <a:pt x="867" y="743"/>
                  </a:lnTo>
                  <a:lnTo>
                    <a:pt x="861" y="743"/>
                  </a:lnTo>
                  <a:lnTo>
                    <a:pt x="933" y="743"/>
                  </a:lnTo>
                  <a:lnTo>
                    <a:pt x="1022" y="497"/>
                  </a:lnTo>
                  <a:lnTo>
                    <a:pt x="1297" y="281"/>
                  </a:lnTo>
                  <a:lnTo>
                    <a:pt x="1531" y="449"/>
                  </a:lnTo>
                  <a:lnTo>
                    <a:pt x="1770" y="677"/>
                  </a:lnTo>
                  <a:lnTo>
                    <a:pt x="1854" y="743"/>
                  </a:lnTo>
                  <a:lnTo>
                    <a:pt x="1919" y="743"/>
                  </a:lnTo>
                  <a:lnTo>
                    <a:pt x="1692" y="527"/>
                  </a:lnTo>
                  <a:lnTo>
                    <a:pt x="1387" y="239"/>
                  </a:lnTo>
                  <a:lnTo>
                    <a:pt x="1387" y="239"/>
                  </a:lnTo>
                  <a:close/>
                </a:path>
              </a:pathLst>
            </a:custGeom>
            <a:gradFill rotWithShape="0">
              <a:gsLst>
                <a:gs pos="0">
                  <a:schemeClr val="accent2"/>
                </a:gs>
                <a:gs pos="100000">
                  <a:schemeClr val="bg1"/>
                </a:gs>
              </a:gsLst>
              <a:lin ang="27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17" name="Rectangle 12"/>
            <p:cNvSpPr>
              <a:spLocks noChangeArrowheads="1"/>
            </p:cNvSpPr>
            <p:nvPr/>
          </p:nvSpPr>
          <p:spPr bwMode="hidden">
            <a:xfrm>
              <a:off x="192" y="127"/>
              <a:ext cx="1" cy="1"/>
            </a:xfrm>
            <a:prstGeom prst="rect">
              <a:avLst/>
            </a:prstGeom>
            <a:solidFill>
              <a:srgbClr val="9A1E8D"/>
            </a:solidFill>
            <a:ln w="9525">
              <a:noFill/>
              <a:miter lim="800000"/>
              <a:headEnd/>
              <a:tailEnd/>
            </a:ln>
          </p:spPr>
          <p:txBody>
            <a:bodyPr/>
            <a:lstStyle/>
            <a:p>
              <a:pPr fontAlgn="auto">
                <a:spcBef>
                  <a:spcPts val="0"/>
                </a:spcBef>
                <a:spcAft>
                  <a:spcPts val="0"/>
                </a:spcAft>
                <a:defRPr/>
              </a:pPr>
              <a:endParaRPr lang="ru-RU">
                <a:latin typeface="+mn-lt"/>
                <a:cs typeface="+mn-cs"/>
              </a:endParaRPr>
            </a:p>
          </p:txBody>
        </p:sp>
        <p:sp>
          <p:nvSpPr>
            <p:cNvPr id="18" name="Rectangle 13"/>
            <p:cNvSpPr>
              <a:spLocks noChangeArrowheads="1"/>
            </p:cNvSpPr>
            <p:nvPr/>
          </p:nvSpPr>
          <p:spPr bwMode="hidden">
            <a:xfrm>
              <a:off x="204" y="131"/>
              <a:ext cx="1" cy="1"/>
            </a:xfrm>
            <a:prstGeom prst="rect">
              <a:avLst/>
            </a:prstGeom>
            <a:solidFill>
              <a:srgbClr val="9A1E8D"/>
            </a:solidFill>
            <a:ln w="9525">
              <a:noFill/>
              <a:miter lim="800000"/>
              <a:headEnd/>
              <a:tailEnd/>
            </a:ln>
          </p:spPr>
          <p:txBody>
            <a:bodyPr/>
            <a:lstStyle/>
            <a:p>
              <a:pPr fontAlgn="auto">
                <a:spcBef>
                  <a:spcPts val="0"/>
                </a:spcBef>
                <a:spcAft>
                  <a:spcPts val="0"/>
                </a:spcAft>
                <a:defRPr/>
              </a:pPr>
              <a:endParaRPr lang="ru-RU">
                <a:latin typeface="+mn-lt"/>
                <a:cs typeface="+mn-cs"/>
              </a:endParaRPr>
            </a:p>
          </p:txBody>
        </p:sp>
        <p:sp>
          <p:nvSpPr>
            <p:cNvPr id="19" name="Freeform 14"/>
            <p:cNvSpPr>
              <a:spLocks/>
            </p:cNvSpPr>
            <p:nvPr/>
          </p:nvSpPr>
          <p:spPr bwMode="hidden">
            <a:xfrm>
              <a:off x="0" y="4032"/>
              <a:ext cx="5760" cy="288"/>
            </a:xfrm>
            <a:custGeom>
              <a:avLst/>
              <a:gdLst/>
              <a:ahLst/>
              <a:cxnLst>
                <a:cxn ang="0">
                  <a:pos x="5740" y="288"/>
                </a:cxn>
                <a:cxn ang="0">
                  <a:pos x="0" y="288"/>
                </a:cxn>
                <a:cxn ang="0">
                  <a:pos x="0" y="0"/>
                </a:cxn>
                <a:cxn ang="0">
                  <a:pos x="5740" y="0"/>
                </a:cxn>
                <a:cxn ang="0">
                  <a:pos x="5740" y="288"/>
                </a:cxn>
                <a:cxn ang="0">
                  <a:pos x="5740" y="288"/>
                </a:cxn>
              </a:cxnLst>
              <a:rect l="0" t="0" r="r" b="b"/>
              <a:pathLst>
                <a:path w="5740" h="288">
                  <a:moveTo>
                    <a:pt x="5740" y="288"/>
                  </a:moveTo>
                  <a:lnTo>
                    <a:pt x="0" y="288"/>
                  </a:lnTo>
                  <a:lnTo>
                    <a:pt x="0" y="0"/>
                  </a:lnTo>
                  <a:lnTo>
                    <a:pt x="5740" y="0"/>
                  </a:lnTo>
                  <a:lnTo>
                    <a:pt x="5740" y="288"/>
                  </a:lnTo>
                  <a:lnTo>
                    <a:pt x="5740" y="288"/>
                  </a:lnTo>
                  <a:close/>
                </a:path>
              </a:pathLst>
            </a:custGeom>
            <a:gradFill rotWithShape="0">
              <a:gsLst>
                <a:gs pos="0">
                  <a:schemeClr val="bg1"/>
                </a:gs>
                <a:gs pos="100000">
                  <a:schemeClr val="bg1">
                    <a:gamma/>
                    <a:shade val="46275"/>
                    <a:invGamma/>
                  </a:schemeClr>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20" name="Freeform 15"/>
            <p:cNvSpPr>
              <a:spLocks/>
            </p:cNvSpPr>
            <p:nvPr/>
          </p:nvSpPr>
          <p:spPr bwMode="hidden">
            <a:xfrm>
              <a:off x="0" y="4032"/>
              <a:ext cx="5760" cy="336"/>
            </a:xfrm>
            <a:custGeom>
              <a:avLst/>
              <a:gdLst/>
              <a:ahLst/>
              <a:cxnLst>
                <a:cxn ang="0">
                  <a:pos x="5740" y="288"/>
                </a:cxn>
                <a:cxn ang="0">
                  <a:pos x="0" y="288"/>
                </a:cxn>
                <a:cxn ang="0">
                  <a:pos x="0" y="0"/>
                </a:cxn>
                <a:cxn ang="0">
                  <a:pos x="5740" y="0"/>
                </a:cxn>
                <a:cxn ang="0">
                  <a:pos x="5740" y="288"/>
                </a:cxn>
                <a:cxn ang="0">
                  <a:pos x="5740" y="288"/>
                </a:cxn>
              </a:cxnLst>
              <a:rect l="0" t="0" r="r" b="b"/>
              <a:pathLst>
                <a:path w="5740" h="288">
                  <a:moveTo>
                    <a:pt x="5740" y="288"/>
                  </a:moveTo>
                  <a:lnTo>
                    <a:pt x="0" y="288"/>
                  </a:lnTo>
                  <a:lnTo>
                    <a:pt x="0" y="0"/>
                  </a:lnTo>
                  <a:lnTo>
                    <a:pt x="5740" y="0"/>
                  </a:lnTo>
                  <a:lnTo>
                    <a:pt x="5740" y="288"/>
                  </a:lnTo>
                  <a:lnTo>
                    <a:pt x="5740" y="288"/>
                  </a:lnTo>
                  <a:close/>
                </a:path>
              </a:pathLst>
            </a:custGeom>
            <a:gradFill rotWithShape="0">
              <a:gsLst>
                <a:gs pos="0">
                  <a:schemeClr val="bg1"/>
                </a:gs>
                <a:gs pos="100000">
                  <a:schemeClr val="bg1">
                    <a:gamma/>
                    <a:shade val="46275"/>
                    <a:invGamma/>
                  </a:schemeClr>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21" name="Freeform 16"/>
            <p:cNvSpPr>
              <a:spLocks/>
            </p:cNvSpPr>
            <p:nvPr/>
          </p:nvSpPr>
          <p:spPr bwMode="hidden">
            <a:xfrm>
              <a:off x="0" y="0"/>
              <a:ext cx="5760" cy="288"/>
            </a:xfrm>
            <a:custGeom>
              <a:avLst/>
              <a:gdLst/>
              <a:ahLst/>
              <a:cxnLst>
                <a:cxn ang="0">
                  <a:pos x="5740" y="288"/>
                </a:cxn>
                <a:cxn ang="0">
                  <a:pos x="0" y="288"/>
                </a:cxn>
                <a:cxn ang="0">
                  <a:pos x="0" y="0"/>
                </a:cxn>
                <a:cxn ang="0">
                  <a:pos x="5740" y="0"/>
                </a:cxn>
                <a:cxn ang="0">
                  <a:pos x="5740" y="288"/>
                </a:cxn>
                <a:cxn ang="0">
                  <a:pos x="5740" y="288"/>
                </a:cxn>
              </a:cxnLst>
              <a:rect l="0" t="0" r="r" b="b"/>
              <a:pathLst>
                <a:path w="5740" h="288">
                  <a:moveTo>
                    <a:pt x="5740" y="288"/>
                  </a:moveTo>
                  <a:lnTo>
                    <a:pt x="0" y="288"/>
                  </a:lnTo>
                  <a:lnTo>
                    <a:pt x="0" y="0"/>
                  </a:lnTo>
                  <a:lnTo>
                    <a:pt x="5740" y="0"/>
                  </a:lnTo>
                  <a:lnTo>
                    <a:pt x="5740" y="288"/>
                  </a:lnTo>
                  <a:lnTo>
                    <a:pt x="5740" y="288"/>
                  </a:lnTo>
                  <a:close/>
                </a:path>
              </a:pathLst>
            </a:custGeom>
            <a:gradFill rotWithShape="0">
              <a:gsLst>
                <a:gs pos="0">
                  <a:schemeClr val="bg2">
                    <a:gamma/>
                    <a:shade val="56078"/>
                    <a:invGamma/>
                  </a:schemeClr>
                </a:gs>
                <a:gs pos="100000">
                  <a:schemeClr val="bg2"/>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22" name="Freeform 17"/>
            <p:cNvSpPr>
              <a:spLocks/>
            </p:cNvSpPr>
            <p:nvPr/>
          </p:nvSpPr>
          <p:spPr bwMode="hidden">
            <a:xfrm>
              <a:off x="509" y="229"/>
              <a:ext cx="3188" cy="2024"/>
            </a:xfrm>
            <a:custGeom>
              <a:avLst/>
              <a:gdLst/>
              <a:ahLst/>
              <a:cxnLst>
                <a:cxn ang="0">
                  <a:pos x="871" y="1423"/>
                </a:cxn>
                <a:cxn ang="0">
                  <a:pos x="907" y="1393"/>
                </a:cxn>
                <a:cxn ang="0">
                  <a:pos x="991" y="1320"/>
                </a:cxn>
                <a:cxn ang="0">
                  <a:pos x="1033" y="1297"/>
                </a:cxn>
                <a:cxn ang="0">
                  <a:pos x="1086" y="1249"/>
                </a:cxn>
                <a:cxn ang="0">
                  <a:pos x="1123" y="1219"/>
                </a:cxn>
                <a:cxn ang="0">
                  <a:pos x="1057" y="1153"/>
                </a:cxn>
                <a:cxn ang="0">
                  <a:pos x="877" y="1021"/>
                </a:cxn>
                <a:cxn ang="0">
                  <a:pos x="655" y="907"/>
                </a:cxn>
                <a:cxn ang="0">
                  <a:pos x="655" y="846"/>
                </a:cxn>
                <a:cxn ang="0">
                  <a:pos x="643" y="708"/>
                </a:cxn>
                <a:cxn ang="0">
                  <a:pos x="552" y="642"/>
                </a:cxn>
                <a:cxn ang="0">
                  <a:pos x="510" y="570"/>
                </a:cxn>
                <a:cxn ang="0">
                  <a:pos x="637" y="564"/>
                </a:cxn>
                <a:cxn ang="0">
                  <a:pos x="763" y="570"/>
                </a:cxn>
                <a:cxn ang="0">
                  <a:pos x="1091" y="850"/>
                </a:cxn>
                <a:cxn ang="0">
                  <a:pos x="1009" y="566"/>
                </a:cxn>
                <a:cxn ang="0">
                  <a:pos x="1054" y="265"/>
                </a:cxn>
                <a:cxn ang="0">
                  <a:pos x="1249" y="0"/>
                </a:cxn>
                <a:cxn ang="0">
                  <a:pos x="1466" y="292"/>
                </a:cxn>
                <a:cxn ang="0">
                  <a:pos x="1475" y="548"/>
                </a:cxn>
                <a:cxn ang="0">
                  <a:pos x="1567" y="630"/>
                </a:cxn>
                <a:cxn ang="0">
                  <a:pos x="1795" y="365"/>
                </a:cxn>
                <a:cxn ang="0">
                  <a:pos x="2245" y="150"/>
                </a:cxn>
                <a:cxn ang="0">
                  <a:pos x="2618" y="180"/>
                </a:cxn>
                <a:cxn ang="0">
                  <a:pos x="3050" y="150"/>
                </a:cxn>
                <a:cxn ang="0">
                  <a:pos x="3140" y="210"/>
                </a:cxn>
                <a:cxn ang="0">
                  <a:pos x="2990" y="210"/>
                </a:cxn>
                <a:cxn ang="0">
                  <a:pos x="2834" y="377"/>
                </a:cxn>
                <a:cxn ang="0">
                  <a:pos x="2702" y="648"/>
                </a:cxn>
                <a:cxn ang="0">
                  <a:pos x="2582" y="828"/>
                </a:cxn>
                <a:cxn ang="0">
                  <a:pos x="2234" y="1009"/>
                </a:cxn>
                <a:cxn ang="0">
                  <a:pos x="1963" y="1075"/>
                </a:cxn>
                <a:cxn ang="0">
                  <a:pos x="2257" y="1111"/>
                </a:cxn>
                <a:cxn ang="0">
                  <a:pos x="2600" y="1207"/>
                </a:cxn>
                <a:cxn ang="0">
                  <a:pos x="2894" y="1441"/>
                </a:cxn>
                <a:cxn ang="0">
                  <a:pos x="3122" y="1555"/>
                </a:cxn>
                <a:cxn ang="0">
                  <a:pos x="3032" y="1585"/>
                </a:cxn>
                <a:cxn ang="0">
                  <a:pos x="3008" y="1591"/>
                </a:cxn>
                <a:cxn ang="0">
                  <a:pos x="2960" y="1597"/>
                </a:cxn>
                <a:cxn ang="0">
                  <a:pos x="2882" y="1609"/>
                </a:cxn>
                <a:cxn ang="0">
                  <a:pos x="2846" y="1609"/>
                </a:cxn>
                <a:cxn ang="0">
                  <a:pos x="2774" y="1615"/>
                </a:cxn>
                <a:cxn ang="0">
                  <a:pos x="2726" y="1621"/>
                </a:cxn>
                <a:cxn ang="0">
                  <a:pos x="2708" y="1621"/>
                </a:cxn>
                <a:cxn ang="0">
                  <a:pos x="2594" y="1657"/>
                </a:cxn>
                <a:cxn ang="0">
                  <a:pos x="2533" y="1663"/>
                </a:cxn>
                <a:cxn ang="0">
                  <a:pos x="2444" y="1675"/>
                </a:cxn>
                <a:cxn ang="0">
                  <a:pos x="2378" y="1687"/>
                </a:cxn>
                <a:cxn ang="0">
                  <a:pos x="2360" y="1705"/>
                </a:cxn>
                <a:cxn ang="0">
                  <a:pos x="2305" y="1687"/>
                </a:cxn>
                <a:cxn ang="0">
                  <a:pos x="2263" y="1663"/>
                </a:cxn>
                <a:cxn ang="0">
                  <a:pos x="2017" y="1585"/>
                </a:cxn>
                <a:cxn ang="0">
                  <a:pos x="1711" y="1453"/>
                </a:cxn>
                <a:cxn ang="0">
                  <a:pos x="1880" y="1844"/>
                </a:cxn>
                <a:cxn ang="0">
                  <a:pos x="1771" y="1922"/>
                </a:cxn>
                <a:cxn ang="0">
                  <a:pos x="1531" y="1753"/>
                </a:cxn>
                <a:cxn ang="0">
                  <a:pos x="1411" y="1477"/>
                </a:cxn>
                <a:cxn ang="0">
                  <a:pos x="1219" y="1291"/>
                </a:cxn>
                <a:cxn ang="0">
                  <a:pos x="127" y="2006"/>
                </a:cxn>
                <a:cxn ang="0">
                  <a:pos x="865" y="1429"/>
                </a:cxn>
              </a:cxnLst>
              <a:rect l="0" t="0" r="r" b="b"/>
              <a:pathLst>
                <a:path w="3188" h="2024">
                  <a:moveTo>
                    <a:pt x="865" y="1429"/>
                  </a:moveTo>
                  <a:lnTo>
                    <a:pt x="871" y="1423"/>
                  </a:lnTo>
                  <a:lnTo>
                    <a:pt x="889" y="1411"/>
                  </a:lnTo>
                  <a:lnTo>
                    <a:pt x="907" y="1393"/>
                  </a:lnTo>
                  <a:lnTo>
                    <a:pt x="937" y="1369"/>
                  </a:lnTo>
                  <a:lnTo>
                    <a:pt x="991" y="1320"/>
                  </a:lnTo>
                  <a:lnTo>
                    <a:pt x="1015" y="1309"/>
                  </a:lnTo>
                  <a:lnTo>
                    <a:pt x="1033" y="1297"/>
                  </a:lnTo>
                  <a:lnTo>
                    <a:pt x="1057" y="1279"/>
                  </a:lnTo>
                  <a:lnTo>
                    <a:pt x="1086" y="1249"/>
                  </a:lnTo>
                  <a:lnTo>
                    <a:pt x="1111" y="1225"/>
                  </a:lnTo>
                  <a:lnTo>
                    <a:pt x="1123" y="1219"/>
                  </a:lnTo>
                  <a:lnTo>
                    <a:pt x="1123" y="1213"/>
                  </a:lnTo>
                  <a:lnTo>
                    <a:pt x="1057" y="1153"/>
                  </a:lnTo>
                  <a:lnTo>
                    <a:pt x="979" y="1051"/>
                  </a:lnTo>
                  <a:lnTo>
                    <a:pt x="877" y="1021"/>
                  </a:lnTo>
                  <a:lnTo>
                    <a:pt x="685" y="931"/>
                  </a:lnTo>
                  <a:lnTo>
                    <a:pt x="655" y="907"/>
                  </a:lnTo>
                  <a:lnTo>
                    <a:pt x="721" y="876"/>
                  </a:lnTo>
                  <a:lnTo>
                    <a:pt x="655" y="846"/>
                  </a:lnTo>
                  <a:lnTo>
                    <a:pt x="612" y="774"/>
                  </a:lnTo>
                  <a:lnTo>
                    <a:pt x="643" y="708"/>
                  </a:lnTo>
                  <a:lnTo>
                    <a:pt x="600" y="660"/>
                  </a:lnTo>
                  <a:lnTo>
                    <a:pt x="552" y="642"/>
                  </a:lnTo>
                  <a:lnTo>
                    <a:pt x="528" y="594"/>
                  </a:lnTo>
                  <a:lnTo>
                    <a:pt x="510" y="570"/>
                  </a:lnTo>
                  <a:lnTo>
                    <a:pt x="552" y="552"/>
                  </a:lnTo>
                  <a:lnTo>
                    <a:pt x="637" y="564"/>
                  </a:lnTo>
                  <a:lnTo>
                    <a:pt x="721" y="576"/>
                  </a:lnTo>
                  <a:lnTo>
                    <a:pt x="763" y="570"/>
                  </a:lnTo>
                  <a:lnTo>
                    <a:pt x="931" y="696"/>
                  </a:lnTo>
                  <a:lnTo>
                    <a:pt x="1091" y="850"/>
                  </a:lnTo>
                  <a:lnTo>
                    <a:pt x="1073" y="685"/>
                  </a:lnTo>
                  <a:lnTo>
                    <a:pt x="1009" y="566"/>
                  </a:lnTo>
                  <a:lnTo>
                    <a:pt x="945" y="393"/>
                  </a:lnTo>
                  <a:lnTo>
                    <a:pt x="1054" y="265"/>
                  </a:lnTo>
                  <a:lnTo>
                    <a:pt x="1137" y="45"/>
                  </a:lnTo>
                  <a:lnTo>
                    <a:pt x="1249" y="0"/>
                  </a:lnTo>
                  <a:lnTo>
                    <a:pt x="1338" y="137"/>
                  </a:lnTo>
                  <a:lnTo>
                    <a:pt x="1466" y="292"/>
                  </a:lnTo>
                  <a:lnTo>
                    <a:pt x="1502" y="411"/>
                  </a:lnTo>
                  <a:lnTo>
                    <a:pt x="1475" y="548"/>
                  </a:lnTo>
                  <a:lnTo>
                    <a:pt x="1347" y="768"/>
                  </a:lnTo>
                  <a:lnTo>
                    <a:pt x="1567" y="630"/>
                  </a:lnTo>
                  <a:lnTo>
                    <a:pt x="1687" y="462"/>
                  </a:lnTo>
                  <a:lnTo>
                    <a:pt x="1795" y="365"/>
                  </a:lnTo>
                  <a:lnTo>
                    <a:pt x="1940" y="239"/>
                  </a:lnTo>
                  <a:lnTo>
                    <a:pt x="2245" y="150"/>
                  </a:lnTo>
                  <a:lnTo>
                    <a:pt x="2498" y="138"/>
                  </a:lnTo>
                  <a:lnTo>
                    <a:pt x="2618" y="180"/>
                  </a:lnTo>
                  <a:lnTo>
                    <a:pt x="2815" y="138"/>
                  </a:lnTo>
                  <a:lnTo>
                    <a:pt x="3050" y="150"/>
                  </a:lnTo>
                  <a:lnTo>
                    <a:pt x="3176" y="168"/>
                  </a:lnTo>
                  <a:lnTo>
                    <a:pt x="3140" y="210"/>
                  </a:lnTo>
                  <a:lnTo>
                    <a:pt x="3116" y="192"/>
                  </a:lnTo>
                  <a:lnTo>
                    <a:pt x="2990" y="210"/>
                  </a:lnTo>
                  <a:lnTo>
                    <a:pt x="2906" y="263"/>
                  </a:lnTo>
                  <a:lnTo>
                    <a:pt x="2834" y="377"/>
                  </a:lnTo>
                  <a:lnTo>
                    <a:pt x="2768" y="534"/>
                  </a:lnTo>
                  <a:lnTo>
                    <a:pt x="2702" y="648"/>
                  </a:lnTo>
                  <a:lnTo>
                    <a:pt x="2738" y="726"/>
                  </a:lnTo>
                  <a:lnTo>
                    <a:pt x="2582" y="828"/>
                  </a:lnTo>
                  <a:lnTo>
                    <a:pt x="2444" y="913"/>
                  </a:lnTo>
                  <a:lnTo>
                    <a:pt x="2234" y="1009"/>
                  </a:lnTo>
                  <a:lnTo>
                    <a:pt x="2096" y="1063"/>
                  </a:lnTo>
                  <a:lnTo>
                    <a:pt x="1963" y="1075"/>
                  </a:lnTo>
                  <a:lnTo>
                    <a:pt x="2035" y="1117"/>
                  </a:lnTo>
                  <a:lnTo>
                    <a:pt x="2257" y="1111"/>
                  </a:lnTo>
                  <a:lnTo>
                    <a:pt x="2545" y="1135"/>
                  </a:lnTo>
                  <a:lnTo>
                    <a:pt x="2600" y="1207"/>
                  </a:lnTo>
                  <a:lnTo>
                    <a:pt x="2726" y="1303"/>
                  </a:lnTo>
                  <a:lnTo>
                    <a:pt x="2894" y="1441"/>
                  </a:lnTo>
                  <a:lnTo>
                    <a:pt x="2984" y="1471"/>
                  </a:lnTo>
                  <a:lnTo>
                    <a:pt x="3122" y="1555"/>
                  </a:lnTo>
                  <a:lnTo>
                    <a:pt x="3188" y="1543"/>
                  </a:lnTo>
                  <a:lnTo>
                    <a:pt x="3032" y="1585"/>
                  </a:lnTo>
                  <a:lnTo>
                    <a:pt x="3026" y="1585"/>
                  </a:lnTo>
                  <a:lnTo>
                    <a:pt x="3008" y="1591"/>
                  </a:lnTo>
                  <a:lnTo>
                    <a:pt x="2984" y="1591"/>
                  </a:lnTo>
                  <a:lnTo>
                    <a:pt x="2960" y="1597"/>
                  </a:lnTo>
                  <a:lnTo>
                    <a:pt x="2906" y="1603"/>
                  </a:lnTo>
                  <a:lnTo>
                    <a:pt x="2882" y="1609"/>
                  </a:lnTo>
                  <a:lnTo>
                    <a:pt x="2864" y="1609"/>
                  </a:lnTo>
                  <a:lnTo>
                    <a:pt x="2846" y="1609"/>
                  </a:lnTo>
                  <a:lnTo>
                    <a:pt x="2828" y="1609"/>
                  </a:lnTo>
                  <a:lnTo>
                    <a:pt x="2774" y="1615"/>
                  </a:lnTo>
                  <a:lnTo>
                    <a:pt x="2750" y="1615"/>
                  </a:lnTo>
                  <a:lnTo>
                    <a:pt x="2726" y="1621"/>
                  </a:lnTo>
                  <a:lnTo>
                    <a:pt x="2714" y="1621"/>
                  </a:lnTo>
                  <a:lnTo>
                    <a:pt x="2708" y="1621"/>
                  </a:lnTo>
                  <a:lnTo>
                    <a:pt x="2606" y="1657"/>
                  </a:lnTo>
                  <a:lnTo>
                    <a:pt x="2594" y="1657"/>
                  </a:lnTo>
                  <a:lnTo>
                    <a:pt x="2569" y="1657"/>
                  </a:lnTo>
                  <a:lnTo>
                    <a:pt x="2533" y="1663"/>
                  </a:lnTo>
                  <a:lnTo>
                    <a:pt x="2486" y="1669"/>
                  </a:lnTo>
                  <a:lnTo>
                    <a:pt x="2444" y="1675"/>
                  </a:lnTo>
                  <a:lnTo>
                    <a:pt x="2408" y="1681"/>
                  </a:lnTo>
                  <a:lnTo>
                    <a:pt x="2378" y="1687"/>
                  </a:lnTo>
                  <a:lnTo>
                    <a:pt x="2366" y="1699"/>
                  </a:lnTo>
                  <a:lnTo>
                    <a:pt x="2360" y="1705"/>
                  </a:lnTo>
                  <a:lnTo>
                    <a:pt x="2342" y="1705"/>
                  </a:lnTo>
                  <a:lnTo>
                    <a:pt x="2305" y="1687"/>
                  </a:lnTo>
                  <a:lnTo>
                    <a:pt x="2275" y="1669"/>
                  </a:lnTo>
                  <a:lnTo>
                    <a:pt x="2263" y="1663"/>
                  </a:lnTo>
                  <a:lnTo>
                    <a:pt x="2257" y="1657"/>
                  </a:lnTo>
                  <a:lnTo>
                    <a:pt x="2017" y="1585"/>
                  </a:lnTo>
                  <a:lnTo>
                    <a:pt x="1844" y="1489"/>
                  </a:lnTo>
                  <a:lnTo>
                    <a:pt x="1711" y="1453"/>
                  </a:lnTo>
                  <a:lnTo>
                    <a:pt x="1856" y="1693"/>
                  </a:lnTo>
                  <a:lnTo>
                    <a:pt x="1880" y="1844"/>
                  </a:lnTo>
                  <a:lnTo>
                    <a:pt x="1856" y="1994"/>
                  </a:lnTo>
                  <a:lnTo>
                    <a:pt x="1771" y="1922"/>
                  </a:lnTo>
                  <a:lnTo>
                    <a:pt x="1616" y="1795"/>
                  </a:lnTo>
                  <a:lnTo>
                    <a:pt x="1531" y="1753"/>
                  </a:lnTo>
                  <a:lnTo>
                    <a:pt x="1483" y="1633"/>
                  </a:lnTo>
                  <a:lnTo>
                    <a:pt x="1411" y="1477"/>
                  </a:lnTo>
                  <a:lnTo>
                    <a:pt x="1358" y="1381"/>
                  </a:lnTo>
                  <a:lnTo>
                    <a:pt x="1219" y="1291"/>
                  </a:lnTo>
                  <a:lnTo>
                    <a:pt x="1147" y="1279"/>
                  </a:lnTo>
                  <a:lnTo>
                    <a:pt x="127" y="2006"/>
                  </a:lnTo>
                  <a:lnTo>
                    <a:pt x="0" y="2024"/>
                  </a:lnTo>
                  <a:lnTo>
                    <a:pt x="865" y="1429"/>
                  </a:lnTo>
                  <a:lnTo>
                    <a:pt x="865" y="1429"/>
                  </a:lnTo>
                  <a:close/>
                </a:path>
              </a:pathLst>
            </a:custGeom>
            <a:gradFill rotWithShape="0">
              <a:gsLst>
                <a:gs pos="0">
                  <a:schemeClr val="bg2"/>
                </a:gs>
                <a:gs pos="100000">
                  <a:schemeClr val="bg1"/>
                </a:gs>
              </a:gsLst>
              <a:lin ang="27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23" name="Freeform 18"/>
            <p:cNvSpPr>
              <a:spLocks/>
            </p:cNvSpPr>
            <p:nvPr/>
          </p:nvSpPr>
          <p:spPr bwMode="hidden">
            <a:xfrm>
              <a:off x="1344" y="293"/>
              <a:ext cx="2144" cy="1787"/>
            </a:xfrm>
            <a:custGeom>
              <a:avLst/>
              <a:gdLst/>
              <a:ahLst/>
              <a:cxnLst>
                <a:cxn ang="0">
                  <a:pos x="318" y="1078"/>
                </a:cxn>
                <a:cxn ang="0">
                  <a:pos x="217" y="928"/>
                </a:cxn>
                <a:cxn ang="0">
                  <a:pos x="102" y="808"/>
                </a:cxn>
                <a:cxn ang="0">
                  <a:pos x="36" y="742"/>
                </a:cxn>
                <a:cxn ang="0">
                  <a:pos x="0" y="700"/>
                </a:cxn>
                <a:cxn ang="0">
                  <a:pos x="270" y="958"/>
                </a:cxn>
                <a:cxn ang="0">
                  <a:pos x="294" y="1006"/>
                </a:cxn>
                <a:cxn ang="0">
                  <a:pos x="367" y="670"/>
                </a:cxn>
                <a:cxn ang="0">
                  <a:pos x="379" y="411"/>
                </a:cxn>
                <a:cxn ang="0">
                  <a:pos x="347" y="118"/>
                </a:cxn>
                <a:cxn ang="0">
                  <a:pos x="393" y="0"/>
                </a:cxn>
                <a:cxn ang="0">
                  <a:pos x="397" y="357"/>
                </a:cxn>
                <a:cxn ang="0">
                  <a:pos x="421" y="609"/>
                </a:cxn>
                <a:cxn ang="0">
                  <a:pos x="385" y="826"/>
                </a:cxn>
                <a:cxn ang="0">
                  <a:pos x="385" y="1036"/>
                </a:cxn>
                <a:cxn ang="0">
                  <a:pos x="877" y="784"/>
                </a:cxn>
                <a:cxn ang="0">
                  <a:pos x="1309" y="555"/>
                </a:cxn>
                <a:cxn ang="0">
                  <a:pos x="1802" y="249"/>
                </a:cxn>
                <a:cxn ang="0">
                  <a:pos x="2096" y="69"/>
                </a:cxn>
                <a:cxn ang="0">
                  <a:pos x="1814" y="279"/>
                </a:cxn>
                <a:cxn ang="0">
                  <a:pos x="1453" y="501"/>
                </a:cxn>
                <a:cxn ang="0">
                  <a:pos x="1123" y="700"/>
                </a:cxn>
                <a:cxn ang="0">
                  <a:pos x="739" y="898"/>
                </a:cxn>
                <a:cxn ang="0">
                  <a:pos x="463" y="1084"/>
                </a:cxn>
                <a:cxn ang="0">
                  <a:pos x="817" y="1193"/>
                </a:cxn>
                <a:cxn ang="0">
                  <a:pos x="1285" y="1187"/>
                </a:cxn>
                <a:cxn ang="0">
                  <a:pos x="1916" y="1396"/>
                </a:cxn>
                <a:cxn ang="0">
                  <a:pos x="2144" y="1420"/>
                </a:cxn>
                <a:cxn ang="0">
                  <a:pos x="1814" y="1408"/>
                </a:cxn>
                <a:cxn ang="0">
                  <a:pos x="1435" y="1288"/>
                </a:cxn>
                <a:cxn ang="0">
                  <a:pos x="1219" y="1229"/>
                </a:cxn>
                <a:cxn ang="0">
                  <a:pos x="799" y="1223"/>
                </a:cxn>
                <a:cxn ang="0">
                  <a:pos x="505" y="1145"/>
                </a:cxn>
                <a:cxn ang="0">
                  <a:pos x="733" y="1378"/>
                </a:cxn>
                <a:cxn ang="0">
                  <a:pos x="877" y="1619"/>
                </a:cxn>
                <a:cxn ang="0">
                  <a:pos x="1009" y="1787"/>
                </a:cxn>
                <a:cxn ang="0">
                  <a:pos x="817" y="1607"/>
                </a:cxn>
                <a:cxn ang="0">
                  <a:pos x="673" y="1372"/>
                </a:cxn>
                <a:cxn ang="0">
                  <a:pos x="415" y="1109"/>
                </a:cxn>
                <a:cxn ang="0">
                  <a:pos x="318" y="1078"/>
                </a:cxn>
                <a:cxn ang="0">
                  <a:pos x="318" y="1078"/>
                </a:cxn>
              </a:cxnLst>
              <a:rect l="0" t="0" r="r" b="b"/>
              <a:pathLst>
                <a:path w="2144" h="1787">
                  <a:moveTo>
                    <a:pt x="318" y="1078"/>
                  </a:moveTo>
                  <a:lnTo>
                    <a:pt x="217" y="928"/>
                  </a:lnTo>
                  <a:lnTo>
                    <a:pt x="102" y="808"/>
                  </a:lnTo>
                  <a:lnTo>
                    <a:pt x="36" y="742"/>
                  </a:lnTo>
                  <a:lnTo>
                    <a:pt x="0" y="700"/>
                  </a:lnTo>
                  <a:lnTo>
                    <a:pt x="270" y="958"/>
                  </a:lnTo>
                  <a:lnTo>
                    <a:pt x="294" y="1006"/>
                  </a:lnTo>
                  <a:lnTo>
                    <a:pt x="367" y="670"/>
                  </a:lnTo>
                  <a:lnTo>
                    <a:pt x="379" y="411"/>
                  </a:lnTo>
                  <a:lnTo>
                    <a:pt x="347" y="118"/>
                  </a:lnTo>
                  <a:lnTo>
                    <a:pt x="393" y="0"/>
                  </a:lnTo>
                  <a:lnTo>
                    <a:pt x="397" y="357"/>
                  </a:lnTo>
                  <a:lnTo>
                    <a:pt x="421" y="609"/>
                  </a:lnTo>
                  <a:lnTo>
                    <a:pt x="385" y="826"/>
                  </a:lnTo>
                  <a:lnTo>
                    <a:pt x="385" y="1036"/>
                  </a:lnTo>
                  <a:lnTo>
                    <a:pt x="877" y="784"/>
                  </a:lnTo>
                  <a:lnTo>
                    <a:pt x="1309" y="555"/>
                  </a:lnTo>
                  <a:lnTo>
                    <a:pt x="1802" y="249"/>
                  </a:lnTo>
                  <a:lnTo>
                    <a:pt x="2096" y="69"/>
                  </a:lnTo>
                  <a:lnTo>
                    <a:pt x="1814" y="279"/>
                  </a:lnTo>
                  <a:lnTo>
                    <a:pt x="1453" y="501"/>
                  </a:lnTo>
                  <a:lnTo>
                    <a:pt x="1123" y="700"/>
                  </a:lnTo>
                  <a:lnTo>
                    <a:pt x="739" y="898"/>
                  </a:lnTo>
                  <a:lnTo>
                    <a:pt x="463" y="1084"/>
                  </a:lnTo>
                  <a:lnTo>
                    <a:pt x="817" y="1193"/>
                  </a:lnTo>
                  <a:lnTo>
                    <a:pt x="1285" y="1187"/>
                  </a:lnTo>
                  <a:lnTo>
                    <a:pt x="1916" y="1396"/>
                  </a:lnTo>
                  <a:lnTo>
                    <a:pt x="2144" y="1420"/>
                  </a:lnTo>
                  <a:lnTo>
                    <a:pt x="1814" y="1408"/>
                  </a:lnTo>
                  <a:lnTo>
                    <a:pt x="1435" y="1288"/>
                  </a:lnTo>
                  <a:lnTo>
                    <a:pt x="1219" y="1229"/>
                  </a:lnTo>
                  <a:lnTo>
                    <a:pt x="799" y="1223"/>
                  </a:lnTo>
                  <a:lnTo>
                    <a:pt x="505" y="1145"/>
                  </a:lnTo>
                  <a:lnTo>
                    <a:pt x="733" y="1378"/>
                  </a:lnTo>
                  <a:lnTo>
                    <a:pt x="877" y="1619"/>
                  </a:lnTo>
                  <a:lnTo>
                    <a:pt x="1009" y="1787"/>
                  </a:lnTo>
                  <a:lnTo>
                    <a:pt x="817" y="1607"/>
                  </a:lnTo>
                  <a:lnTo>
                    <a:pt x="673" y="1372"/>
                  </a:lnTo>
                  <a:lnTo>
                    <a:pt x="415" y="1109"/>
                  </a:lnTo>
                  <a:lnTo>
                    <a:pt x="318" y="1078"/>
                  </a:lnTo>
                  <a:lnTo>
                    <a:pt x="318" y="1078"/>
                  </a:lnTo>
                  <a:close/>
                </a:path>
              </a:pathLst>
            </a:custGeom>
            <a:gradFill rotWithShape="0">
              <a:gsLst>
                <a:gs pos="0">
                  <a:schemeClr val="accent2"/>
                </a:gs>
                <a:gs pos="100000">
                  <a:schemeClr val="bg1"/>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24" name="Freeform 19"/>
            <p:cNvSpPr>
              <a:spLocks/>
            </p:cNvSpPr>
            <p:nvPr/>
          </p:nvSpPr>
          <p:spPr bwMode="hidden">
            <a:xfrm>
              <a:off x="2932" y="1728"/>
              <a:ext cx="2828" cy="2366"/>
            </a:xfrm>
            <a:custGeom>
              <a:avLst/>
              <a:gdLst/>
              <a:ahLst/>
              <a:cxnLst>
                <a:cxn ang="0">
                  <a:pos x="1814" y="606"/>
                </a:cxn>
                <a:cxn ang="0">
                  <a:pos x="1615" y="252"/>
                </a:cxn>
                <a:cxn ang="0">
                  <a:pos x="1345" y="132"/>
                </a:cxn>
                <a:cxn ang="0">
                  <a:pos x="1381" y="492"/>
                </a:cxn>
                <a:cxn ang="0">
                  <a:pos x="955" y="221"/>
                </a:cxn>
                <a:cxn ang="0">
                  <a:pos x="877" y="161"/>
                </a:cxn>
                <a:cxn ang="0">
                  <a:pos x="841" y="167"/>
                </a:cxn>
                <a:cxn ang="0">
                  <a:pos x="720" y="161"/>
                </a:cxn>
                <a:cxn ang="0">
                  <a:pos x="613" y="144"/>
                </a:cxn>
                <a:cxn ang="0">
                  <a:pos x="492" y="161"/>
                </a:cxn>
                <a:cxn ang="0">
                  <a:pos x="432" y="150"/>
                </a:cxn>
                <a:cxn ang="0">
                  <a:pos x="342" y="138"/>
                </a:cxn>
                <a:cxn ang="0">
                  <a:pos x="246" y="126"/>
                </a:cxn>
                <a:cxn ang="0">
                  <a:pos x="174" y="114"/>
                </a:cxn>
                <a:cxn ang="0">
                  <a:pos x="216" y="240"/>
                </a:cxn>
                <a:cxn ang="0">
                  <a:pos x="607" y="588"/>
                </a:cxn>
                <a:cxn ang="0">
                  <a:pos x="1177" y="817"/>
                </a:cxn>
                <a:cxn ang="0">
                  <a:pos x="972" y="871"/>
                </a:cxn>
                <a:cxn ang="0">
                  <a:pos x="492" y="1111"/>
                </a:cxn>
                <a:cxn ang="0">
                  <a:pos x="276" y="1441"/>
                </a:cxn>
                <a:cxn ang="0">
                  <a:pos x="42" y="1441"/>
                </a:cxn>
                <a:cxn ang="0">
                  <a:pos x="367" y="1585"/>
                </a:cxn>
                <a:cxn ang="0">
                  <a:pos x="949" y="1712"/>
                </a:cxn>
                <a:cxn ang="0">
                  <a:pos x="1519" y="1537"/>
                </a:cxn>
                <a:cxn ang="0">
                  <a:pos x="1735" y="1513"/>
                </a:cxn>
                <a:cxn ang="0">
                  <a:pos x="1723" y="1802"/>
                </a:cxn>
                <a:cxn ang="0">
                  <a:pos x="2042" y="2229"/>
                </a:cxn>
                <a:cxn ang="0">
                  <a:pos x="2191" y="2133"/>
                </a:cxn>
                <a:cxn ang="0">
                  <a:pos x="2270" y="1970"/>
                </a:cxn>
                <a:cxn ang="0">
                  <a:pos x="2233" y="1573"/>
                </a:cxn>
                <a:cxn ang="0">
                  <a:pos x="2294" y="1483"/>
                </a:cxn>
                <a:cxn ang="0">
                  <a:pos x="2588" y="1688"/>
                </a:cxn>
                <a:cxn ang="0">
                  <a:pos x="2695" y="1682"/>
                </a:cxn>
                <a:cxn ang="0">
                  <a:pos x="2588" y="1543"/>
                </a:cxn>
                <a:cxn ang="0">
                  <a:pos x="2510" y="1357"/>
                </a:cxn>
                <a:cxn ang="0">
                  <a:pos x="2354" y="1184"/>
                </a:cxn>
                <a:cxn ang="0">
                  <a:pos x="2102" y="931"/>
                </a:cxn>
                <a:cxn ang="0">
                  <a:pos x="2137" y="907"/>
                </a:cxn>
                <a:cxn ang="0">
                  <a:pos x="2215" y="871"/>
                </a:cxn>
                <a:cxn ang="0">
                  <a:pos x="2324" y="817"/>
                </a:cxn>
                <a:cxn ang="0">
                  <a:pos x="2372" y="787"/>
                </a:cxn>
                <a:cxn ang="0">
                  <a:pos x="2078" y="865"/>
                </a:cxn>
              </a:cxnLst>
              <a:rect l="0" t="0" r="r" b="b"/>
              <a:pathLst>
                <a:path w="2828" h="2366">
                  <a:moveTo>
                    <a:pt x="2006" y="835"/>
                  </a:moveTo>
                  <a:lnTo>
                    <a:pt x="1873" y="715"/>
                  </a:lnTo>
                  <a:lnTo>
                    <a:pt x="1814" y="606"/>
                  </a:lnTo>
                  <a:lnTo>
                    <a:pt x="1747" y="438"/>
                  </a:lnTo>
                  <a:lnTo>
                    <a:pt x="1699" y="312"/>
                  </a:lnTo>
                  <a:lnTo>
                    <a:pt x="1615" y="252"/>
                  </a:lnTo>
                  <a:lnTo>
                    <a:pt x="1453" y="84"/>
                  </a:lnTo>
                  <a:lnTo>
                    <a:pt x="1375" y="0"/>
                  </a:lnTo>
                  <a:lnTo>
                    <a:pt x="1345" y="132"/>
                  </a:lnTo>
                  <a:lnTo>
                    <a:pt x="1369" y="294"/>
                  </a:lnTo>
                  <a:lnTo>
                    <a:pt x="1513" y="558"/>
                  </a:lnTo>
                  <a:lnTo>
                    <a:pt x="1381" y="492"/>
                  </a:lnTo>
                  <a:lnTo>
                    <a:pt x="1201" y="360"/>
                  </a:lnTo>
                  <a:lnTo>
                    <a:pt x="961" y="227"/>
                  </a:lnTo>
                  <a:lnTo>
                    <a:pt x="955" y="221"/>
                  </a:lnTo>
                  <a:lnTo>
                    <a:pt x="949" y="215"/>
                  </a:lnTo>
                  <a:lnTo>
                    <a:pt x="913" y="185"/>
                  </a:lnTo>
                  <a:lnTo>
                    <a:pt x="877" y="161"/>
                  </a:lnTo>
                  <a:lnTo>
                    <a:pt x="859" y="156"/>
                  </a:lnTo>
                  <a:lnTo>
                    <a:pt x="853" y="161"/>
                  </a:lnTo>
                  <a:lnTo>
                    <a:pt x="841" y="167"/>
                  </a:lnTo>
                  <a:lnTo>
                    <a:pt x="810" y="173"/>
                  </a:lnTo>
                  <a:lnTo>
                    <a:pt x="768" y="167"/>
                  </a:lnTo>
                  <a:lnTo>
                    <a:pt x="720" y="161"/>
                  </a:lnTo>
                  <a:lnTo>
                    <a:pt x="678" y="156"/>
                  </a:lnTo>
                  <a:lnTo>
                    <a:pt x="637" y="150"/>
                  </a:lnTo>
                  <a:lnTo>
                    <a:pt x="613" y="144"/>
                  </a:lnTo>
                  <a:lnTo>
                    <a:pt x="601" y="144"/>
                  </a:lnTo>
                  <a:lnTo>
                    <a:pt x="498" y="161"/>
                  </a:lnTo>
                  <a:lnTo>
                    <a:pt x="492" y="161"/>
                  </a:lnTo>
                  <a:lnTo>
                    <a:pt x="480" y="156"/>
                  </a:lnTo>
                  <a:lnTo>
                    <a:pt x="456" y="156"/>
                  </a:lnTo>
                  <a:lnTo>
                    <a:pt x="432" y="150"/>
                  </a:lnTo>
                  <a:lnTo>
                    <a:pt x="379" y="144"/>
                  </a:lnTo>
                  <a:lnTo>
                    <a:pt x="361" y="138"/>
                  </a:lnTo>
                  <a:lnTo>
                    <a:pt x="342" y="138"/>
                  </a:lnTo>
                  <a:lnTo>
                    <a:pt x="324" y="138"/>
                  </a:lnTo>
                  <a:lnTo>
                    <a:pt x="300" y="132"/>
                  </a:lnTo>
                  <a:lnTo>
                    <a:pt x="246" y="126"/>
                  </a:lnTo>
                  <a:lnTo>
                    <a:pt x="216" y="120"/>
                  </a:lnTo>
                  <a:lnTo>
                    <a:pt x="192" y="120"/>
                  </a:lnTo>
                  <a:lnTo>
                    <a:pt x="174" y="114"/>
                  </a:lnTo>
                  <a:lnTo>
                    <a:pt x="168" y="114"/>
                  </a:lnTo>
                  <a:lnTo>
                    <a:pt x="6" y="120"/>
                  </a:lnTo>
                  <a:lnTo>
                    <a:pt x="216" y="240"/>
                  </a:lnTo>
                  <a:lnTo>
                    <a:pt x="306" y="294"/>
                  </a:lnTo>
                  <a:lnTo>
                    <a:pt x="480" y="462"/>
                  </a:lnTo>
                  <a:lnTo>
                    <a:pt x="607" y="588"/>
                  </a:lnTo>
                  <a:lnTo>
                    <a:pt x="655" y="672"/>
                  </a:lnTo>
                  <a:lnTo>
                    <a:pt x="949" y="769"/>
                  </a:lnTo>
                  <a:lnTo>
                    <a:pt x="1177" y="817"/>
                  </a:lnTo>
                  <a:lnTo>
                    <a:pt x="1249" y="871"/>
                  </a:lnTo>
                  <a:lnTo>
                    <a:pt x="1117" y="853"/>
                  </a:lnTo>
                  <a:lnTo>
                    <a:pt x="972" y="871"/>
                  </a:lnTo>
                  <a:lnTo>
                    <a:pt x="756" y="919"/>
                  </a:lnTo>
                  <a:lnTo>
                    <a:pt x="619" y="961"/>
                  </a:lnTo>
                  <a:lnTo>
                    <a:pt x="492" y="1111"/>
                  </a:lnTo>
                  <a:lnTo>
                    <a:pt x="420" y="1214"/>
                  </a:lnTo>
                  <a:lnTo>
                    <a:pt x="348" y="1345"/>
                  </a:lnTo>
                  <a:lnTo>
                    <a:pt x="276" y="1441"/>
                  </a:lnTo>
                  <a:lnTo>
                    <a:pt x="192" y="1471"/>
                  </a:lnTo>
                  <a:lnTo>
                    <a:pt x="66" y="1465"/>
                  </a:lnTo>
                  <a:lnTo>
                    <a:pt x="42" y="1441"/>
                  </a:lnTo>
                  <a:lnTo>
                    <a:pt x="0" y="1471"/>
                  </a:lnTo>
                  <a:lnTo>
                    <a:pt x="126" y="1519"/>
                  </a:lnTo>
                  <a:lnTo>
                    <a:pt x="367" y="1585"/>
                  </a:lnTo>
                  <a:lnTo>
                    <a:pt x="570" y="1591"/>
                  </a:lnTo>
                  <a:lnTo>
                    <a:pt x="690" y="1664"/>
                  </a:lnTo>
                  <a:lnTo>
                    <a:pt x="949" y="1712"/>
                  </a:lnTo>
                  <a:lnTo>
                    <a:pt x="1260" y="1694"/>
                  </a:lnTo>
                  <a:lnTo>
                    <a:pt x="1411" y="1603"/>
                  </a:lnTo>
                  <a:lnTo>
                    <a:pt x="1519" y="1537"/>
                  </a:lnTo>
                  <a:lnTo>
                    <a:pt x="1645" y="1399"/>
                  </a:lnTo>
                  <a:lnTo>
                    <a:pt x="1699" y="1387"/>
                  </a:lnTo>
                  <a:lnTo>
                    <a:pt x="1735" y="1513"/>
                  </a:lnTo>
                  <a:lnTo>
                    <a:pt x="1729" y="1567"/>
                  </a:lnTo>
                  <a:lnTo>
                    <a:pt x="1723" y="1670"/>
                  </a:lnTo>
                  <a:lnTo>
                    <a:pt x="1723" y="1802"/>
                  </a:lnTo>
                  <a:lnTo>
                    <a:pt x="1831" y="1964"/>
                  </a:lnTo>
                  <a:lnTo>
                    <a:pt x="1957" y="2090"/>
                  </a:lnTo>
                  <a:lnTo>
                    <a:pt x="2042" y="2229"/>
                  </a:lnTo>
                  <a:lnTo>
                    <a:pt x="2155" y="2366"/>
                  </a:lnTo>
                  <a:lnTo>
                    <a:pt x="2161" y="2295"/>
                  </a:lnTo>
                  <a:lnTo>
                    <a:pt x="2191" y="2133"/>
                  </a:lnTo>
                  <a:lnTo>
                    <a:pt x="2215" y="2048"/>
                  </a:lnTo>
                  <a:lnTo>
                    <a:pt x="2258" y="2042"/>
                  </a:lnTo>
                  <a:lnTo>
                    <a:pt x="2270" y="1970"/>
                  </a:lnTo>
                  <a:lnTo>
                    <a:pt x="2342" y="1868"/>
                  </a:lnTo>
                  <a:lnTo>
                    <a:pt x="2324" y="1748"/>
                  </a:lnTo>
                  <a:lnTo>
                    <a:pt x="2233" y="1573"/>
                  </a:lnTo>
                  <a:lnTo>
                    <a:pt x="2209" y="1453"/>
                  </a:lnTo>
                  <a:lnTo>
                    <a:pt x="2209" y="1345"/>
                  </a:lnTo>
                  <a:lnTo>
                    <a:pt x="2294" y="1483"/>
                  </a:lnTo>
                  <a:lnTo>
                    <a:pt x="2461" y="1651"/>
                  </a:lnTo>
                  <a:lnTo>
                    <a:pt x="2504" y="1651"/>
                  </a:lnTo>
                  <a:lnTo>
                    <a:pt x="2588" y="1688"/>
                  </a:lnTo>
                  <a:lnTo>
                    <a:pt x="2678" y="1718"/>
                  </a:lnTo>
                  <a:lnTo>
                    <a:pt x="2720" y="1712"/>
                  </a:lnTo>
                  <a:lnTo>
                    <a:pt x="2695" y="1682"/>
                  </a:lnTo>
                  <a:lnTo>
                    <a:pt x="2678" y="1627"/>
                  </a:lnTo>
                  <a:lnTo>
                    <a:pt x="2630" y="1597"/>
                  </a:lnTo>
                  <a:lnTo>
                    <a:pt x="2588" y="1543"/>
                  </a:lnTo>
                  <a:lnTo>
                    <a:pt x="2618" y="1483"/>
                  </a:lnTo>
                  <a:lnTo>
                    <a:pt x="2576" y="1399"/>
                  </a:lnTo>
                  <a:lnTo>
                    <a:pt x="2510" y="1357"/>
                  </a:lnTo>
                  <a:lnTo>
                    <a:pt x="2576" y="1351"/>
                  </a:lnTo>
                  <a:lnTo>
                    <a:pt x="2552" y="1315"/>
                  </a:lnTo>
                  <a:lnTo>
                    <a:pt x="2354" y="1184"/>
                  </a:lnTo>
                  <a:lnTo>
                    <a:pt x="2252" y="1123"/>
                  </a:lnTo>
                  <a:lnTo>
                    <a:pt x="2173" y="1009"/>
                  </a:lnTo>
                  <a:lnTo>
                    <a:pt x="2102" y="931"/>
                  </a:lnTo>
                  <a:lnTo>
                    <a:pt x="2108" y="931"/>
                  </a:lnTo>
                  <a:lnTo>
                    <a:pt x="2114" y="925"/>
                  </a:lnTo>
                  <a:lnTo>
                    <a:pt x="2137" y="907"/>
                  </a:lnTo>
                  <a:lnTo>
                    <a:pt x="2167" y="883"/>
                  </a:lnTo>
                  <a:lnTo>
                    <a:pt x="2197" y="877"/>
                  </a:lnTo>
                  <a:lnTo>
                    <a:pt x="2215" y="871"/>
                  </a:lnTo>
                  <a:lnTo>
                    <a:pt x="2240" y="859"/>
                  </a:lnTo>
                  <a:lnTo>
                    <a:pt x="2300" y="829"/>
                  </a:lnTo>
                  <a:lnTo>
                    <a:pt x="2324" y="817"/>
                  </a:lnTo>
                  <a:lnTo>
                    <a:pt x="2348" y="799"/>
                  </a:lnTo>
                  <a:lnTo>
                    <a:pt x="2366" y="793"/>
                  </a:lnTo>
                  <a:lnTo>
                    <a:pt x="2372" y="787"/>
                  </a:lnTo>
                  <a:lnTo>
                    <a:pt x="2828" y="588"/>
                  </a:lnTo>
                  <a:lnTo>
                    <a:pt x="2828" y="528"/>
                  </a:lnTo>
                  <a:lnTo>
                    <a:pt x="2078" y="865"/>
                  </a:lnTo>
                  <a:lnTo>
                    <a:pt x="2006" y="835"/>
                  </a:lnTo>
                  <a:lnTo>
                    <a:pt x="2006" y="835"/>
                  </a:lnTo>
                  <a:close/>
                </a:path>
              </a:pathLst>
            </a:custGeom>
            <a:gradFill rotWithShape="0">
              <a:gsLst>
                <a:gs pos="0">
                  <a:schemeClr val="bg2"/>
                </a:gs>
                <a:gs pos="50000">
                  <a:schemeClr val="bg1"/>
                </a:gs>
                <a:gs pos="100000">
                  <a:schemeClr val="bg2"/>
                </a:gs>
              </a:gsLst>
              <a:lin ang="27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25" name="Freeform 20"/>
            <p:cNvSpPr>
              <a:spLocks/>
            </p:cNvSpPr>
            <p:nvPr/>
          </p:nvSpPr>
          <p:spPr bwMode="hidden">
            <a:xfrm>
              <a:off x="3160" y="1860"/>
              <a:ext cx="2162" cy="1934"/>
            </a:xfrm>
            <a:custGeom>
              <a:avLst/>
              <a:gdLst/>
              <a:ahLst/>
              <a:cxnLst>
                <a:cxn ang="0">
                  <a:pos x="1842" y="851"/>
                </a:cxn>
                <a:cxn ang="0">
                  <a:pos x="1937" y="1019"/>
                </a:cxn>
                <a:cxn ang="0">
                  <a:pos x="2051" y="1168"/>
                </a:cxn>
                <a:cxn ang="0">
                  <a:pos x="2117" y="1246"/>
                </a:cxn>
                <a:cxn ang="0">
                  <a:pos x="2153" y="1294"/>
                </a:cxn>
                <a:cxn ang="0">
                  <a:pos x="1889" y="977"/>
                </a:cxn>
                <a:cxn ang="0">
                  <a:pos x="1860" y="929"/>
                </a:cxn>
                <a:cxn ang="0">
                  <a:pos x="1782" y="1240"/>
                </a:cxn>
                <a:cxn ang="0">
                  <a:pos x="1770" y="1486"/>
                </a:cxn>
                <a:cxn ang="0">
                  <a:pos x="1818" y="1906"/>
                </a:cxn>
                <a:cxn ang="0">
                  <a:pos x="1788" y="1930"/>
                </a:cxn>
                <a:cxn ang="0">
                  <a:pos x="1746" y="1534"/>
                </a:cxn>
                <a:cxn ang="0">
                  <a:pos x="1728" y="1288"/>
                </a:cxn>
                <a:cxn ang="0">
                  <a:pos x="1764" y="1085"/>
                </a:cxn>
                <a:cxn ang="0">
                  <a:pos x="1770" y="875"/>
                </a:cxn>
                <a:cxn ang="0">
                  <a:pos x="1268" y="1007"/>
                </a:cxn>
                <a:cxn ang="0">
                  <a:pos x="825" y="1132"/>
                </a:cxn>
                <a:cxn ang="0">
                  <a:pos x="323" y="1312"/>
                </a:cxn>
                <a:cxn ang="0">
                  <a:pos x="18" y="1420"/>
                </a:cxn>
                <a:cxn ang="0">
                  <a:pos x="311" y="1282"/>
                </a:cxn>
                <a:cxn ang="0">
                  <a:pos x="682" y="1144"/>
                </a:cxn>
                <a:cxn ang="0">
                  <a:pos x="1022" y="1037"/>
                </a:cxn>
                <a:cxn ang="0">
                  <a:pos x="1411" y="929"/>
                </a:cxn>
                <a:cxn ang="0">
                  <a:pos x="1692" y="815"/>
                </a:cxn>
                <a:cxn ang="0">
                  <a:pos x="1333" y="623"/>
                </a:cxn>
                <a:cxn ang="0">
                  <a:pos x="861" y="515"/>
                </a:cxn>
                <a:cxn ang="0">
                  <a:pos x="227" y="161"/>
                </a:cxn>
                <a:cxn ang="0">
                  <a:pos x="0" y="83"/>
                </a:cxn>
                <a:cxn ang="0">
                  <a:pos x="329" y="179"/>
                </a:cxn>
                <a:cxn ang="0">
                  <a:pos x="712" y="383"/>
                </a:cxn>
                <a:cxn ang="0">
                  <a:pos x="933" y="491"/>
                </a:cxn>
                <a:cxn ang="0">
                  <a:pos x="1351" y="593"/>
                </a:cxn>
                <a:cxn ang="0">
                  <a:pos x="1650" y="743"/>
                </a:cxn>
                <a:cxn ang="0">
                  <a:pos x="1423" y="461"/>
                </a:cxn>
                <a:cxn ang="0">
                  <a:pos x="1286" y="191"/>
                </a:cxn>
                <a:cxn ang="0">
                  <a:pos x="1154" y="0"/>
                </a:cxn>
                <a:cxn ang="0">
                  <a:pos x="1339" y="215"/>
                </a:cxn>
                <a:cxn ang="0">
                  <a:pos x="1489" y="485"/>
                </a:cxn>
                <a:cxn ang="0">
                  <a:pos x="1746" y="803"/>
                </a:cxn>
                <a:cxn ang="0">
                  <a:pos x="1842" y="851"/>
                </a:cxn>
                <a:cxn ang="0">
                  <a:pos x="1842" y="851"/>
                </a:cxn>
              </a:cxnLst>
              <a:rect l="0" t="0" r="r" b="b"/>
              <a:pathLst>
                <a:path w="2153" h="1930">
                  <a:moveTo>
                    <a:pt x="1842" y="851"/>
                  </a:moveTo>
                  <a:lnTo>
                    <a:pt x="1937" y="1019"/>
                  </a:lnTo>
                  <a:lnTo>
                    <a:pt x="2051" y="1168"/>
                  </a:lnTo>
                  <a:lnTo>
                    <a:pt x="2117" y="1246"/>
                  </a:lnTo>
                  <a:lnTo>
                    <a:pt x="2153" y="1294"/>
                  </a:lnTo>
                  <a:lnTo>
                    <a:pt x="1889" y="977"/>
                  </a:lnTo>
                  <a:lnTo>
                    <a:pt x="1860" y="929"/>
                  </a:lnTo>
                  <a:lnTo>
                    <a:pt x="1782" y="1240"/>
                  </a:lnTo>
                  <a:lnTo>
                    <a:pt x="1770" y="1486"/>
                  </a:lnTo>
                  <a:lnTo>
                    <a:pt x="1818" y="1906"/>
                  </a:lnTo>
                  <a:lnTo>
                    <a:pt x="1788" y="1930"/>
                  </a:lnTo>
                  <a:lnTo>
                    <a:pt x="1746" y="1534"/>
                  </a:lnTo>
                  <a:lnTo>
                    <a:pt x="1728" y="1288"/>
                  </a:lnTo>
                  <a:lnTo>
                    <a:pt x="1764" y="1085"/>
                  </a:lnTo>
                  <a:lnTo>
                    <a:pt x="1770" y="875"/>
                  </a:lnTo>
                  <a:lnTo>
                    <a:pt x="1268" y="1007"/>
                  </a:lnTo>
                  <a:lnTo>
                    <a:pt x="825" y="1132"/>
                  </a:lnTo>
                  <a:lnTo>
                    <a:pt x="323" y="1312"/>
                  </a:lnTo>
                  <a:lnTo>
                    <a:pt x="18" y="1420"/>
                  </a:lnTo>
                  <a:lnTo>
                    <a:pt x="311" y="1282"/>
                  </a:lnTo>
                  <a:lnTo>
                    <a:pt x="682" y="1144"/>
                  </a:lnTo>
                  <a:lnTo>
                    <a:pt x="1022" y="1037"/>
                  </a:lnTo>
                  <a:lnTo>
                    <a:pt x="1411" y="929"/>
                  </a:lnTo>
                  <a:lnTo>
                    <a:pt x="1692" y="815"/>
                  </a:lnTo>
                  <a:lnTo>
                    <a:pt x="1333" y="623"/>
                  </a:lnTo>
                  <a:lnTo>
                    <a:pt x="861" y="515"/>
                  </a:lnTo>
                  <a:lnTo>
                    <a:pt x="227" y="161"/>
                  </a:lnTo>
                  <a:lnTo>
                    <a:pt x="0" y="83"/>
                  </a:lnTo>
                  <a:lnTo>
                    <a:pt x="329" y="179"/>
                  </a:lnTo>
                  <a:lnTo>
                    <a:pt x="712" y="383"/>
                  </a:lnTo>
                  <a:lnTo>
                    <a:pt x="933" y="491"/>
                  </a:lnTo>
                  <a:lnTo>
                    <a:pt x="1351" y="593"/>
                  </a:lnTo>
                  <a:lnTo>
                    <a:pt x="1650" y="743"/>
                  </a:lnTo>
                  <a:lnTo>
                    <a:pt x="1423" y="461"/>
                  </a:lnTo>
                  <a:lnTo>
                    <a:pt x="1286" y="191"/>
                  </a:lnTo>
                  <a:lnTo>
                    <a:pt x="1154" y="0"/>
                  </a:lnTo>
                  <a:lnTo>
                    <a:pt x="1339" y="215"/>
                  </a:lnTo>
                  <a:lnTo>
                    <a:pt x="1489" y="485"/>
                  </a:lnTo>
                  <a:lnTo>
                    <a:pt x="1746" y="803"/>
                  </a:lnTo>
                  <a:lnTo>
                    <a:pt x="1842" y="851"/>
                  </a:lnTo>
                  <a:lnTo>
                    <a:pt x="1842" y="851"/>
                  </a:lnTo>
                  <a:close/>
                </a:path>
              </a:pathLst>
            </a:custGeom>
            <a:gradFill rotWithShape="0">
              <a:gsLst>
                <a:gs pos="0">
                  <a:schemeClr val="accent2"/>
                </a:gs>
                <a:gs pos="100000">
                  <a:schemeClr val="bg1"/>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grpSp>
      <p:sp>
        <p:nvSpPr>
          <p:cNvPr id="2" name="Заголовок 1"/>
          <p:cNvSpPr>
            <a:spLocks noGrp="1"/>
          </p:cNvSpPr>
          <p:nvPr>
            <p:ph type="title"/>
          </p:nvPr>
        </p:nvSpPr>
        <p:spPr>
          <a:xfrm>
            <a:off x="457200" y="274638"/>
            <a:ext cx="8229600" cy="1143000"/>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26" name="Дата 6"/>
          <p:cNvSpPr>
            <a:spLocks noGrp="1"/>
          </p:cNvSpPr>
          <p:nvPr>
            <p:ph type="dt" sz="half" idx="10"/>
          </p:nvPr>
        </p:nvSpPr>
        <p:spPr/>
        <p:txBody>
          <a:bodyPr/>
          <a:lstStyle>
            <a:lvl1pPr>
              <a:defRPr/>
            </a:lvl1pPr>
          </a:lstStyle>
          <a:p>
            <a:pPr>
              <a:defRPr/>
            </a:pPr>
            <a:endParaRPr lang="ru-RU"/>
          </a:p>
        </p:txBody>
      </p:sp>
      <p:sp>
        <p:nvSpPr>
          <p:cNvPr id="27" name="Нижний колонтитул 7"/>
          <p:cNvSpPr>
            <a:spLocks noGrp="1"/>
          </p:cNvSpPr>
          <p:nvPr>
            <p:ph type="ftr" sz="quarter" idx="11"/>
          </p:nvPr>
        </p:nvSpPr>
        <p:spPr/>
        <p:txBody>
          <a:bodyPr/>
          <a:lstStyle>
            <a:lvl1pPr>
              <a:defRPr/>
            </a:lvl1pPr>
          </a:lstStyle>
          <a:p>
            <a:pPr>
              <a:defRPr/>
            </a:pPr>
            <a:endParaRPr lang="ru-RU"/>
          </a:p>
        </p:txBody>
      </p:sp>
      <p:sp>
        <p:nvSpPr>
          <p:cNvPr id="28" name="Номер слайда 8"/>
          <p:cNvSpPr>
            <a:spLocks noGrp="1"/>
          </p:cNvSpPr>
          <p:nvPr>
            <p:ph type="sldNum" sz="quarter" idx="12"/>
          </p:nvPr>
        </p:nvSpPr>
        <p:spPr/>
        <p:txBody>
          <a:bodyPr/>
          <a:lstStyle>
            <a:lvl1pPr>
              <a:defRPr/>
            </a:lvl1pPr>
          </a:lstStyle>
          <a:p>
            <a:pPr>
              <a:defRPr/>
            </a:pPr>
            <a:fld id="{B54FAA44-76F4-4327-8B02-CA9802F89AA7}" type="slidenum">
              <a:rPr lang="ru-RU"/>
              <a:pPr>
                <a:defRPr/>
              </a:pPr>
              <a:t>‹#›</a:t>
            </a:fld>
            <a:endParaRPr lang="ru-RU"/>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4">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499"/>
                                          </p:stCondLst>
                                        </p:cTn>
                                        <p:tgtEl>
                                          <p:spTgt spid="4">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4">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4">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499"/>
                                          </p:stCondLst>
                                        </p:cTn>
                                        <p:tgtEl>
                                          <p:spTgt spid="4">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5">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6">
                                            <p:txEl>
                                              <p:pRg st="0" end="0"/>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499"/>
                                          </p:stCondLst>
                                        </p:cTn>
                                        <p:tgtEl>
                                          <p:spTgt spid="6">
                                            <p:txEl>
                                              <p:pRg st="1" end="1"/>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499"/>
                                          </p:stCondLst>
                                        </p:cTn>
                                        <p:tgtEl>
                                          <p:spTgt spid="6">
                                            <p:txEl>
                                              <p:pRg st="2" end="2"/>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499"/>
                                          </p:stCondLst>
                                        </p:cTn>
                                        <p:tgtEl>
                                          <p:spTgt spid="6">
                                            <p:txEl>
                                              <p:pRg st="3" end="3"/>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499"/>
                                          </p:stCondLst>
                                        </p:cTn>
                                        <p:tgtEl>
                                          <p:spTgt spid="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utoUpdateAnimBg="0"/>
      <p:bldP spid="4" grpId="0" build="p" autoUpdateAnimBg="0"/>
      <p:bldP spid="5" grpId="0" build="p" autoUpdateAnimBg="0"/>
      <p:bldP spid="6" grpId="0" build="p" autoUpdateAnimBg="0"/>
    </p:bldLst>
  </p:timing>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showMasterPhAnim="0" type="titleOnly" preserve="1">
  <p:cSld name="Только заголовок">
    <p:spTree>
      <p:nvGrpSpPr>
        <p:cNvPr id="1" name=""/>
        <p:cNvGrpSpPr/>
        <p:nvPr/>
      </p:nvGrpSpPr>
      <p:grpSpPr>
        <a:xfrm>
          <a:off x="0" y="0"/>
          <a:ext cx="0" cy="0"/>
          <a:chOff x="0" y="0"/>
          <a:chExt cx="0" cy="0"/>
        </a:xfrm>
      </p:grpSpPr>
      <p:grpSp>
        <p:nvGrpSpPr>
          <p:cNvPr id="3" name="Group 2"/>
          <p:cNvGrpSpPr>
            <a:grpSpLocks/>
          </p:cNvGrpSpPr>
          <p:nvPr/>
        </p:nvGrpSpPr>
        <p:grpSpPr bwMode="auto">
          <a:xfrm>
            <a:off x="0" y="0"/>
            <a:ext cx="9144000" cy="6934200"/>
            <a:chOff x="0" y="0"/>
            <a:chExt cx="5760" cy="4368"/>
          </a:xfrm>
        </p:grpSpPr>
        <p:sp>
          <p:nvSpPr>
            <p:cNvPr id="4" name="Freeform 3"/>
            <p:cNvSpPr>
              <a:spLocks/>
            </p:cNvSpPr>
            <p:nvPr/>
          </p:nvSpPr>
          <p:spPr bwMode="hidden">
            <a:xfrm>
              <a:off x="0" y="2208"/>
              <a:ext cx="2515" cy="1970"/>
            </a:xfrm>
            <a:custGeom>
              <a:avLst/>
              <a:gdLst/>
              <a:ahLst/>
              <a:cxnLst>
                <a:cxn ang="0">
                  <a:pos x="744" y="1669"/>
                </a:cxn>
                <a:cxn ang="0">
                  <a:pos x="852" y="1400"/>
                </a:cxn>
                <a:cxn ang="0">
                  <a:pos x="876" y="1171"/>
                </a:cxn>
                <a:cxn ang="0">
                  <a:pos x="979" y="1370"/>
                </a:cxn>
                <a:cxn ang="0">
                  <a:pos x="1231" y="1621"/>
                </a:cxn>
                <a:cxn ang="0">
                  <a:pos x="1471" y="1693"/>
                </a:cxn>
                <a:cxn ang="0">
                  <a:pos x="1819" y="1678"/>
                </a:cxn>
                <a:cxn ang="0">
                  <a:pos x="1893" y="1513"/>
                </a:cxn>
                <a:cxn ang="0">
                  <a:pos x="1874" y="1285"/>
                </a:cxn>
                <a:cxn ang="0">
                  <a:pos x="1783" y="967"/>
                </a:cxn>
                <a:cxn ang="0">
                  <a:pos x="1289" y="873"/>
                </a:cxn>
                <a:cxn ang="0">
                  <a:pos x="1549" y="745"/>
                </a:cxn>
                <a:cxn ang="0">
                  <a:pos x="1753" y="732"/>
                </a:cxn>
                <a:cxn ang="0">
                  <a:pos x="2107" y="618"/>
                </a:cxn>
                <a:cxn ang="0">
                  <a:pos x="2377" y="438"/>
                </a:cxn>
                <a:cxn ang="0">
                  <a:pos x="2420" y="343"/>
                </a:cxn>
                <a:cxn ang="0">
                  <a:pos x="2077" y="331"/>
                </a:cxn>
                <a:cxn ang="0">
                  <a:pos x="1951" y="301"/>
                </a:cxn>
                <a:cxn ang="0">
                  <a:pos x="1645" y="289"/>
                </a:cxn>
                <a:cxn ang="0">
                  <a:pos x="1297" y="408"/>
                </a:cxn>
                <a:cxn ang="0">
                  <a:pos x="1308" y="337"/>
                </a:cxn>
                <a:cxn ang="0">
                  <a:pos x="1453" y="168"/>
                </a:cxn>
                <a:cxn ang="0">
                  <a:pos x="1477" y="36"/>
                </a:cxn>
                <a:cxn ang="0">
                  <a:pos x="1417" y="24"/>
                </a:cxn>
                <a:cxn ang="0">
                  <a:pos x="1189" y="102"/>
                </a:cxn>
                <a:cxn ang="0">
                  <a:pos x="1026" y="144"/>
                </a:cxn>
                <a:cxn ang="0">
                  <a:pos x="889" y="331"/>
                </a:cxn>
                <a:cxn ang="0">
                  <a:pos x="726" y="480"/>
                </a:cxn>
                <a:cxn ang="0">
                  <a:pos x="643" y="540"/>
                </a:cxn>
                <a:cxn ang="0">
                  <a:pos x="600" y="516"/>
                </a:cxn>
                <a:cxn ang="0">
                  <a:pos x="552" y="486"/>
                </a:cxn>
                <a:cxn ang="0">
                  <a:pos x="528" y="462"/>
                </a:cxn>
                <a:cxn ang="0">
                  <a:pos x="474" y="426"/>
                </a:cxn>
                <a:cxn ang="0">
                  <a:pos x="415" y="390"/>
                </a:cxn>
                <a:cxn ang="0">
                  <a:pos x="366" y="366"/>
                </a:cxn>
                <a:cxn ang="0">
                  <a:pos x="192" y="234"/>
                </a:cxn>
                <a:cxn ang="0">
                  <a:pos x="570" y="564"/>
                </a:cxn>
                <a:cxn ang="0">
                  <a:pos x="444" y="732"/>
                </a:cxn>
                <a:cxn ang="0">
                  <a:pos x="318" y="787"/>
                </a:cxn>
                <a:cxn ang="0">
                  <a:pos x="127" y="853"/>
                </a:cxn>
                <a:cxn ang="0">
                  <a:pos x="0" y="1165"/>
                </a:cxn>
                <a:cxn ang="0">
                  <a:pos x="372" y="1015"/>
                </a:cxn>
                <a:cxn ang="0">
                  <a:pos x="222" y="1262"/>
                </a:cxn>
                <a:cxn ang="0">
                  <a:pos x="139" y="1459"/>
                </a:cxn>
                <a:cxn ang="0">
                  <a:pos x="102" y="1495"/>
                </a:cxn>
                <a:cxn ang="0">
                  <a:pos x="84" y="1519"/>
                </a:cxn>
                <a:cxn ang="0">
                  <a:pos x="96" y="1537"/>
                </a:cxn>
                <a:cxn ang="0">
                  <a:pos x="127" y="1567"/>
                </a:cxn>
                <a:cxn ang="0">
                  <a:pos x="145" y="1633"/>
                </a:cxn>
                <a:cxn ang="0">
                  <a:pos x="156" y="1693"/>
                </a:cxn>
                <a:cxn ang="0">
                  <a:pos x="162" y="1723"/>
                </a:cxn>
                <a:cxn ang="0">
                  <a:pos x="216" y="1802"/>
                </a:cxn>
                <a:cxn ang="0">
                  <a:pos x="228" y="1850"/>
                </a:cxn>
                <a:cxn ang="0">
                  <a:pos x="240" y="1904"/>
                </a:cxn>
                <a:cxn ang="0">
                  <a:pos x="246" y="1922"/>
                </a:cxn>
                <a:cxn ang="0">
                  <a:pos x="258" y="1970"/>
                </a:cxn>
                <a:cxn ang="0">
                  <a:pos x="462" y="1922"/>
                </a:cxn>
                <a:cxn ang="0">
                  <a:pos x="624" y="1778"/>
                </a:cxn>
              </a:cxnLst>
              <a:rect l="0" t="0" r="r" b="b"/>
              <a:pathLst>
                <a:path w="2515" h="1970">
                  <a:moveTo>
                    <a:pt x="624" y="1778"/>
                  </a:moveTo>
                  <a:lnTo>
                    <a:pt x="744" y="1669"/>
                  </a:lnTo>
                  <a:lnTo>
                    <a:pt x="834" y="1627"/>
                  </a:lnTo>
                  <a:lnTo>
                    <a:pt x="852" y="1400"/>
                  </a:lnTo>
                  <a:lnTo>
                    <a:pt x="834" y="1225"/>
                  </a:lnTo>
                  <a:lnTo>
                    <a:pt x="876" y="1171"/>
                  </a:lnTo>
                  <a:lnTo>
                    <a:pt x="901" y="1268"/>
                  </a:lnTo>
                  <a:lnTo>
                    <a:pt x="979" y="1370"/>
                  </a:lnTo>
                  <a:lnTo>
                    <a:pt x="1116" y="1519"/>
                  </a:lnTo>
                  <a:lnTo>
                    <a:pt x="1231" y="1621"/>
                  </a:lnTo>
                  <a:lnTo>
                    <a:pt x="1353" y="1632"/>
                  </a:lnTo>
                  <a:lnTo>
                    <a:pt x="1471" y="1693"/>
                  </a:lnTo>
                  <a:lnTo>
                    <a:pt x="1664" y="1659"/>
                  </a:lnTo>
                  <a:lnTo>
                    <a:pt x="1819" y="1678"/>
                  </a:lnTo>
                  <a:lnTo>
                    <a:pt x="1975" y="1632"/>
                  </a:lnTo>
                  <a:lnTo>
                    <a:pt x="1893" y="1513"/>
                  </a:lnTo>
                  <a:lnTo>
                    <a:pt x="1920" y="1385"/>
                  </a:lnTo>
                  <a:lnTo>
                    <a:pt x="1874" y="1285"/>
                  </a:lnTo>
                  <a:lnTo>
                    <a:pt x="1865" y="1129"/>
                  </a:lnTo>
                  <a:lnTo>
                    <a:pt x="1783" y="967"/>
                  </a:lnTo>
                  <a:lnTo>
                    <a:pt x="1527" y="891"/>
                  </a:lnTo>
                  <a:lnTo>
                    <a:pt x="1289" y="873"/>
                  </a:lnTo>
                  <a:lnTo>
                    <a:pt x="1393" y="781"/>
                  </a:lnTo>
                  <a:lnTo>
                    <a:pt x="1549" y="745"/>
                  </a:lnTo>
                  <a:lnTo>
                    <a:pt x="1620" y="738"/>
                  </a:lnTo>
                  <a:lnTo>
                    <a:pt x="1753" y="732"/>
                  </a:lnTo>
                  <a:lnTo>
                    <a:pt x="1933" y="720"/>
                  </a:lnTo>
                  <a:lnTo>
                    <a:pt x="2107" y="618"/>
                  </a:lnTo>
                  <a:lnTo>
                    <a:pt x="2227" y="516"/>
                  </a:lnTo>
                  <a:lnTo>
                    <a:pt x="2377" y="438"/>
                  </a:lnTo>
                  <a:lnTo>
                    <a:pt x="2515" y="337"/>
                  </a:lnTo>
                  <a:lnTo>
                    <a:pt x="2420" y="343"/>
                  </a:lnTo>
                  <a:lnTo>
                    <a:pt x="2191" y="343"/>
                  </a:lnTo>
                  <a:lnTo>
                    <a:pt x="2077" y="331"/>
                  </a:lnTo>
                  <a:lnTo>
                    <a:pt x="2053" y="301"/>
                  </a:lnTo>
                  <a:lnTo>
                    <a:pt x="1951" y="301"/>
                  </a:lnTo>
                  <a:lnTo>
                    <a:pt x="1795" y="259"/>
                  </a:lnTo>
                  <a:lnTo>
                    <a:pt x="1645" y="289"/>
                  </a:lnTo>
                  <a:lnTo>
                    <a:pt x="1447" y="372"/>
                  </a:lnTo>
                  <a:lnTo>
                    <a:pt x="1297" y="408"/>
                  </a:lnTo>
                  <a:lnTo>
                    <a:pt x="1153" y="414"/>
                  </a:lnTo>
                  <a:lnTo>
                    <a:pt x="1308" y="337"/>
                  </a:lnTo>
                  <a:lnTo>
                    <a:pt x="1465" y="198"/>
                  </a:lnTo>
                  <a:lnTo>
                    <a:pt x="1453" y="168"/>
                  </a:lnTo>
                  <a:lnTo>
                    <a:pt x="1465" y="102"/>
                  </a:lnTo>
                  <a:lnTo>
                    <a:pt x="1477" y="36"/>
                  </a:lnTo>
                  <a:lnTo>
                    <a:pt x="1453" y="0"/>
                  </a:lnTo>
                  <a:lnTo>
                    <a:pt x="1417" y="24"/>
                  </a:lnTo>
                  <a:lnTo>
                    <a:pt x="1356" y="42"/>
                  </a:lnTo>
                  <a:lnTo>
                    <a:pt x="1189" y="102"/>
                  </a:lnTo>
                  <a:lnTo>
                    <a:pt x="1098" y="144"/>
                  </a:lnTo>
                  <a:lnTo>
                    <a:pt x="1026" y="144"/>
                  </a:lnTo>
                  <a:lnTo>
                    <a:pt x="991" y="168"/>
                  </a:lnTo>
                  <a:lnTo>
                    <a:pt x="889" y="331"/>
                  </a:lnTo>
                  <a:lnTo>
                    <a:pt x="852" y="408"/>
                  </a:lnTo>
                  <a:lnTo>
                    <a:pt x="726" y="480"/>
                  </a:lnTo>
                  <a:lnTo>
                    <a:pt x="649" y="540"/>
                  </a:lnTo>
                  <a:lnTo>
                    <a:pt x="643" y="540"/>
                  </a:lnTo>
                  <a:lnTo>
                    <a:pt x="637" y="534"/>
                  </a:lnTo>
                  <a:lnTo>
                    <a:pt x="600" y="516"/>
                  </a:lnTo>
                  <a:lnTo>
                    <a:pt x="564" y="492"/>
                  </a:lnTo>
                  <a:lnTo>
                    <a:pt x="552" y="486"/>
                  </a:lnTo>
                  <a:lnTo>
                    <a:pt x="540" y="474"/>
                  </a:lnTo>
                  <a:lnTo>
                    <a:pt x="528" y="462"/>
                  </a:lnTo>
                  <a:lnTo>
                    <a:pt x="504" y="444"/>
                  </a:lnTo>
                  <a:lnTo>
                    <a:pt x="474" y="426"/>
                  </a:lnTo>
                  <a:lnTo>
                    <a:pt x="444" y="408"/>
                  </a:lnTo>
                  <a:lnTo>
                    <a:pt x="415" y="390"/>
                  </a:lnTo>
                  <a:lnTo>
                    <a:pt x="385" y="372"/>
                  </a:lnTo>
                  <a:lnTo>
                    <a:pt x="366" y="366"/>
                  </a:lnTo>
                  <a:lnTo>
                    <a:pt x="360" y="360"/>
                  </a:lnTo>
                  <a:lnTo>
                    <a:pt x="192" y="234"/>
                  </a:lnTo>
                  <a:lnTo>
                    <a:pt x="210" y="307"/>
                  </a:lnTo>
                  <a:lnTo>
                    <a:pt x="570" y="564"/>
                  </a:lnTo>
                  <a:lnTo>
                    <a:pt x="558" y="618"/>
                  </a:lnTo>
                  <a:lnTo>
                    <a:pt x="444" y="732"/>
                  </a:lnTo>
                  <a:lnTo>
                    <a:pt x="324" y="787"/>
                  </a:lnTo>
                  <a:lnTo>
                    <a:pt x="318" y="787"/>
                  </a:lnTo>
                  <a:lnTo>
                    <a:pt x="258" y="811"/>
                  </a:lnTo>
                  <a:lnTo>
                    <a:pt x="127" y="853"/>
                  </a:lnTo>
                  <a:lnTo>
                    <a:pt x="0" y="901"/>
                  </a:lnTo>
                  <a:lnTo>
                    <a:pt x="0" y="1165"/>
                  </a:lnTo>
                  <a:lnTo>
                    <a:pt x="78" y="1147"/>
                  </a:lnTo>
                  <a:lnTo>
                    <a:pt x="372" y="1015"/>
                  </a:lnTo>
                  <a:lnTo>
                    <a:pt x="336" y="1117"/>
                  </a:lnTo>
                  <a:lnTo>
                    <a:pt x="222" y="1262"/>
                  </a:lnTo>
                  <a:lnTo>
                    <a:pt x="145" y="1453"/>
                  </a:lnTo>
                  <a:lnTo>
                    <a:pt x="139" y="1459"/>
                  </a:lnTo>
                  <a:lnTo>
                    <a:pt x="133" y="1465"/>
                  </a:lnTo>
                  <a:lnTo>
                    <a:pt x="102" y="1495"/>
                  </a:lnTo>
                  <a:lnTo>
                    <a:pt x="90" y="1507"/>
                  </a:lnTo>
                  <a:lnTo>
                    <a:pt x="84" y="1519"/>
                  </a:lnTo>
                  <a:lnTo>
                    <a:pt x="84" y="1531"/>
                  </a:lnTo>
                  <a:lnTo>
                    <a:pt x="96" y="1537"/>
                  </a:lnTo>
                  <a:lnTo>
                    <a:pt x="114" y="1549"/>
                  </a:lnTo>
                  <a:lnTo>
                    <a:pt x="127" y="1567"/>
                  </a:lnTo>
                  <a:lnTo>
                    <a:pt x="139" y="1597"/>
                  </a:lnTo>
                  <a:lnTo>
                    <a:pt x="145" y="1633"/>
                  </a:lnTo>
                  <a:lnTo>
                    <a:pt x="150" y="1663"/>
                  </a:lnTo>
                  <a:lnTo>
                    <a:pt x="156" y="1693"/>
                  </a:lnTo>
                  <a:lnTo>
                    <a:pt x="162" y="1717"/>
                  </a:lnTo>
                  <a:lnTo>
                    <a:pt x="162" y="1723"/>
                  </a:lnTo>
                  <a:lnTo>
                    <a:pt x="216" y="1796"/>
                  </a:lnTo>
                  <a:lnTo>
                    <a:pt x="216" y="1802"/>
                  </a:lnTo>
                  <a:lnTo>
                    <a:pt x="222" y="1814"/>
                  </a:lnTo>
                  <a:lnTo>
                    <a:pt x="228" y="1850"/>
                  </a:lnTo>
                  <a:lnTo>
                    <a:pt x="234" y="1886"/>
                  </a:lnTo>
                  <a:lnTo>
                    <a:pt x="240" y="1904"/>
                  </a:lnTo>
                  <a:lnTo>
                    <a:pt x="240" y="1916"/>
                  </a:lnTo>
                  <a:lnTo>
                    <a:pt x="246" y="1922"/>
                  </a:lnTo>
                  <a:lnTo>
                    <a:pt x="252" y="1934"/>
                  </a:lnTo>
                  <a:lnTo>
                    <a:pt x="258" y="1970"/>
                  </a:lnTo>
                  <a:lnTo>
                    <a:pt x="438" y="1970"/>
                  </a:lnTo>
                  <a:lnTo>
                    <a:pt x="462" y="1922"/>
                  </a:lnTo>
                  <a:lnTo>
                    <a:pt x="624" y="1778"/>
                  </a:lnTo>
                  <a:lnTo>
                    <a:pt x="624" y="1778"/>
                  </a:lnTo>
                  <a:close/>
                </a:path>
              </a:pathLst>
            </a:custGeom>
            <a:gradFill rotWithShape="0">
              <a:gsLst>
                <a:gs pos="0">
                  <a:schemeClr val="bg2"/>
                </a:gs>
                <a:gs pos="50000">
                  <a:schemeClr val="bg1"/>
                </a:gs>
                <a:gs pos="100000">
                  <a:schemeClr val="bg2"/>
                </a:gs>
              </a:gsLst>
              <a:lin ang="27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5" name="Freeform 4"/>
            <p:cNvSpPr>
              <a:spLocks/>
            </p:cNvSpPr>
            <p:nvPr/>
          </p:nvSpPr>
          <p:spPr bwMode="hidden">
            <a:xfrm>
              <a:off x="0" y="2496"/>
              <a:ext cx="2112" cy="1604"/>
            </a:xfrm>
            <a:custGeom>
              <a:avLst/>
              <a:gdLst/>
              <a:ahLst/>
              <a:cxnLst>
                <a:cxn ang="0">
                  <a:pos x="580" y="1043"/>
                </a:cxn>
                <a:cxn ang="0">
                  <a:pos x="544" y="683"/>
                </a:cxn>
                <a:cxn ang="0">
                  <a:pos x="670" y="395"/>
                </a:cxn>
                <a:cxn ang="0">
                  <a:pos x="927" y="587"/>
                </a:cxn>
                <a:cxn ang="0">
                  <a:pos x="1214" y="869"/>
                </a:cxn>
                <a:cxn ang="0">
                  <a:pos x="1483" y="1109"/>
                </a:cxn>
                <a:cxn ang="0">
                  <a:pos x="1800" y="1360"/>
                </a:cxn>
                <a:cxn ang="0">
                  <a:pos x="1883" y="1414"/>
                </a:cxn>
                <a:cxn ang="0">
                  <a:pos x="1836" y="1354"/>
                </a:cxn>
                <a:cxn ang="0">
                  <a:pos x="1411" y="1001"/>
                </a:cxn>
                <a:cxn ang="0">
                  <a:pos x="1088" y="683"/>
                </a:cxn>
                <a:cxn ang="0">
                  <a:pos x="723" y="329"/>
                </a:cxn>
                <a:cxn ang="0">
                  <a:pos x="999" y="311"/>
                </a:cxn>
                <a:cxn ang="0">
                  <a:pos x="1286" y="317"/>
                </a:cxn>
                <a:cxn ang="0">
                  <a:pos x="1614" y="269"/>
                </a:cxn>
                <a:cxn ang="0">
                  <a:pos x="2123" y="197"/>
                </a:cxn>
                <a:cxn ang="0">
                  <a:pos x="2075" y="173"/>
                </a:cxn>
                <a:cxn ang="0">
                  <a:pos x="1543" y="257"/>
                </a:cxn>
                <a:cxn ang="0">
                  <a:pos x="1208" y="275"/>
                </a:cxn>
                <a:cxn ang="0">
                  <a:pos x="759" y="257"/>
                </a:cxn>
                <a:cxn ang="0">
                  <a:pos x="819" y="227"/>
                </a:cxn>
                <a:cxn ang="0">
                  <a:pos x="1142" y="0"/>
                </a:cxn>
                <a:cxn ang="0">
                  <a:pos x="1088" y="30"/>
                </a:cxn>
                <a:cxn ang="0">
                  <a:pos x="1010" y="84"/>
                </a:cxn>
                <a:cxn ang="0">
                  <a:pos x="855" y="191"/>
                </a:cxn>
                <a:cxn ang="0">
                  <a:pos x="670" y="281"/>
                </a:cxn>
                <a:cxn ang="0">
                  <a:pos x="634" y="359"/>
                </a:cxn>
                <a:cxn ang="0">
                  <a:pos x="305" y="587"/>
                </a:cxn>
                <a:cxn ang="0">
                  <a:pos x="0" y="725"/>
                </a:cxn>
                <a:cxn ang="0">
                  <a:pos x="0" y="731"/>
                </a:cxn>
                <a:cxn ang="0">
                  <a:pos x="0" y="767"/>
                </a:cxn>
                <a:cxn ang="0">
                  <a:pos x="299" y="635"/>
                </a:cxn>
                <a:cxn ang="0">
                  <a:pos x="592" y="431"/>
                </a:cxn>
                <a:cxn ang="0">
                  <a:pos x="508" y="671"/>
                </a:cxn>
                <a:cxn ang="0">
                  <a:pos x="526" y="995"/>
                </a:cxn>
                <a:cxn ang="0">
                  <a:pos x="460" y="1168"/>
                </a:cxn>
                <a:cxn ang="0">
                  <a:pos x="329" y="1480"/>
                </a:cxn>
                <a:cxn ang="0">
                  <a:pos x="323" y="1696"/>
                </a:cxn>
                <a:cxn ang="0">
                  <a:pos x="329" y="1696"/>
                </a:cxn>
                <a:cxn ang="0">
                  <a:pos x="347" y="1552"/>
                </a:cxn>
                <a:cxn ang="0">
                  <a:pos x="580" y="1043"/>
                </a:cxn>
                <a:cxn ang="0">
                  <a:pos x="580" y="1043"/>
                </a:cxn>
              </a:cxnLst>
              <a:rect l="0" t="0" r="r" b="b"/>
              <a:pathLst>
                <a:path w="2123" h="1696">
                  <a:moveTo>
                    <a:pt x="580" y="1043"/>
                  </a:moveTo>
                  <a:lnTo>
                    <a:pt x="544" y="683"/>
                  </a:lnTo>
                  <a:lnTo>
                    <a:pt x="670" y="395"/>
                  </a:lnTo>
                  <a:lnTo>
                    <a:pt x="927" y="587"/>
                  </a:lnTo>
                  <a:lnTo>
                    <a:pt x="1214" y="869"/>
                  </a:lnTo>
                  <a:lnTo>
                    <a:pt x="1483" y="1109"/>
                  </a:lnTo>
                  <a:lnTo>
                    <a:pt x="1800" y="1360"/>
                  </a:lnTo>
                  <a:lnTo>
                    <a:pt x="1883" y="1414"/>
                  </a:lnTo>
                  <a:lnTo>
                    <a:pt x="1836" y="1354"/>
                  </a:lnTo>
                  <a:lnTo>
                    <a:pt x="1411" y="1001"/>
                  </a:lnTo>
                  <a:lnTo>
                    <a:pt x="1088" y="683"/>
                  </a:lnTo>
                  <a:lnTo>
                    <a:pt x="723" y="329"/>
                  </a:lnTo>
                  <a:lnTo>
                    <a:pt x="999" y="311"/>
                  </a:lnTo>
                  <a:lnTo>
                    <a:pt x="1286" y="317"/>
                  </a:lnTo>
                  <a:lnTo>
                    <a:pt x="1614" y="269"/>
                  </a:lnTo>
                  <a:lnTo>
                    <a:pt x="2123" y="197"/>
                  </a:lnTo>
                  <a:lnTo>
                    <a:pt x="2075" y="173"/>
                  </a:lnTo>
                  <a:lnTo>
                    <a:pt x="1543" y="257"/>
                  </a:lnTo>
                  <a:lnTo>
                    <a:pt x="1208" y="275"/>
                  </a:lnTo>
                  <a:lnTo>
                    <a:pt x="759" y="257"/>
                  </a:lnTo>
                  <a:lnTo>
                    <a:pt x="819" y="227"/>
                  </a:lnTo>
                  <a:lnTo>
                    <a:pt x="1142" y="0"/>
                  </a:lnTo>
                  <a:lnTo>
                    <a:pt x="1088" y="30"/>
                  </a:lnTo>
                  <a:lnTo>
                    <a:pt x="1010" y="84"/>
                  </a:lnTo>
                  <a:lnTo>
                    <a:pt x="855" y="191"/>
                  </a:lnTo>
                  <a:lnTo>
                    <a:pt x="670" y="281"/>
                  </a:lnTo>
                  <a:lnTo>
                    <a:pt x="634" y="359"/>
                  </a:lnTo>
                  <a:lnTo>
                    <a:pt x="305" y="587"/>
                  </a:lnTo>
                  <a:lnTo>
                    <a:pt x="0" y="725"/>
                  </a:lnTo>
                  <a:lnTo>
                    <a:pt x="0" y="731"/>
                  </a:lnTo>
                  <a:lnTo>
                    <a:pt x="0" y="767"/>
                  </a:lnTo>
                  <a:lnTo>
                    <a:pt x="299" y="635"/>
                  </a:lnTo>
                  <a:lnTo>
                    <a:pt x="592" y="431"/>
                  </a:lnTo>
                  <a:lnTo>
                    <a:pt x="508" y="671"/>
                  </a:lnTo>
                  <a:lnTo>
                    <a:pt x="526" y="995"/>
                  </a:lnTo>
                  <a:lnTo>
                    <a:pt x="460" y="1168"/>
                  </a:lnTo>
                  <a:lnTo>
                    <a:pt x="329" y="1480"/>
                  </a:lnTo>
                  <a:lnTo>
                    <a:pt x="323" y="1696"/>
                  </a:lnTo>
                  <a:lnTo>
                    <a:pt x="329" y="1696"/>
                  </a:lnTo>
                  <a:lnTo>
                    <a:pt x="347" y="1552"/>
                  </a:lnTo>
                  <a:lnTo>
                    <a:pt x="580" y="1043"/>
                  </a:lnTo>
                  <a:lnTo>
                    <a:pt x="580" y="1043"/>
                  </a:lnTo>
                  <a:close/>
                </a:path>
              </a:pathLst>
            </a:custGeom>
            <a:gradFill rotWithShape="0">
              <a:gsLst>
                <a:gs pos="0">
                  <a:schemeClr val="accent2"/>
                </a:gs>
                <a:gs pos="100000">
                  <a:schemeClr val="bg1"/>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6" name="Freeform 5"/>
            <p:cNvSpPr>
              <a:spLocks/>
            </p:cNvSpPr>
            <p:nvPr/>
          </p:nvSpPr>
          <p:spPr bwMode="hidden">
            <a:xfrm>
              <a:off x="2092" y="3233"/>
              <a:ext cx="3668" cy="943"/>
            </a:xfrm>
            <a:custGeom>
              <a:avLst/>
              <a:gdLst/>
              <a:ahLst/>
              <a:cxnLst>
                <a:cxn ang="0">
                  <a:pos x="3338" y="288"/>
                </a:cxn>
                <a:cxn ang="0">
                  <a:pos x="3194" y="258"/>
                </a:cxn>
                <a:cxn ang="0">
                  <a:pos x="2816" y="234"/>
                </a:cxn>
                <a:cxn ang="0">
                  <a:pos x="2330" y="306"/>
                </a:cxn>
                <a:cxn ang="0">
                  <a:pos x="2372" y="258"/>
                </a:cxn>
                <a:cxn ang="0">
                  <a:pos x="2624" y="132"/>
                </a:cxn>
                <a:cxn ang="0">
                  <a:pos x="2707" y="24"/>
                </a:cxn>
                <a:cxn ang="0">
                  <a:pos x="2642" y="12"/>
                </a:cxn>
                <a:cxn ang="0">
                  <a:pos x="2515" y="54"/>
                </a:cxn>
                <a:cxn ang="0">
                  <a:pos x="2324" y="66"/>
                </a:cxn>
                <a:cxn ang="0">
                  <a:pos x="2101" y="90"/>
                </a:cxn>
                <a:cxn ang="0">
                  <a:pos x="1855" y="228"/>
                </a:cxn>
                <a:cxn ang="0">
                  <a:pos x="1591" y="337"/>
                </a:cxn>
                <a:cxn ang="0">
                  <a:pos x="1459" y="379"/>
                </a:cxn>
                <a:cxn ang="0">
                  <a:pos x="1417" y="361"/>
                </a:cxn>
                <a:cxn ang="0">
                  <a:pos x="1363" y="331"/>
                </a:cxn>
                <a:cxn ang="0">
                  <a:pos x="1344" y="312"/>
                </a:cxn>
                <a:cxn ang="0">
                  <a:pos x="1290" y="288"/>
                </a:cxn>
                <a:cxn ang="0">
                  <a:pos x="1230" y="252"/>
                </a:cxn>
                <a:cxn ang="0">
                  <a:pos x="1119" y="227"/>
                </a:cxn>
                <a:cxn ang="0">
                  <a:pos x="1320" y="438"/>
                </a:cxn>
                <a:cxn ang="0">
                  <a:pos x="960" y="558"/>
                </a:cxn>
                <a:cxn ang="0">
                  <a:pos x="474" y="630"/>
                </a:cxn>
                <a:cxn ang="0">
                  <a:pos x="132" y="781"/>
                </a:cxn>
                <a:cxn ang="0">
                  <a:pos x="234" y="847"/>
                </a:cxn>
                <a:cxn ang="0">
                  <a:pos x="925" y="739"/>
                </a:cxn>
                <a:cxn ang="0">
                  <a:pos x="637" y="925"/>
                </a:cxn>
                <a:cxn ang="0">
                  <a:pos x="1405" y="943"/>
                </a:cxn>
                <a:cxn ang="0">
                  <a:pos x="1447" y="943"/>
                </a:cxn>
                <a:cxn ang="0">
                  <a:pos x="2888" y="859"/>
                </a:cxn>
                <a:cxn ang="0">
                  <a:pos x="2582" y="708"/>
                </a:cxn>
                <a:cxn ang="0">
                  <a:pos x="2299" y="606"/>
                </a:cxn>
                <a:cxn ang="0">
                  <a:pos x="2606" y="588"/>
                </a:cxn>
                <a:cxn ang="0">
                  <a:pos x="3001" y="582"/>
                </a:cxn>
                <a:cxn ang="0">
                  <a:pos x="3452" y="438"/>
                </a:cxn>
                <a:cxn ang="0">
                  <a:pos x="3668" y="312"/>
                </a:cxn>
                <a:cxn ang="0">
                  <a:pos x="3482" y="300"/>
                </a:cxn>
              </a:cxnLst>
              <a:rect l="0" t="0" r="r" b="b"/>
              <a:pathLst>
                <a:path w="3668" h="943">
                  <a:moveTo>
                    <a:pt x="3482" y="300"/>
                  </a:moveTo>
                  <a:lnTo>
                    <a:pt x="3338" y="288"/>
                  </a:lnTo>
                  <a:lnTo>
                    <a:pt x="3320" y="264"/>
                  </a:lnTo>
                  <a:lnTo>
                    <a:pt x="3194" y="258"/>
                  </a:lnTo>
                  <a:lnTo>
                    <a:pt x="3019" y="216"/>
                  </a:lnTo>
                  <a:lnTo>
                    <a:pt x="2816" y="234"/>
                  </a:lnTo>
                  <a:lnTo>
                    <a:pt x="2533" y="288"/>
                  </a:lnTo>
                  <a:lnTo>
                    <a:pt x="2330" y="306"/>
                  </a:lnTo>
                  <a:lnTo>
                    <a:pt x="2149" y="312"/>
                  </a:lnTo>
                  <a:lnTo>
                    <a:pt x="2372" y="258"/>
                  </a:lnTo>
                  <a:lnTo>
                    <a:pt x="2624" y="156"/>
                  </a:lnTo>
                  <a:lnTo>
                    <a:pt x="2624" y="132"/>
                  </a:lnTo>
                  <a:lnTo>
                    <a:pt x="2666" y="78"/>
                  </a:lnTo>
                  <a:lnTo>
                    <a:pt x="2707" y="24"/>
                  </a:lnTo>
                  <a:lnTo>
                    <a:pt x="2695" y="0"/>
                  </a:lnTo>
                  <a:lnTo>
                    <a:pt x="2642" y="12"/>
                  </a:lnTo>
                  <a:lnTo>
                    <a:pt x="2557" y="30"/>
                  </a:lnTo>
                  <a:lnTo>
                    <a:pt x="2515" y="54"/>
                  </a:lnTo>
                  <a:lnTo>
                    <a:pt x="2425" y="84"/>
                  </a:lnTo>
                  <a:lnTo>
                    <a:pt x="2324" y="66"/>
                  </a:lnTo>
                  <a:lnTo>
                    <a:pt x="2191" y="90"/>
                  </a:lnTo>
                  <a:lnTo>
                    <a:pt x="2101" y="90"/>
                  </a:lnTo>
                  <a:lnTo>
                    <a:pt x="2047" y="108"/>
                  </a:lnTo>
                  <a:lnTo>
                    <a:pt x="1855" y="228"/>
                  </a:lnTo>
                  <a:lnTo>
                    <a:pt x="1771" y="288"/>
                  </a:lnTo>
                  <a:lnTo>
                    <a:pt x="1591" y="337"/>
                  </a:lnTo>
                  <a:lnTo>
                    <a:pt x="1465" y="379"/>
                  </a:lnTo>
                  <a:lnTo>
                    <a:pt x="1459" y="379"/>
                  </a:lnTo>
                  <a:lnTo>
                    <a:pt x="1453" y="373"/>
                  </a:lnTo>
                  <a:lnTo>
                    <a:pt x="1417" y="361"/>
                  </a:lnTo>
                  <a:lnTo>
                    <a:pt x="1381" y="343"/>
                  </a:lnTo>
                  <a:lnTo>
                    <a:pt x="1363" y="331"/>
                  </a:lnTo>
                  <a:lnTo>
                    <a:pt x="1357" y="324"/>
                  </a:lnTo>
                  <a:lnTo>
                    <a:pt x="1344" y="312"/>
                  </a:lnTo>
                  <a:lnTo>
                    <a:pt x="1320" y="300"/>
                  </a:lnTo>
                  <a:lnTo>
                    <a:pt x="1290" y="288"/>
                  </a:lnTo>
                  <a:lnTo>
                    <a:pt x="1260" y="270"/>
                  </a:lnTo>
                  <a:lnTo>
                    <a:pt x="1230" y="252"/>
                  </a:lnTo>
                  <a:lnTo>
                    <a:pt x="1187" y="227"/>
                  </a:lnTo>
                  <a:lnTo>
                    <a:pt x="1119" y="227"/>
                  </a:lnTo>
                  <a:lnTo>
                    <a:pt x="1357" y="397"/>
                  </a:lnTo>
                  <a:lnTo>
                    <a:pt x="1320" y="438"/>
                  </a:lnTo>
                  <a:lnTo>
                    <a:pt x="1135" y="522"/>
                  </a:lnTo>
                  <a:lnTo>
                    <a:pt x="960" y="558"/>
                  </a:lnTo>
                  <a:lnTo>
                    <a:pt x="684" y="600"/>
                  </a:lnTo>
                  <a:lnTo>
                    <a:pt x="474" y="630"/>
                  </a:lnTo>
                  <a:lnTo>
                    <a:pt x="390" y="684"/>
                  </a:lnTo>
                  <a:lnTo>
                    <a:pt x="132" y="781"/>
                  </a:lnTo>
                  <a:lnTo>
                    <a:pt x="0" y="829"/>
                  </a:lnTo>
                  <a:lnTo>
                    <a:pt x="234" y="847"/>
                  </a:lnTo>
                  <a:lnTo>
                    <a:pt x="498" y="829"/>
                  </a:lnTo>
                  <a:lnTo>
                    <a:pt x="925" y="739"/>
                  </a:lnTo>
                  <a:lnTo>
                    <a:pt x="840" y="817"/>
                  </a:lnTo>
                  <a:lnTo>
                    <a:pt x="637" y="925"/>
                  </a:lnTo>
                  <a:lnTo>
                    <a:pt x="613" y="943"/>
                  </a:lnTo>
                  <a:lnTo>
                    <a:pt x="1405" y="943"/>
                  </a:lnTo>
                  <a:lnTo>
                    <a:pt x="1411" y="925"/>
                  </a:lnTo>
                  <a:lnTo>
                    <a:pt x="1447" y="943"/>
                  </a:lnTo>
                  <a:lnTo>
                    <a:pt x="2924" y="943"/>
                  </a:lnTo>
                  <a:lnTo>
                    <a:pt x="2888" y="859"/>
                  </a:lnTo>
                  <a:lnTo>
                    <a:pt x="2713" y="775"/>
                  </a:lnTo>
                  <a:lnTo>
                    <a:pt x="2582" y="708"/>
                  </a:lnTo>
                  <a:lnTo>
                    <a:pt x="2336" y="636"/>
                  </a:lnTo>
                  <a:lnTo>
                    <a:pt x="2299" y="606"/>
                  </a:lnTo>
                  <a:lnTo>
                    <a:pt x="2509" y="582"/>
                  </a:lnTo>
                  <a:lnTo>
                    <a:pt x="2606" y="588"/>
                  </a:lnTo>
                  <a:lnTo>
                    <a:pt x="2773" y="588"/>
                  </a:lnTo>
                  <a:lnTo>
                    <a:pt x="3001" y="582"/>
                  </a:lnTo>
                  <a:lnTo>
                    <a:pt x="3259" y="516"/>
                  </a:lnTo>
                  <a:lnTo>
                    <a:pt x="3452" y="438"/>
                  </a:lnTo>
                  <a:lnTo>
                    <a:pt x="3668" y="391"/>
                  </a:lnTo>
                  <a:lnTo>
                    <a:pt x="3668" y="312"/>
                  </a:lnTo>
                  <a:lnTo>
                    <a:pt x="3482" y="300"/>
                  </a:lnTo>
                  <a:lnTo>
                    <a:pt x="3482" y="300"/>
                  </a:lnTo>
                  <a:close/>
                </a:path>
              </a:pathLst>
            </a:custGeom>
            <a:gradFill rotWithShape="0">
              <a:gsLst>
                <a:gs pos="0">
                  <a:schemeClr val="bg2"/>
                </a:gs>
                <a:gs pos="100000">
                  <a:schemeClr val="bg1"/>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7" name="Freeform 6"/>
            <p:cNvSpPr>
              <a:spLocks/>
            </p:cNvSpPr>
            <p:nvPr/>
          </p:nvSpPr>
          <p:spPr bwMode="hidden">
            <a:xfrm>
              <a:off x="0" y="524"/>
              <a:ext cx="973" cy="1195"/>
            </a:xfrm>
            <a:custGeom>
              <a:avLst/>
              <a:gdLst/>
              <a:ahLst/>
              <a:cxnLst>
                <a:cxn ang="0">
                  <a:pos x="323" y="1186"/>
                </a:cxn>
                <a:cxn ang="0">
                  <a:pos x="490" y="1192"/>
                </a:cxn>
                <a:cxn ang="0">
                  <a:pos x="580" y="1150"/>
                </a:cxn>
                <a:cxn ang="0">
                  <a:pos x="813" y="1085"/>
                </a:cxn>
                <a:cxn ang="0">
                  <a:pos x="933" y="1055"/>
                </a:cxn>
                <a:cxn ang="0">
                  <a:pos x="759" y="989"/>
                </a:cxn>
                <a:cxn ang="0">
                  <a:pos x="556" y="953"/>
                </a:cxn>
                <a:cxn ang="0">
                  <a:pos x="197" y="971"/>
                </a:cxn>
                <a:cxn ang="0">
                  <a:pos x="299" y="893"/>
                </a:cxn>
                <a:cxn ang="0">
                  <a:pos x="496" y="803"/>
                </a:cxn>
                <a:cxn ang="0">
                  <a:pos x="694" y="671"/>
                </a:cxn>
                <a:cxn ang="0">
                  <a:pos x="700" y="671"/>
                </a:cxn>
                <a:cxn ang="0">
                  <a:pos x="712" y="665"/>
                </a:cxn>
                <a:cxn ang="0">
                  <a:pos x="753" y="647"/>
                </a:cxn>
                <a:cxn ang="0">
                  <a:pos x="777" y="641"/>
                </a:cxn>
                <a:cxn ang="0">
                  <a:pos x="789" y="629"/>
                </a:cxn>
                <a:cxn ang="0">
                  <a:pos x="795" y="617"/>
                </a:cxn>
                <a:cxn ang="0">
                  <a:pos x="789" y="611"/>
                </a:cxn>
                <a:cxn ang="0">
                  <a:pos x="783" y="599"/>
                </a:cxn>
                <a:cxn ang="0">
                  <a:pos x="783" y="575"/>
                </a:cxn>
                <a:cxn ang="0">
                  <a:pos x="795" y="545"/>
                </a:cxn>
                <a:cxn ang="0">
                  <a:pos x="807" y="515"/>
                </a:cxn>
                <a:cxn ang="0">
                  <a:pos x="825" y="485"/>
                </a:cxn>
                <a:cxn ang="0">
                  <a:pos x="837" y="455"/>
                </a:cxn>
                <a:cxn ang="0">
                  <a:pos x="843" y="437"/>
                </a:cxn>
                <a:cxn ang="0">
                  <a:pos x="849" y="431"/>
                </a:cxn>
                <a:cxn ang="0">
                  <a:pos x="849" y="347"/>
                </a:cxn>
                <a:cxn ang="0">
                  <a:pos x="849" y="341"/>
                </a:cxn>
                <a:cxn ang="0">
                  <a:pos x="855" y="335"/>
                </a:cxn>
                <a:cxn ang="0">
                  <a:pos x="873" y="305"/>
                </a:cxn>
                <a:cxn ang="0">
                  <a:pos x="885" y="269"/>
                </a:cxn>
                <a:cxn ang="0">
                  <a:pos x="897" y="239"/>
                </a:cxn>
                <a:cxn ang="0">
                  <a:pos x="903" y="227"/>
                </a:cxn>
                <a:cxn ang="0">
                  <a:pos x="909" y="215"/>
                </a:cxn>
                <a:cxn ang="0">
                  <a:pos x="927" y="173"/>
                </a:cxn>
                <a:cxn ang="0">
                  <a:pos x="945" y="137"/>
                </a:cxn>
                <a:cxn ang="0">
                  <a:pos x="951" y="125"/>
                </a:cxn>
                <a:cxn ang="0">
                  <a:pos x="951" y="119"/>
                </a:cxn>
                <a:cxn ang="0">
                  <a:pos x="969" y="0"/>
                </a:cxn>
                <a:cxn ang="0">
                  <a:pos x="945" y="47"/>
                </a:cxn>
                <a:cxn ang="0">
                  <a:pos x="783" y="113"/>
                </a:cxn>
                <a:cxn ang="0">
                  <a:pos x="706" y="161"/>
                </a:cxn>
                <a:cxn ang="0">
                  <a:pos x="460" y="233"/>
                </a:cxn>
                <a:cxn ang="0">
                  <a:pos x="281" y="287"/>
                </a:cxn>
                <a:cxn ang="0">
                  <a:pos x="173" y="293"/>
                </a:cxn>
                <a:cxn ang="0">
                  <a:pos x="12" y="485"/>
                </a:cxn>
                <a:cxn ang="0">
                  <a:pos x="0" y="509"/>
                </a:cxn>
                <a:cxn ang="0">
                  <a:pos x="0" y="1186"/>
                </a:cxn>
                <a:cxn ang="0">
                  <a:pos x="96" y="1180"/>
                </a:cxn>
                <a:cxn ang="0">
                  <a:pos x="323" y="1186"/>
                </a:cxn>
                <a:cxn ang="0">
                  <a:pos x="323" y="1186"/>
                </a:cxn>
              </a:cxnLst>
              <a:rect l="0" t="0" r="r" b="b"/>
              <a:pathLst>
                <a:path w="969" h="1192">
                  <a:moveTo>
                    <a:pt x="323" y="1186"/>
                  </a:moveTo>
                  <a:lnTo>
                    <a:pt x="490" y="1192"/>
                  </a:lnTo>
                  <a:lnTo>
                    <a:pt x="580" y="1150"/>
                  </a:lnTo>
                  <a:lnTo>
                    <a:pt x="813" y="1085"/>
                  </a:lnTo>
                  <a:lnTo>
                    <a:pt x="933" y="1055"/>
                  </a:lnTo>
                  <a:lnTo>
                    <a:pt x="759" y="989"/>
                  </a:lnTo>
                  <a:lnTo>
                    <a:pt x="556" y="953"/>
                  </a:lnTo>
                  <a:lnTo>
                    <a:pt x="197" y="971"/>
                  </a:lnTo>
                  <a:lnTo>
                    <a:pt x="299" y="893"/>
                  </a:lnTo>
                  <a:lnTo>
                    <a:pt x="496" y="803"/>
                  </a:lnTo>
                  <a:lnTo>
                    <a:pt x="694" y="671"/>
                  </a:lnTo>
                  <a:lnTo>
                    <a:pt x="700" y="671"/>
                  </a:lnTo>
                  <a:lnTo>
                    <a:pt x="712" y="665"/>
                  </a:lnTo>
                  <a:lnTo>
                    <a:pt x="753" y="647"/>
                  </a:lnTo>
                  <a:lnTo>
                    <a:pt x="777" y="641"/>
                  </a:lnTo>
                  <a:lnTo>
                    <a:pt x="789" y="629"/>
                  </a:lnTo>
                  <a:lnTo>
                    <a:pt x="795" y="617"/>
                  </a:lnTo>
                  <a:lnTo>
                    <a:pt x="789" y="611"/>
                  </a:lnTo>
                  <a:lnTo>
                    <a:pt x="783" y="599"/>
                  </a:lnTo>
                  <a:lnTo>
                    <a:pt x="783" y="575"/>
                  </a:lnTo>
                  <a:lnTo>
                    <a:pt x="795" y="545"/>
                  </a:lnTo>
                  <a:lnTo>
                    <a:pt x="807" y="515"/>
                  </a:lnTo>
                  <a:lnTo>
                    <a:pt x="825" y="485"/>
                  </a:lnTo>
                  <a:lnTo>
                    <a:pt x="837" y="455"/>
                  </a:lnTo>
                  <a:lnTo>
                    <a:pt x="843" y="437"/>
                  </a:lnTo>
                  <a:lnTo>
                    <a:pt x="849" y="431"/>
                  </a:lnTo>
                  <a:lnTo>
                    <a:pt x="849" y="347"/>
                  </a:lnTo>
                  <a:lnTo>
                    <a:pt x="849" y="341"/>
                  </a:lnTo>
                  <a:lnTo>
                    <a:pt x="855" y="335"/>
                  </a:lnTo>
                  <a:lnTo>
                    <a:pt x="873" y="305"/>
                  </a:lnTo>
                  <a:lnTo>
                    <a:pt x="885" y="269"/>
                  </a:lnTo>
                  <a:lnTo>
                    <a:pt x="897" y="239"/>
                  </a:lnTo>
                  <a:lnTo>
                    <a:pt x="903" y="227"/>
                  </a:lnTo>
                  <a:lnTo>
                    <a:pt x="909" y="215"/>
                  </a:lnTo>
                  <a:lnTo>
                    <a:pt x="927" y="173"/>
                  </a:lnTo>
                  <a:lnTo>
                    <a:pt x="945" y="137"/>
                  </a:lnTo>
                  <a:lnTo>
                    <a:pt x="951" y="125"/>
                  </a:lnTo>
                  <a:lnTo>
                    <a:pt x="951" y="119"/>
                  </a:lnTo>
                  <a:lnTo>
                    <a:pt x="969" y="0"/>
                  </a:lnTo>
                  <a:lnTo>
                    <a:pt x="945" y="47"/>
                  </a:lnTo>
                  <a:lnTo>
                    <a:pt x="783" y="113"/>
                  </a:lnTo>
                  <a:lnTo>
                    <a:pt x="706" y="161"/>
                  </a:lnTo>
                  <a:lnTo>
                    <a:pt x="460" y="233"/>
                  </a:lnTo>
                  <a:lnTo>
                    <a:pt x="281" y="287"/>
                  </a:lnTo>
                  <a:lnTo>
                    <a:pt x="173" y="293"/>
                  </a:lnTo>
                  <a:lnTo>
                    <a:pt x="12" y="485"/>
                  </a:lnTo>
                  <a:lnTo>
                    <a:pt x="0" y="509"/>
                  </a:lnTo>
                  <a:lnTo>
                    <a:pt x="0" y="1186"/>
                  </a:lnTo>
                  <a:lnTo>
                    <a:pt x="96" y="1180"/>
                  </a:lnTo>
                  <a:lnTo>
                    <a:pt x="323" y="1186"/>
                  </a:lnTo>
                  <a:lnTo>
                    <a:pt x="323" y="1186"/>
                  </a:lnTo>
                  <a:close/>
                </a:path>
              </a:pathLst>
            </a:custGeom>
            <a:gradFill rotWithShape="0">
              <a:gsLst>
                <a:gs pos="0">
                  <a:schemeClr val="bg2"/>
                </a:gs>
                <a:gs pos="100000">
                  <a:schemeClr val="bg1"/>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8" name="Freeform 7"/>
            <p:cNvSpPr>
              <a:spLocks/>
            </p:cNvSpPr>
            <p:nvPr/>
          </p:nvSpPr>
          <p:spPr bwMode="hidden">
            <a:xfrm>
              <a:off x="3188" y="1"/>
              <a:ext cx="2570" cy="2266"/>
            </a:xfrm>
            <a:custGeom>
              <a:avLst/>
              <a:gdLst/>
              <a:ahLst/>
              <a:cxnLst>
                <a:cxn ang="0">
                  <a:pos x="859" y="612"/>
                </a:cxn>
                <a:cxn ang="0">
                  <a:pos x="1087" y="853"/>
                </a:cxn>
                <a:cxn ang="0">
                  <a:pos x="961" y="913"/>
                </a:cxn>
                <a:cxn ang="0">
                  <a:pos x="786" y="883"/>
                </a:cxn>
                <a:cxn ang="0">
                  <a:pos x="450" y="931"/>
                </a:cxn>
                <a:cxn ang="0">
                  <a:pos x="150" y="1075"/>
                </a:cxn>
                <a:cxn ang="0">
                  <a:pos x="78" y="1165"/>
                </a:cxn>
                <a:cxn ang="0">
                  <a:pos x="361" y="1256"/>
                </a:cxn>
                <a:cxn ang="0">
                  <a:pos x="444" y="1316"/>
                </a:cxn>
                <a:cxn ang="0">
                  <a:pos x="697" y="1400"/>
                </a:cxn>
                <a:cxn ang="0">
                  <a:pos x="1026" y="1346"/>
                </a:cxn>
                <a:cxn ang="0">
                  <a:pos x="991" y="1412"/>
                </a:cxn>
                <a:cxn ang="0">
                  <a:pos x="804" y="1574"/>
                </a:cxn>
                <a:cxn ang="0">
                  <a:pos x="726" y="1718"/>
                </a:cxn>
                <a:cxn ang="0">
                  <a:pos x="768" y="1742"/>
                </a:cxn>
                <a:cxn ang="0">
                  <a:pos x="865" y="1693"/>
                </a:cxn>
                <a:cxn ang="0">
                  <a:pos x="991" y="1699"/>
                </a:cxn>
                <a:cxn ang="0">
                  <a:pos x="1135" y="1627"/>
                </a:cxn>
                <a:cxn ang="0">
                  <a:pos x="1183" y="1669"/>
                </a:cxn>
                <a:cxn ang="0">
                  <a:pos x="1399" y="1436"/>
                </a:cxn>
                <a:cxn ang="0">
                  <a:pos x="1615" y="1334"/>
                </a:cxn>
                <a:cxn ang="0">
                  <a:pos x="1645" y="1370"/>
                </a:cxn>
                <a:cxn ang="0">
                  <a:pos x="1681" y="1430"/>
                </a:cxn>
                <a:cxn ang="0">
                  <a:pos x="1699" y="1466"/>
                </a:cxn>
                <a:cxn ang="0">
                  <a:pos x="1747" y="1550"/>
                </a:cxn>
                <a:cxn ang="0">
                  <a:pos x="1772" y="1586"/>
                </a:cxn>
                <a:cxn ang="0">
                  <a:pos x="2124" y="2248"/>
                </a:cxn>
                <a:cxn ang="0">
                  <a:pos x="1693" y="1322"/>
                </a:cxn>
                <a:cxn ang="0">
                  <a:pos x="1861" y="1165"/>
                </a:cxn>
                <a:cxn ang="0">
                  <a:pos x="2173" y="1099"/>
                </a:cxn>
                <a:cxn ang="0">
                  <a:pos x="2390" y="1009"/>
                </a:cxn>
                <a:cxn ang="0">
                  <a:pos x="2570" y="805"/>
                </a:cxn>
                <a:cxn ang="0">
                  <a:pos x="2342" y="781"/>
                </a:cxn>
                <a:cxn ang="0">
                  <a:pos x="2114" y="763"/>
                </a:cxn>
                <a:cxn ang="0">
                  <a:pos x="2408" y="433"/>
                </a:cxn>
                <a:cxn ang="0">
                  <a:pos x="2426" y="421"/>
                </a:cxn>
                <a:cxn ang="0">
                  <a:pos x="2474" y="379"/>
                </a:cxn>
                <a:cxn ang="0">
                  <a:pos x="2492" y="355"/>
                </a:cxn>
                <a:cxn ang="0">
                  <a:pos x="2474" y="337"/>
                </a:cxn>
                <a:cxn ang="0">
                  <a:pos x="2474" y="271"/>
                </a:cxn>
                <a:cxn ang="0">
                  <a:pos x="2492" y="192"/>
                </a:cxn>
                <a:cxn ang="0">
                  <a:pos x="2504" y="132"/>
                </a:cxn>
                <a:cxn ang="0">
                  <a:pos x="2492" y="36"/>
                </a:cxn>
                <a:cxn ang="0">
                  <a:pos x="2492" y="24"/>
                </a:cxn>
                <a:cxn ang="0">
                  <a:pos x="2102" y="0"/>
                </a:cxn>
                <a:cxn ang="0">
                  <a:pos x="1909" y="90"/>
                </a:cxn>
                <a:cxn ang="0">
                  <a:pos x="1747" y="535"/>
                </a:cxn>
                <a:cxn ang="0">
                  <a:pos x="1711" y="469"/>
                </a:cxn>
                <a:cxn ang="0">
                  <a:pos x="1633" y="144"/>
                </a:cxn>
                <a:cxn ang="0">
                  <a:pos x="1579" y="0"/>
                </a:cxn>
                <a:cxn ang="0">
                  <a:pos x="738" y="186"/>
                </a:cxn>
                <a:cxn ang="0">
                  <a:pos x="756" y="463"/>
                </a:cxn>
              </a:cxnLst>
              <a:rect l="0" t="0" r="r" b="b"/>
              <a:pathLst>
                <a:path w="2570" h="2266">
                  <a:moveTo>
                    <a:pt x="756" y="463"/>
                  </a:moveTo>
                  <a:lnTo>
                    <a:pt x="859" y="612"/>
                  </a:lnTo>
                  <a:lnTo>
                    <a:pt x="937" y="720"/>
                  </a:lnTo>
                  <a:lnTo>
                    <a:pt x="1087" y="853"/>
                  </a:lnTo>
                  <a:lnTo>
                    <a:pt x="1105" y="907"/>
                  </a:lnTo>
                  <a:lnTo>
                    <a:pt x="961" y="913"/>
                  </a:lnTo>
                  <a:lnTo>
                    <a:pt x="895" y="901"/>
                  </a:lnTo>
                  <a:lnTo>
                    <a:pt x="786" y="883"/>
                  </a:lnTo>
                  <a:lnTo>
                    <a:pt x="637" y="859"/>
                  </a:lnTo>
                  <a:lnTo>
                    <a:pt x="450" y="931"/>
                  </a:lnTo>
                  <a:lnTo>
                    <a:pt x="306" y="1021"/>
                  </a:lnTo>
                  <a:lnTo>
                    <a:pt x="150" y="1075"/>
                  </a:lnTo>
                  <a:lnTo>
                    <a:pt x="0" y="1153"/>
                  </a:lnTo>
                  <a:lnTo>
                    <a:pt x="78" y="1165"/>
                  </a:lnTo>
                  <a:lnTo>
                    <a:pt x="264" y="1220"/>
                  </a:lnTo>
                  <a:lnTo>
                    <a:pt x="361" y="1256"/>
                  </a:lnTo>
                  <a:lnTo>
                    <a:pt x="367" y="1298"/>
                  </a:lnTo>
                  <a:lnTo>
                    <a:pt x="444" y="1316"/>
                  </a:lnTo>
                  <a:lnTo>
                    <a:pt x="558" y="1400"/>
                  </a:lnTo>
                  <a:lnTo>
                    <a:pt x="697" y="1400"/>
                  </a:lnTo>
                  <a:lnTo>
                    <a:pt x="895" y="1346"/>
                  </a:lnTo>
                  <a:lnTo>
                    <a:pt x="1026" y="1346"/>
                  </a:lnTo>
                  <a:lnTo>
                    <a:pt x="1147" y="1358"/>
                  </a:lnTo>
                  <a:lnTo>
                    <a:pt x="991" y="1412"/>
                  </a:lnTo>
                  <a:lnTo>
                    <a:pt x="804" y="1538"/>
                  </a:lnTo>
                  <a:lnTo>
                    <a:pt x="804" y="1574"/>
                  </a:lnTo>
                  <a:lnTo>
                    <a:pt x="762" y="1645"/>
                  </a:lnTo>
                  <a:lnTo>
                    <a:pt x="726" y="1718"/>
                  </a:lnTo>
                  <a:lnTo>
                    <a:pt x="732" y="1754"/>
                  </a:lnTo>
                  <a:lnTo>
                    <a:pt x="768" y="1742"/>
                  </a:lnTo>
                  <a:lnTo>
                    <a:pt x="829" y="1730"/>
                  </a:lnTo>
                  <a:lnTo>
                    <a:pt x="865" y="1693"/>
                  </a:lnTo>
                  <a:lnTo>
                    <a:pt x="925" y="1663"/>
                  </a:lnTo>
                  <a:lnTo>
                    <a:pt x="991" y="1699"/>
                  </a:lnTo>
                  <a:lnTo>
                    <a:pt x="1087" y="1675"/>
                  </a:lnTo>
                  <a:lnTo>
                    <a:pt x="1135" y="1627"/>
                  </a:lnTo>
                  <a:lnTo>
                    <a:pt x="1147" y="1687"/>
                  </a:lnTo>
                  <a:lnTo>
                    <a:pt x="1183" y="1669"/>
                  </a:lnTo>
                  <a:lnTo>
                    <a:pt x="1333" y="1514"/>
                  </a:lnTo>
                  <a:lnTo>
                    <a:pt x="1399" y="1436"/>
                  </a:lnTo>
                  <a:lnTo>
                    <a:pt x="1526" y="1382"/>
                  </a:lnTo>
                  <a:lnTo>
                    <a:pt x="1615" y="1334"/>
                  </a:lnTo>
                  <a:lnTo>
                    <a:pt x="1627" y="1346"/>
                  </a:lnTo>
                  <a:lnTo>
                    <a:pt x="1645" y="1370"/>
                  </a:lnTo>
                  <a:lnTo>
                    <a:pt x="1669" y="1400"/>
                  </a:lnTo>
                  <a:lnTo>
                    <a:pt x="1681" y="1430"/>
                  </a:lnTo>
                  <a:lnTo>
                    <a:pt x="1687" y="1448"/>
                  </a:lnTo>
                  <a:lnTo>
                    <a:pt x="1699" y="1466"/>
                  </a:lnTo>
                  <a:lnTo>
                    <a:pt x="1729" y="1520"/>
                  </a:lnTo>
                  <a:lnTo>
                    <a:pt x="1747" y="1550"/>
                  </a:lnTo>
                  <a:lnTo>
                    <a:pt x="1766" y="1574"/>
                  </a:lnTo>
                  <a:lnTo>
                    <a:pt x="1772" y="1586"/>
                  </a:lnTo>
                  <a:lnTo>
                    <a:pt x="1778" y="1592"/>
                  </a:lnTo>
                  <a:lnTo>
                    <a:pt x="2124" y="2248"/>
                  </a:lnTo>
                  <a:lnTo>
                    <a:pt x="2215" y="2266"/>
                  </a:lnTo>
                  <a:lnTo>
                    <a:pt x="1693" y="1322"/>
                  </a:lnTo>
                  <a:lnTo>
                    <a:pt x="1723" y="1262"/>
                  </a:lnTo>
                  <a:lnTo>
                    <a:pt x="1861" y="1165"/>
                  </a:lnTo>
                  <a:lnTo>
                    <a:pt x="1988" y="1129"/>
                  </a:lnTo>
                  <a:lnTo>
                    <a:pt x="2173" y="1099"/>
                  </a:lnTo>
                  <a:lnTo>
                    <a:pt x="2318" y="1075"/>
                  </a:lnTo>
                  <a:lnTo>
                    <a:pt x="2390" y="1009"/>
                  </a:lnTo>
                  <a:lnTo>
                    <a:pt x="2570" y="895"/>
                  </a:lnTo>
                  <a:lnTo>
                    <a:pt x="2570" y="805"/>
                  </a:lnTo>
                  <a:lnTo>
                    <a:pt x="2516" y="787"/>
                  </a:lnTo>
                  <a:lnTo>
                    <a:pt x="2342" y="781"/>
                  </a:lnTo>
                  <a:lnTo>
                    <a:pt x="2042" y="871"/>
                  </a:lnTo>
                  <a:lnTo>
                    <a:pt x="2114" y="763"/>
                  </a:lnTo>
                  <a:lnTo>
                    <a:pt x="2264" y="624"/>
                  </a:lnTo>
                  <a:lnTo>
                    <a:pt x="2408" y="433"/>
                  </a:lnTo>
                  <a:lnTo>
                    <a:pt x="2414" y="433"/>
                  </a:lnTo>
                  <a:lnTo>
                    <a:pt x="2426" y="421"/>
                  </a:lnTo>
                  <a:lnTo>
                    <a:pt x="2456" y="397"/>
                  </a:lnTo>
                  <a:lnTo>
                    <a:pt x="2474" y="379"/>
                  </a:lnTo>
                  <a:lnTo>
                    <a:pt x="2486" y="367"/>
                  </a:lnTo>
                  <a:lnTo>
                    <a:pt x="2492" y="355"/>
                  </a:lnTo>
                  <a:lnTo>
                    <a:pt x="2486" y="349"/>
                  </a:lnTo>
                  <a:lnTo>
                    <a:pt x="2474" y="337"/>
                  </a:lnTo>
                  <a:lnTo>
                    <a:pt x="2474" y="307"/>
                  </a:lnTo>
                  <a:lnTo>
                    <a:pt x="2474" y="271"/>
                  </a:lnTo>
                  <a:lnTo>
                    <a:pt x="2480" y="228"/>
                  </a:lnTo>
                  <a:lnTo>
                    <a:pt x="2492" y="192"/>
                  </a:lnTo>
                  <a:lnTo>
                    <a:pt x="2498" y="156"/>
                  </a:lnTo>
                  <a:lnTo>
                    <a:pt x="2504" y="132"/>
                  </a:lnTo>
                  <a:lnTo>
                    <a:pt x="2504" y="126"/>
                  </a:lnTo>
                  <a:lnTo>
                    <a:pt x="2492" y="36"/>
                  </a:lnTo>
                  <a:lnTo>
                    <a:pt x="2492" y="36"/>
                  </a:lnTo>
                  <a:lnTo>
                    <a:pt x="2492" y="24"/>
                  </a:lnTo>
                  <a:lnTo>
                    <a:pt x="2498" y="0"/>
                  </a:lnTo>
                  <a:lnTo>
                    <a:pt x="2102" y="0"/>
                  </a:lnTo>
                  <a:lnTo>
                    <a:pt x="2006" y="60"/>
                  </a:lnTo>
                  <a:lnTo>
                    <a:pt x="1909" y="90"/>
                  </a:lnTo>
                  <a:lnTo>
                    <a:pt x="1808" y="337"/>
                  </a:lnTo>
                  <a:lnTo>
                    <a:pt x="1747" y="535"/>
                  </a:lnTo>
                  <a:lnTo>
                    <a:pt x="1687" y="588"/>
                  </a:lnTo>
                  <a:lnTo>
                    <a:pt x="1711" y="469"/>
                  </a:lnTo>
                  <a:lnTo>
                    <a:pt x="1687" y="343"/>
                  </a:lnTo>
                  <a:lnTo>
                    <a:pt x="1633" y="144"/>
                  </a:lnTo>
                  <a:lnTo>
                    <a:pt x="1585" y="12"/>
                  </a:lnTo>
                  <a:lnTo>
                    <a:pt x="1579" y="0"/>
                  </a:lnTo>
                  <a:lnTo>
                    <a:pt x="786" y="0"/>
                  </a:lnTo>
                  <a:lnTo>
                    <a:pt x="738" y="186"/>
                  </a:lnTo>
                  <a:lnTo>
                    <a:pt x="756" y="463"/>
                  </a:lnTo>
                  <a:lnTo>
                    <a:pt x="756" y="463"/>
                  </a:lnTo>
                  <a:close/>
                </a:path>
              </a:pathLst>
            </a:custGeom>
            <a:gradFill rotWithShape="0">
              <a:gsLst>
                <a:gs pos="0">
                  <a:schemeClr val="bg2"/>
                </a:gs>
                <a:gs pos="100000">
                  <a:schemeClr val="bg1"/>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9" name="Freeform 8"/>
            <p:cNvSpPr>
              <a:spLocks/>
            </p:cNvSpPr>
            <p:nvPr/>
          </p:nvSpPr>
          <p:spPr bwMode="hidden">
            <a:xfrm>
              <a:off x="3525" y="1"/>
              <a:ext cx="2185" cy="1508"/>
            </a:xfrm>
            <a:custGeom>
              <a:avLst/>
              <a:gdLst/>
              <a:ahLst/>
              <a:cxnLst>
                <a:cxn ang="0">
                  <a:pos x="1034" y="767"/>
                </a:cxn>
                <a:cxn ang="0">
                  <a:pos x="1190" y="1235"/>
                </a:cxn>
                <a:cxn ang="0">
                  <a:pos x="956" y="1193"/>
                </a:cxn>
                <a:cxn ang="0">
                  <a:pos x="723" y="1127"/>
                </a:cxn>
                <a:cxn ang="0">
                  <a:pos x="442" y="1109"/>
                </a:cxn>
                <a:cxn ang="0">
                  <a:pos x="0" y="1079"/>
                </a:cxn>
                <a:cxn ang="0">
                  <a:pos x="30" y="1115"/>
                </a:cxn>
                <a:cxn ang="0">
                  <a:pos x="496" y="1133"/>
                </a:cxn>
                <a:cxn ang="0">
                  <a:pos x="777" y="1187"/>
                </a:cxn>
                <a:cxn ang="0">
                  <a:pos x="1130" y="1301"/>
                </a:cxn>
                <a:cxn ang="0">
                  <a:pos x="1070" y="1319"/>
                </a:cxn>
                <a:cxn ang="0">
                  <a:pos x="711" y="1505"/>
                </a:cxn>
                <a:cxn ang="0">
                  <a:pos x="765" y="1481"/>
                </a:cxn>
                <a:cxn ang="0">
                  <a:pos x="861" y="1439"/>
                </a:cxn>
                <a:cxn ang="0">
                  <a:pos x="1022" y="1355"/>
                </a:cxn>
                <a:cxn ang="0">
                  <a:pos x="1214" y="1295"/>
                </a:cxn>
                <a:cxn ang="0">
                  <a:pos x="1267" y="1223"/>
                </a:cxn>
                <a:cxn ang="0">
                  <a:pos x="1632" y="1043"/>
                </a:cxn>
                <a:cxn ang="0">
                  <a:pos x="1931" y="953"/>
                </a:cxn>
                <a:cxn ang="0">
                  <a:pos x="2176" y="821"/>
                </a:cxn>
                <a:cxn ang="0">
                  <a:pos x="1961" y="911"/>
                </a:cxn>
                <a:cxn ang="0">
                  <a:pos x="1656" y="989"/>
                </a:cxn>
                <a:cxn ang="0">
                  <a:pos x="1339" y="1151"/>
                </a:cxn>
                <a:cxn ang="0">
                  <a:pos x="1501" y="905"/>
                </a:cxn>
                <a:cxn ang="0">
                  <a:pos x="1620" y="545"/>
                </a:cxn>
                <a:cxn ang="0">
                  <a:pos x="1740" y="372"/>
                </a:cxn>
                <a:cxn ang="0">
                  <a:pos x="1979" y="60"/>
                </a:cxn>
                <a:cxn ang="0">
                  <a:pos x="2003" y="0"/>
                </a:cxn>
                <a:cxn ang="0">
                  <a:pos x="1973" y="0"/>
                </a:cxn>
                <a:cxn ang="0">
                  <a:pos x="1596" y="480"/>
                </a:cxn>
                <a:cxn ang="0">
                  <a:pos x="1477" y="887"/>
                </a:cxn>
                <a:cxn ang="0">
                  <a:pos x="1255" y="1175"/>
                </a:cxn>
                <a:cxn ang="0">
                  <a:pos x="1130" y="905"/>
                </a:cxn>
                <a:cxn ang="0">
                  <a:pos x="1010" y="540"/>
                </a:cxn>
                <a:cxn ang="0">
                  <a:pos x="885" y="222"/>
                </a:cxn>
                <a:cxn ang="0">
                  <a:pos x="789" y="0"/>
                </a:cxn>
                <a:cxn ang="0">
                  <a:pos x="753" y="0"/>
                </a:cxn>
                <a:cxn ang="0">
                  <a:pos x="903" y="354"/>
                </a:cxn>
                <a:cxn ang="0">
                  <a:pos x="1034" y="767"/>
                </a:cxn>
                <a:cxn ang="0">
                  <a:pos x="1034" y="767"/>
                </a:cxn>
              </a:cxnLst>
              <a:rect l="0" t="0" r="r" b="b"/>
              <a:pathLst>
                <a:path w="2176" h="1505">
                  <a:moveTo>
                    <a:pt x="1034" y="767"/>
                  </a:moveTo>
                  <a:lnTo>
                    <a:pt x="1190" y="1235"/>
                  </a:lnTo>
                  <a:lnTo>
                    <a:pt x="956" y="1193"/>
                  </a:lnTo>
                  <a:lnTo>
                    <a:pt x="723" y="1127"/>
                  </a:lnTo>
                  <a:lnTo>
                    <a:pt x="442" y="1109"/>
                  </a:lnTo>
                  <a:lnTo>
                    <a:pt x="0" y="1079"/>
                  </a:lnTo>
                  <a:lnTo>
                    <a:pt x="30" y="1115"/>
                  </a:lnTo>
                  <a:lnTo>
                    <a:pt x="496" y="1133"/>
                  </a:lnTo>
                  <a:lnTo>
                    <a:pt x="777" y="1187"/>
                  </a:lnTo>
                  <a:lnTo>
                    <a:pt x="1130" y="1301"/>
                  </a:lnTo>
                  <a:lnTo>
                    <a:pt x="1070" y="1319"/>
                  </a:lnTo>
                  <a:lnTo>
                    <a:pt x="711" y="1505"/>
                  </a:lnTo>
                  <a:lnTo>
                    <a:pt x="765" y="1481"/>
                  </a:lnTo>
                  <a:lnTo>
                    <a:pt x="861" y="1439"/>
                  </a:lnTo>
                  <a:lnTo>
                    <a:pt x="1022" y="1355"/>
                  </a:lnTo>
                  <a:lnTo>
                    <a:pt x="1214" y="1295"/>
                  </a:lnTo>
                  <a:lnTo>
                    <a:pt x="1267" y="1223"/>
                  </a:lnTo>
                  <a:lnTo>
                    <a:pt x="1632" y="1043"/>
                  </a:lnTo>
                  <a:lnTo>
                    <a:pt x="1931" y="953"/>
                  </a:lnTo>
                  <a:lnTo>
                    <a:pt x="2176" y="821"/>
                  </a:lnTo>
                  <a:lnTo>
                    <a:pt x="1961" y="911"/>
                  </a:lnTo>
                  <a:lnTo>
                    <a:pt x="1656" y="989"/>
                  </a:lnTo>
                  <a:lnTo>
                    <a:pt x="1339" y="1151"/>
                  </a:lnTo>
                  <a:lnTo>
                    <a:pt x="1501" y="905"/>
                  </a:lnTo>
                  <a:lnTo>
                    <a:pt x="1620" y="545"/>
                  </a:lnTo>
                  <a:lnTo>
                    <a:pt x="1740" y="372"/>
                  </a:lnTo>
                  <a:lnTo>
                    <a:pt x="1979" y="60"/>
                  </a:lnTo>
                  <a:lnTo>
                    <a:pt x="2003" y="0"/>
                  </a:lnTo>
                  <a:lnTo>
                    <a:pt x="1973" y="0"/>
                  </a:lnTo>
                  <a:lnTo>
                    <a:pt x="1596" y="480"/>
                  </a:lnTo>
                  <a:lnTo>
                    <a:pt x="1477" y="887"/>
                  </a:lnTo>
                  <a:lnTo>
                    <a:pt x="1255" y="1175"/>
                  </a:lnTo>
                  <a:lnTo>
                    <a:pt x="1130" y="905"/>
                  </a:lnTo>
                  <a:lnTo>
                    <a:pt x="1010" y="540"/>
                  </a:lnTo>
                  <a:lnTo>
                    <a:pt x="885" y="222"/>
                  </a:lnTo>
                  <a:lnTo>
                    <a:pt x="789" y="0"/>
                  </a:lnTo>
                  <a:lnTo>
                    <a:pt x="753" y="0"/>
                  </a:lnTo>
                  <a:lnTo>
                    <a:pt x="903" y="354"/>
                  </a:lnTo>
                  <a:lnTo>
                    <a:pt x="1034" y="767"/>
                  </a:lnTo>
                  <a:lnTo>
                    <a:pt x="1034" y="767"/>
                  </a:lnTo>
                  <a:close/>
                </a:path>
              </a:pathLst>
            </a:custGeom>
            <a:gradFill rotWithShape="0">
              <a:gsLst>
                <a:gs pos="0">
                  <a:schemeClr val="accent2"/>
                </a:gs>
                <a:gs pos="100000">
                  <a:schemeClr val="bg1"/>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10" name="Freeform 9"/>
            <p:cNvSpPr>
              <a:spLocks/>
            </p:cNvSpPr>
            <p:nvPr/>
          </p:nvSpPr>
          <p:spPr bwMode="hidden">
            <a:xfrm>
              <a:off x="0" y="649"/>
              <a:ext cx="816" cy="806"/>
            </a:xfrm>
            <a:custGeom>
              <a:avLst/>
              <a:gdLst/>
              <a:ahLst/>
              <a:cxnLst>
                <a:cxn ang="0">
                  <a:pos x="161" y="564"/>
                </a:cxn>
                <a:cxn ang="0">
                  <a:pos x="329" y="438"/>
                </a:cxn>
                <a:cxn ang="0">
                  <a:pos x="646" y="216"/>
                </a:cxn>
                <a:cxn ang="0">
                  <a:pos x="813" y="0"/>
                </a:cxn>
                <a:cxn ang="0">
                  <a:pos x="676" y="150"/>
                </a:cxn>
                <a:cxn ang="0">
                  <a:pos x="144" y="504"/>
                </a:cxn>
                <a:cxn ang="0">
                  <a:pos x="0" y="732"/>
                </a:cxn>
                <a:cxn ang="0">
                  <a:pos x="0" y="804"/>
                </a:cxn>
                <a:cxn ang="0">
                  <a:pos x="161" y="564"/>
                </a:cxn>
                <a:cxn ang="0">
                  <a:pos x="161" y="564"/>
                </a:cxn>
              </a:cxnLst>
              <a:rect l="0" t="0" r="r" b="b"/>
              <a:pathLst>
                <a:path w="813" h="804">
                  <a:moveTo>
                    <a:pt x="161" y="564"/>
                  </a:moveTo>
                  <a:lnTo>
                    <a:pt x="329" y="438"/>
                  </a:lnTo>
                  <a:lnTo>
                    <a:pt x="646" y="216"/>
                  </a:lnTo>
                  <a:lnTo>
                    <a:pt x="813" y="0"/>
                  </a:lnTo>
                  <a:lnTo>
                    <a:pt x="676" y="150"/>
                  </a:lnTo>
                  <a:lnTo>
                    <a:pt x="144" y="504"/>
                  </a:lnTo>
                  <a:lnTo>
                    <a:pt x="0" y="732"/>
                  </a:lnTo>
                  <a:lnTo>
                    <a:pt x="0" y="804"/>
                  </a:lnTo>
                  <a:lnTo>
                    <a:pt x="161" y="564"/>
                  </a:lnTo>
                  <a:lnTo>
                    <a:pt x="161" y="564"/>
                  </a:lnTo>
                  <a:close/>
                </a:path>
              </a:pathLst>
            </a:custGeom>
            <a:gradFill rotWithShape="0">
              <a:gsLst>
                <a:gs pos="0">
                  <a:schemeClr val="accent2"/>
                </a:gs>
                <a:gs pos="100000">
                  <a:schemeClr val="bg1"/>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11" name="Freeform 10"/>
            <p:cNvSpPr>
              <a:spLocks/>
            </p:cNvSpPr>
            <p:nvPr/>
          </p:nvSpPr>
          <p:spPr bwMode="hidden">
            <a:xfrm>
              <a:off x="0" y="1545"/>
              <a:ext cx="762" cy="107"/>
            </a:xfrm>
            <a:custGeom>
              <a:avLst/>
              <a:gdLst/>
              <a:ahLst/>
              <a:cxnLst>
                <a:cxn ang="0">
                  <a:pos x="460" y="66"/>
                </a:cxn>
                <a:cxn ang="0">
                  <a:pos x="759" y="0"/>
                </a:cxn>
                <a:cxn ang="0">
                  <a:pos x="496" y="36"/>
                </a:cxn>
                <a:cxn ang="0">
                  <a:pos x="138" y="48"/>
                </a:cxn>
                <a:cxn ang="0">
                  <a:pos x="0" y="78"/>
                </a:cxn>
                <a:cxn ang="0">
                  <a:pos x="0" y="107"/>
                </a:cxn>
                <a:cxn ang="0">
                  <a:pos x="96" y="89"/>
                </a:cxn>
                <a:cxn ang="0">
                  <a:pos x="460" y="66"/>
                </a:cxn>
                <a:cxn ang="0">
                  <a:pos x="460" y="66"/>
                </a:cxn>
              </a:cxnLst>
              <a:rect l="0" t="0" r="r" b="b"/>
              <a:pathLst>
                <a:path w="759" h="107">
                  <a:moveTo>
                    <a:pt x="460" y="66"/>
                  </a:moveTo>
                  <a:lnTo>
                    <a:pt x="759" y="0"/>
                  </a:lnTo>
                  <a:lnTo>
                    <a:pt x="496" y="36"/>
                  </a:lnTo>
                  <a:lnTo>
                    <a:pt x="138" y="48"/>
                  </a:lnTo>
                  <a:lnTo>
                    <a:pt x="0" y="78"/>
                  </a:lnTo>
                  <a:lnTo>
                    <a:pt x="0" y="107"/>
                  </a:lnTo>
                  <a:lnTo>
                    <a:pt x="96" y="89"/>
                  </a:lnTo>
                  <a:lnTo>
                    <a:pt x="460" y="66"/>
                  </a:lnTo>
                  <a:lnTo>
                    <a:pt x="460" y="66"/>
                  </a:lnTo>
                  <a:close/>
                </a:path>
              </a:pathLst>
            </a:custGeom>
            <a:gradFill rotWithShape="0">
              <a:gsLst>
                <a:gs pos="0">
                  <a:schemeClr val="accent2"/>
                </a:gs>
                <a:gs pos="100000">
                  <a:schemeClr val="bg1"/>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12" name="Freeform 11"/>
            <p:cNvSpPr>
              <a:spLocks/>
            </p:cNvSpPr>
            <p:nvPr/>
          </p:nvSpPr>
          <p:spPr bwMode="hidden">
            <a:xfrm>
              <a:off x="2314" y="3431"/>
              <a:ext cx="3182" cy="745"/>
            </a:xfrm>
            <a:custGeom>
              <a:avLst/>
              <a:gdLst/>
              <a:ahLst/>
              <a:cxnLst>
                <a:cxn ang="0">
                  <a:pos x="1387" y="239"/>
                </a:cxn>
                <a:cxn ang="0">
                  <a:pos x="1734" y="233"/>
                </a:cxn>
                <a:cxn ang="0">
                  <a:pos x="2087" y="251"/>
                </a:cxn>
                <a:cxn ang="0">
                  <a:pos x="2505" y="233"/>
                </a:cxn>
                <a:cxn ang="0">
                  <a:pos x="3169" y="204"/>
                </a:cxn>
                <a:cxn ang="0">
                  <a:pos x="3115" y="186"/>
                </a:cxn>
                <a:cxn ang="0">
                  <a:pos x="2422" y="221"/>
                </a:cxn>
                <a:cxn ang="0">
                  <a:pos x="2003" y="221"/>
                </a:cxn>
                <a:cxn ang="0">
                  <a:pos x="1459" y="186"/>
                </a:cxn>
                <a:cxn ang="0">
                  <a:pos x="1543" y="168"/>
                </a:cxn>
                <a:cxn ang="0">
                  <a:pos x="2039" y="0"/>
                </a:cxn>
                <a:cxn ang="0">
                  <a:pos x="1961" y="24"/>
                </a:cxn>
                <a:cxn ang="0">
                  <a:pos x="1836" y="66"/>
                </a:cxn>
                <a:cxn ang="0">
                  <a:pos x="1602" y="138"/>
                </a:cxn>
                <a:cxn ang="0">
                  <a:pos x="1339" y="198"/>
                </a:cxn>
                <a:cxn ang="0">
                  <a:pos x="1268" y="251"/>
                </a:cxn>
                <a:cxn ang="0">
                  <a:pos x="765" y="413"/>
                </a:cxn>
                <a:cxn ang="0">
                  <a:pos x="335" y="503"/>
                </a:cxn>
                <a:cxn ang="0">
                  <a:pos x="0" y="617"/>
                </a:cxn>
                <a:cxn ang="0">
                  <a:pos x="299" y="539"/>
                </a:cxn>
                <a:cxn ang="0">
                  <a:pos x="735" y="449"/>
                </a:cxn>
                <a:cxn ang="0">
                  <a:pos x="1178" y="311"/>
                </a:cxn>
                <a:cxn ang="0">
                  <a:pos x="981" y="491"/>
                </a:cxn>
                <a:cxn ang="0">
                  <a:pos x="867" y="743"/>
                </a:cxn>
                <a:cxn ang="0">
                  <a:pos x="861" y="743"/>
                </a:cxn>
                <a:cxn ang="0">
                  <a:pos x="933" y="743"/>
                </a:cxn>
                <a:cxn ang="0">
                  <a:pos x="1022" y="497"/>
                </a:cxn>
                <a:cxn ang="0">
                  <a:pos x="1297" y="281"/>
                </a:cxn>
                <a:cxn ang="0">
                  <a:pos x="1531" y="449"/>
                </a:cxn>
                <a:cxn ang="0">
                  <a:pos x="1770" y="677"/>
                </a:cxn>
                <a:cxn ang="0">
                  <a:pos x="1854" y="743"/>
                </a:cxn>
                <a:cxn ang="0">
                  <a:pos x="1919" y="743"/>
                </a:cxn>
                <a:cxn ang="0">
                  <a:pos x="1692" y="527"/>
                </a:cxn>
                <a:cxn ang="0">
                  <a:pos x="1387" y="239"/>
                </a:cxn>
                <a:cxn ang="0">
                  <a:pos x="1387" y="239"/>
                </a:cxn>
              </a:cxnLst>
              <a:rect l="0" t="0" r="r" b="b"/>
              <a:pathLst>
                <a:path w="3169" h="743">
                  <a:moveTo>
                    <a:pt x="1387" y="239"/>
                  </a:moveTo>
                  <a:lnTo>
                    <a:pt x="1734" y="233"/>
                  </a:lnTo>
                  <a:lnTo>
                    <a:pt x="2087" y="251"/>
                  </a:lnTo>
                  <a:lnTo>
                    <a:pt x="2505" y="233"/>
                  </a:lnTo>
                  <a:lnTo>
                    <a:pt x="3169" y="204"/>
                  </a:lnTo>
                  <a:lnTo>
                    <a:pt x="3115" y="186"/>
                  </a:lnTo>
                  <a:lnTo>
                    <a:pt x="2422" y="221"/>
                  </a:lnTo>
                  <a:lnTo>
                    <a:pt x="2003" y="221"/>
                  </a:lnTo>
                  <a:lnTo>
                    <a:pt x="1459" y="186"/>
                  </a:lnTo>
                  <a:lnTo>
                    <a:pt x="1543" y="168"/>
                  </a:lnTo>
                  <a:lnTo>
                    <a:pt x="2039" y="0"/>
                  </a:lnTo>
                  <a:lnTo>
                    <a:pt x="1961" y="24"/>
                  </a:lnTo>
                  <a:lnTo>
                    <a:pt x="1836" y="66"/>
                  </a:lnTo>
                  <a:lnTo>
                    <a:pt x="1602" y="138"/>
                  </a:lnTo>
                  <a:lnTo>
                    <a:pt x="1339" y="198"/>
                  </a:lnTo>
                  <a:lnTo>
                    <a:pt x="1268" y="251"/>
                  </a:lnTo>
                  <a:lnTo>
                    <a:pt x="765" y="413"/>
                  </a:lnTo>
                  <a:lnTo>
                    <a:pt x="335" y="503"/>
                  </a:lnTo>
                  <a:lnTo>
                    <a:pt x="0" y="617"/>
                  </a:lnTo>
                  <a:lnTo>
                    <a:pt x="299" y="539"/>
                  </a:lnTo>
                  <a:lnTo>
                    <a:pt x="735" y="449"/>
                  </a:lnTo>
                  <a:lnTo>
                    <a:pt x="1178" y="311"/>
                  </a:lnTo>
                  <a:lnTo>
                    <a:pt x="981" y="491"/>
                  </a:lnTo>
                  <a:lnTo>
                    <a:pt x="867" y="743"/>
                  </a:lnTo>
                  <a:lnTo>
                    <a:pt x="861" y="743"/>
                  </a:lnTo>
                  <a:lnTo>
                    <a:pt x="933" y="743"/>
                  </a:lnTo>
                  <a:lnTo>
                    <a:pt x="1022" y="497"/>
                  </a:lnTo>
                  <a:lnTo>
                    <a:pt x="1297" y="281"/>
                  </a:lnTo>
                  <a:lnTo>
                    <a:pt x="1531" y="449"/>
                  </a:lnTo>
                  <a:lnTo>
                    <a:pt x="1770" y="677"/>
                  </a:lnTo>
                  <a:lnTo>
                    <a:pt x="1854" y="743"/>
                  </a:lnTo>
                  <a:lnTo>
                    <a:pt x="1919" y="743"/>
                  </a:lnTo>
                  <a:lnTo>
                    <a:pt x="1692" y="527"/>
                  </a:lnTo>
                  <a:lnTo>
                    <a:pt x="1387" y="239"/>
                  </a:lnTo>
                  <a:lnTo>
                    <a:pt x="1387" y="239"/>
                  </a:lnTo>
                  <a:close/>
                </a:path>
              </a:pathLst>
            </a:custGeom>
            <a:gradFill rotWithShape="0">
              <a:gsLst>
                <a:gs pos="0">
                  <a:schemeClr val="accent2"/>
                </a:gs>
                <a:gs pos="100000">
                  <a:schemeClr val="bg1"/>
                </a:gs>
              </a:gsLst>
              <a:lin ang="27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13" name="Rectangle 12"/>
            <p:cNvSpPr>
              <a:spLocks noChangeArrowheads="1"/>
            </p:cNvSpPr>
            <p:nvPr/>
          </p:nvSpPr>
          <p:spPr bwMode="hidden">
            <a:xfrm>
              <a:off x="192" y="127"/>
              <a:ext cx="1" cy="1"/>
            </a:xfrm>
            <a:prstGeom prst="rect">
              <a:avLst/>
            </a:prstGeom>
            <a:solidFill>
              <a:srgbClr val="9A1E8D"/>
            </a:solidFill>
            <a:ln w="9525">
              <a:noFill/>
              <a:miter lim="800000"/>
              <a:headEnd/>
              <a:tailEnd/>
            </a:ln>
          </p:spPr>
          <p:txBody>
            <a:bodyPr/>
            <a:lstStyle/>
            <a:p>
              <a:pPr fontAlgn="auto">
                <a:spcBef>
                  <a:spcPts val="0"/>
                </a:spcBef>
                <a:spcAft>
                  <a:spcPts val="0"/>
                </a:spcAft>
                <a:defRPr/>
              </a:pPr>
              <a:endParaRPr lang="ru-RU">
                <a:latin typeface="+mn-lt"/>
                <a:cs typeface="+mn-cs"/>
              </a:endParaRPr>
            </a:p>
          </p:txBody>
        </p:sp>
        <p:sp>
          <p:nvSpPr>
            <p:cNvPr id="14" name="Rectangle 13"/>
            <p:cNvSpPr>
              <a:spLocks noChangeArrowheads="1"/>
            </p:cNvSpPr>
            <p:nvPr/>
          </p:nvSpPr>
          <p:spPr bwMode="hidden">
            <a:xfrm>
              <a:off x="204" y="131"/>
              <a:ext cx="1" cy="1"/>
            </a:xfrm>
            <a:prstGeom prst="rect">
              <a:avLst/>
            </a:prstGeom>
            <a:solidFill>
              <a:srgbClr val="9A1E8D"/>
            </a:solidFill>
            <a:ln w="9525">
              <a:noFill/>
              <a:miter lim="800000"/>
              <a:headEnd/>
              <a:tailEnd/>
            </a:ln>
          </p:spPr>
          <p:txBody>
            <a:bodyPr/>
            <a:lstStyle/>
            <a:p>
              <a:pPr fontAlgn="auto">
                <a:spcBef>
                  <a:spcPts val="0"/>
                </a:spcBef>
                <a:spcAft>
                  <a:spcPts val="0"/>
                </a:spcAft>
                <a:defRPr/>
              </a:pPr>
              <a:endParaRPr lang="ru-RU">
                <a:latin typeface="+mn-lt"/>
                <a:cs typeface="+mn-cs"/>
              </a:endParaRPr>
            </a:p>
          </p:txBody>
        </p:sp>
        <p:sp>
          <p:nvSpPr>
            <p:cNvPr id="15" name="Freeform 14"/>
            <p:cNvSpPr>
              <a:spLocks/>
            </p:cNvSpPr>
            <p:nvPr/>
          </p:nvSpPr>
          <p:spPr bwMode="hidden">
            <a:xfrm>
              <a:off x="0" y="4032"/>
              <a:ext cx="5760" cy="288"/>
            </a:xfrm>
            <a:custGeom>
              <a:avLst/>
              <a:gdLst/>
              <a:ahLst/>
              <a:cxnLst>
                <a:cxn ang="0">
                  <a:pos x="5740" y="288"/>
                </a:cxn>
                <a:cxn ang="0">
                  <a:pos x="0" y="288"/>
                </a:cxn>
                <a:cxn ang="0">
                  <a:pos x="0" y="0"/>
                </a:cxn>
                <a:cxn ang="0">
                  <a:pos x="5740" y="0"/>
                </a:cxn>
                <a:cxn ang="0">
                  <a:pos x="5740" y="288"/>
                </a:cxn>
                <a:cxn ang="0">
                  <a:pos x="5740" y="288"/>
                </a:cxn>
              </a:cxnLst>
              <a:rect l="0" t="0" r="r" b="b"/>
              <a:pathLst>
                <a:path w="5740" h="288">
                  <a:moveTo>
                    <a:pt x="5740" y="288"/>
                  </a:moveTo>
                  <a:lnTo>
                    <a:pt x="0" y="288"/>
                  </a:lnTo>
                  <a:lnTo>
                    <a:pt x="0" y="0"/>
                  </a:lnTo>
                  <a:lnTo>
                    <a:pt x="5740" y="0"/>
                  </a:lnTo>
                  <a:lnTo>
                    <a:pt x="5740" y="288"/>
                  </a:lnTo>
                  <a:lnTo>
                    <a:pt x="5740" y="288"/>
                  </a:lnTo>
                  <a:close/>
                </a:path>
              </a:pathLst>
            </a:custGeom>
            <a:gradFill rotWithShape="0">
              <a:gsLst>
                <a:gs pos="0">
                  <a:schemeClr val="bg1"/>
                </a:gs>
                <a:gs pos="100000">
                  <a:schemeClr val="bg1">
                    <a:gamma/>
                    <a:shade val="46275"/>
                    <a:invGamma/>
                  </a:schemeClr>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16" name="Freeform 15"/>
            <p:cNvSpPr>
              <a:spLocks/>
            </p:cNvSpPr>
            <p:nvPr/>
          </p:nvSpPr>
          <p:spPr bwMode="hidden">
            <a:xfrm>
              <a:off x="0" y="4032"/>
              <a:ext cx="5760" cy="336"/>
            </a:xfrm>
            <a:custGeom>
              <a:avLst/>
              <a:gdLst/>
              <a:ahLst/>
              <a:cxnLst>
                <a:cxn ang="0">
                  <a:pos x="5740" y="288"/>
                </a:cxn>
                <a:cxn ang="0">
                  <a:pos x="0" y="288"/>
                </a:cxn>
                <a:cxn ang="0">
                  <a:pos x="0" y="0"/>
                </a:cxn>
                <a:cxn ang="0">
                  <a:pos x="5740" y="0"/>
                </a:cxn>
                <a:cxn ang="0">
                  <a:pos x="5740" y="288"/>
                </a:cxn>
                <a:cxn ang="0">
                  <a:pos x="5740" y="288"/>
                </a:cxn>
              </a:cxnLst>
              <a:rect l="0" t="0" r="r" b="b"/>
              <a:pathLst>
                <a:path w="5740" h="288">
                  <a:moveTo>
                    <a:pt x="5740" y="288"/>
                  </a:moveTo>
                  <a:lnTo>
                    <a:pt x="0" y="288"/>
                  </a:lnTo>
                  <a:lnTo>
                    <a:pt x="0" y="0"/>
                  </a:lnTo>
                  <a:lnTo>
                    <a:pt x="5740" y="0"/>
                  </a:lnTo>
                  <a:lnTo>
                    <a:pt x="5740" y="288"/>
                  </a:lnTo>
                  <a:lnTo>
                    <a:pt x="5740" y="288"/>
                  </a:lnTo>
                  <a:close/>
                </a:path>
              </a:pathLst>
            </a:custGeom>
            <a:gradFill rotWithShape="0">
              <a:gsLst>
                <a:gs pos="0">
                  <a:schemeClr val="bg1"/>
                </a:gs>
                <a:gs pos="100000">
                  <a:schemeClr val="bg1">
                    <a:gamma/>
                    <a:shade val="46275"/>
                    <a:invGamma/>
                  </a:schemeClr>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17" name="Freeform 16"/>
            <p:cNvSpPr>
              <a:spLocks/>
            </p:cNvSpPr>
            <p:nvPr/>
          </p:nvSpPr>
          <p:spPr bwMode="hidden">
            <a:xfrm>
              <a:off x="0" y="0"/>
              <a:ext cx="5760" cy="288"/>
            </a:xfrm>
            <a:custGeom>
              <a:avLst/>
              <a:gdLst/>
              <a:ahLst/>
              <a:cxnLst>
                <a:cxn ang="0">
                  <a:pos x="5740" y="288"/>
                </a:cxn>
                <a:cxn ang="0">
                  <a:pos x="0" y="288"/>
                </a:cxn>
                <a:cxn ang="0">
                  <a:pos x="0" y="0"/>
                </a:cxn>
                <a:cxn ang="0">
                  <a:pos x="5740" y="0"/>
                </a:cxn>
                <a:cxn ang="0">
                  <a:pos x="5740" y="288"/>
                </a:cxn>
                <a:cxn ang="0">
                  <a:pos x="5740" y="288"/>
                </a:cxn>
              </a:cxnLst>
              <a:rect l="0" t="0" r="r" b="b"/>
              <a:pathLst>
                <a:path w="5740" h="288">
                  <a:moveTo>
                    <a:pt x="5740" y="288"/>
                  </a:moveTo>
                  <a:lnTo>
                    <a:pt x="0" y="288"/>
                  </a:lnTo>
                  <a:lnTo>
                    <a:pt x="0" y="0"/>
                  </a:lnTo>
                  <a:lnTo>
                    <a:pt x="5740" y="0"/>
                  </a:lnTo>
                  <a:lnTo>
                    <a:pt x="5740" y="288"/>
                  </a:lnTo>
                  <a:lnTo>
                    <a:pt x="5740" y="288"/>
                  </a:lnTo>
                  <a:close/>
                </a:path>
              </a:pathLst>
            </a:custGeom>
            <a:gradFill rotWithShape="0">
              <a:gsLst>
                <a:gs pos="0">
                  <a:schemeClr val="bg2">
                    <a:gamma/>
                    <a:shade val="56078"/>
                    <a:invGamma/>
                  </a:schemeClr>
                </a:gs>
                <a:gs pos="100000">
                  <a:schemeClr val="bg2"/>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18" name="Freeform 17"/>
            <p:cNvSpPr>
              <a:spLocks/>
            </p:cNvSpPr>
            <p:nvPr/>
          </p:nvSpPr>
          <p:spPr bwMode="hidden">
            <a:xfrm>
              <a:off x="509" y="229"/>
              <a:ext cx="3188" cy="2024"/>
            </a:xfrm>
            <a:custGeom>
              <a:avLst/>
              <a:gdLst/>
              <a:ahLst/>
              <a:cxnLst>
                <a:cxn ang="0">
                  <a:pos x="871" y="1423"/>
                </a:cxn>
                <a:cxn ang="0">
                  <a:pos x="907" y="1393"/>
                </a:cxn>
                <a:cxn ang="0">
                  <a:pos x="991" y="1320"/>
                </a:cxn>
                <a:cxn ang="0">
                  <a:pos x="1033" y="1297"/>
                </a:cxn>
                <a:cxn ang="0">
                  <a:pos x="1086" y="1249"/>
                </a:cxn>
                <a:cxn ang="0">
                  <a:pos x="1123" y="1219"/>
                </a:cxn>
                <a:cxn ang="0">
                  <a:pos x="1057" y="1153"/>
                </a:cxn>
                <a:cxn ang="0">
                  <a:pos x="877" y="1021"/>
                </a:cxn>
                <a:cxn ang="0">
                  <a:pos x="655" y="907"/>
                </a:cxn>
                <a:cxn ang="0">
                  <a:pos x="655" y="846"/>
                </a:cxn>
                <a:cxn ang="0">
                  <a:pos x="643" y="708"/>
                </a:cxn>
                <a:cxn ang="0">
                  <a:pos x="552" y="642"/>
                </a:cxn>
                <a:cxn ang="0">
                  <a:pos x="510" y="570"/>
                </a:cxn>
                <a:cxn ang="0">
                  <a:pos x="637" y="564"/>
                </a:cxn>
                <a:cxn ang="0">
                  <a:pos x="763" y="570"/>
                </a:cxn>
                <a:cxn ang="0">
                  <a:pos x="1091" y="850"/>
                </a:cxn>
                <a:cxn ang="0">
                  <a:pos x="1009" y="566"/>
                </a:cxn>
                <a:cxn ang="0">
                  <a:pos x="1054" y="265"/>
                </a:cxn>
                <a:cxn ang="0">
                  <a:pos x="1249" y="0"/>
                </a:cxn>
                <a:cxn ang="0">
                  <a:pos x="1466" y="292"/>
                </a:cxn>
                <a:cxn ang="0">
                  <a:pos x="1475" y="548"/>
                </a:cxn>
                <a:cxn ang="0">
                  <a:pos x="1567" y="630"/>
                </a:cxn>
                <a:cxn ang="0">
                  <a:pos x="1795" y="365"/>
                </a:cxn>
                <a:cxn ang="0">
                  <a:pos x="2245" y="150"/>
                </a:cxn>
                <a:cxn ang="0">
                  <a:pos x="2618" y="180"/>
                </a:cxn>
                <a:cxn ang="0">
                  <a:pos x="3050" y="150"/>
                </a:cxn>
                <a:cxn ang="0">
                  <a:pos x="3140" y="210"/>
                </a:cxn>
                <a:cxn ang="0">
                  <a:pos x="2990" y="210"/>
                </a:cxn>
                <a:cxn ang="0">
                  <a:pos x="2834" y="377"/>
                </a:cxn>
                <a:cxn ang="0">
                  <a:pos x="2702" y="648"/>
                </a:cxn>
                <a:cxn ang="0">
                  <a:pos x="2582" y="828"/>
                </a:cxn>
                <a:cxn ang="0">
                  <a:pos x="2234" y="1009"/>
                </a:cxn>
                <a:cxn ang="0">
                  <a:pos x="1963" y="1075"/>
                </a:cxn>
                <a:cxn ang="0">
                  <a:pos x="2257" y="1111"/>
                </a:cxn>
                <a:cxn ang="0">
                  <a:pos x="2600" y="1207"/>
                </a:cxn>
                <a:cxn ang="0">
                  <a:pos x="2894" y="1441"/>
                </a:cxn>
                <a:cxn ang="0">
                  <a:pos x="3122" y="1555"/>
                </a:cxn>
                <a:cxn ang="0">
                  <a:pos x="3032" y="1585"/>
                </a:cxn>
                <a:cxn ang="0">
                  <a:pos x="3008" y="1591"/>
                </a:cxn>
                <a:cxn ang="0">
                  <a:pos x="2960" y="1597"/>
                </a:cxn>
                <a:cxn ang="0">
                  <a:pos x="2882" y="1609"/>
                </a:cxn>
                <a:cxn ang="0">
                  <a:pos x="2846" y="1609"/>
                </a:cxn>
                <a:cxn ang="0">
                  <a:pos x="2774" y="1615"/>
                </a:cxn>
                <a:cxn ang="0">
                  <a:pos x="2726" y="1621"/>
                </a:cxn>
                <a:cxn ang="0">
                  <a:pos x="2708" y="1621"/>
                </a:cxn>
                <a:cxn ang="0">
                  <a:pos x="2594" y="1657"/>
                </a:cxn>
                <a:cxn ang="0">
                  <a:pos x="2533" y="1663"/>
                </a:cxn>
                <a:cxn ang="0">
                  <a:pos x="2444" y="1675"/>
                </a:cxn>
                <a:cxn ang="0">
                  <a:pos x="2378" y="1687"/>
                </a:cxn>
                <a:cxn ang="0">
                  <a:pos x="2360" y="1705"/>
                </a:cxn>
                <a:cxn ang="0">
                  <a:pos x="2305" y="1687"/>
                </a:cxn>
                <a:cxn ang="0">
                  <a:pos x="2263" y="1663"/>
                </a:cxn>
                <a:cxn ang="0">
                  <a:pos x="2017" y="1585"/>
                </a:cxn>
                <a:cxn ang="0">
                  <a:pos x="1711" y="1453"/>
                </a:cxn>
                <a:cxn ang="0">
                  <a:pos x="1880" y="1844"/>
                </a:cxn>
                <a:cxn ang="0">
                  <a:pos x="1771" y="1922"/>
                </a:cxn>
                <a:cxn ang="0">
                  <a:pos x="1531" y="1753"/>
                </a:cxn>
                <a:cxn ang="0">
                  <a:pos x="1411" y="1477"/>
                </a:cxn>
                <a:cxn ang="0">
                  <a:pos x="1219" y="1291"/>
                </a:cxn>
                <a:cxn ang="0">
                  <a:pos x="127" y="2006"/>
                </a:cxn>
                <a:cxn ang="0">
                  <a:pos x="865" y="1429"/>
                </a:cxn>
              </a:cxnLst>
              <a:rect l="0" t="0" r="r" b="b"/>
              <a:pathLst>
                <a:path w="3188" h="2024">
                  <a:moveTo>
                    <a:pt x="865" y="1429"/>
                  </a:moveTo>
                  <a:lnTo>
                    <a:pt x="871" y="1423"/>
                  </a:lnTo>
                  <a:lnTo>
                    <a:pt x="889" y="1411"/>
                  </a:lnTo>
                  <a:lnTo>
                    <a:pt x="907" y="1393"/>
                  </a:lnTo>
                  <a:lnTo>
                    <a:pt x="937" y="1369"/>
                  </a:lnTo>
                  <a:lnTo>
                    <a:pt x="991" y="1320"/>
                  </a:lnTo>
                  <a:lnTo>
                    <a:pt x="1015" y="1309"/>
                  </a:lnTo>
                  <a:lnTo>
                    <a:pt x="1033" y="1297"/>
                  </a:lnTo>
                  <a:lnTo>
                    <a:pt x="1057" y="1279"/>
                  </a:lnTo>
                  <a:lnTo>
                    <a:pt x="1086" y="1249"/>
                  </a:lnTo>
                  <a:lnTo>
                    <a:pt x="1111" y="1225"/>
                  </a:lnTo>
                  <a:lnTo>
                    <a:pt x="1123" y="1219"/>
                  </a:lnTo>
                  <a:lnTo>
                    <a:pt x="1123" y="1213"/>
                  </a:lnTo>
                  <a:lnTo>
                    <a:pt x="1057" y="1153"/>
                  </a:lnTo>
                  <a:lnTo>
                    <a:pt x="979" y="1051"/>
                  </a:lnTo>
                  <a:lnTo>
                    <a:pt x="877" y="1021"/>
                  </a:lnTo>
                  <a:lnTo>
                    <a:pt x="685" y="931"/>
                  </a:lnTo>
                  <a:lnTo>
                    <a:pt x="655" y="907"/>
                  </a:lnTo>
                  <a:lnTo>
                    <a:pt x="721" y="876"/>
                  </a:lnTo>
                  <a:lnTo>
                    <a:pt x="655" y="846"/>
                  </a:lnTo>
                  <a:lnTo>
                    <a:pt x="612" y="774"/>
                  </a:lnTo>
                  <a:lnTo>
                    <a:pt x="643" y="708"/>
                  </a:lnTo>
                  <a:lnTo>
                    <a:pt x="600" y="660"/>
                  </a:lnTo>
                  <a:lnTo>
                    <a:pt x="552" y="642"/>
                  </a:lnTo>
                  <a:lnTo>
                    <a:pt x="528" y="594"/>
                  </a:lnTo>
                  <a:lnTo>
                    <a:pt x="510" y="570"/>
                  </a:lnTo>
                  <a:lnTo>
                    <a:pt x="552" y="552"/>
                  </a:lnTo>
                  <a:lnTo>
                    <a:pt x="637" y="564"/>
                  </a:lnTo>
                  <a:lnTo>
                    <a:pt x="721" y="576"/>
                  </a:lnTo>
                  <a:lnTo>
                    <a:pt x="763" y="570"/>
                  </a:lnTo>
                  <a:lnTo>
                    <a:pt x="931" y="696"/>
                  </a:lnTo>
                  <a:lnTo>
                    <a:pt x="1091" y="850"/>
                  </a:lnTo>
                  <a:lnTo>
                    <a:pt x="1073" y="685"/>
                  </a:lnTo>
                  <a:lnTo>
                    <a:pt x="1009" y="566"/>
                  </a:lnTo>
                  <a:lnTo>
                    <a:pt x="945" y="393"/>
                  </a:lnTo>
                  <a:lnTo>
                    <a:pt x="1054" y="265"/>
                  </a:lnTo>
                  <a:lnTo>
                    <a:pt x="1137" y="45"/>
                  </a:lnTo>
                  <a:lnTo>
                    <a:pt x="1249" y="0"/>
                  </a:lnTo>
                  <a:lnTo>
                    <a:pt x="1338" y="137"/>
                  </a:lnTo>
                  <a:lnTo>
                    <a:pt x="1466" y="292"/>
                  </a:lnTo>
                  <a:lnTo>
                    <a:pt x="1502" y="411"/>
                  </a:lnTo>
                  <a:lnTo>
                    <a:pt x="1475" y="548"/>
                  </a:lnTo>
                  <a:lnTo>
                    <a:pt x="1347" y="768"/>
                  </a:lnTo>
                  <a:lnTo>
                    <a:pt x="1567" y="630"/>
                  </a:lnTo>
                  <a:lnTo>
                    <a:pt x="1687" y="462"/>
                  </a:lnTo>
                  <a:lnTo>
                    <a:pt x="1795" y="365"/>
                  </a:lnTo>
                  <a:lnTo>
                    <a:pt x="1940" y="239"/>
                  </a:lnTo>
                  <a:lnTo>
                    <a:pt x="2245" y="150"/>
                  </a:lnTo>
                  <a:lnTo>
                    <a:pt x="2498" y="138"/>
                  </a:lnTo>
                  <a:lnTo>
                    <a:pt x="2618" y="180"/>
                  </a:lnTo>
                  <a:lnTo>
                    <a:pt x="2815" y="138"/>
                  </a:lnTo>
                  <a:lnTo>
                    <a:pt x="3050" y="150"/>
                  </a:lnTo>
                  <a:lnTo>
                    <a:pt x="3176" y="168"/>
                  </a:lnTo>
                  <a:lnTo>
                    <a:pt x="3140" y="210"/>
                  </a:lnTo>
                  <a:lnTo>
                    <a:pt x="3116" y="192"/>
                  </a:lnTo>
                  <a:lnTo>
                    <a:pt x="2990" y="210"/>
                  </a:lnTo>
                  <a:lnTo>
                    <a:pt x="2906" y="263"/>
                  </a:lnTo>
                  <a:lnTo>
                    <a:pt x="2834" y="377"/>
                  </a:lnTo>
                  <a:lnTo>
                    <a:pt x="2768" y="534"/>
                  </a:lnTo>
                  <a:lnTo>
                    <a:pt x="2702" y="648"/>
                  </a:lnTo>
                  <a:lnTo>
                    <a:pt x="2738" y="726"/>
                  </a:lnTo>
                  <a:lnTo>
                    <a:pt x="2582" y="828"/>
                  </a:lnTo>
                  <a:lnTo>
                    <a:pt x="2444" y="913"/>
                  </a:lnTo>
                  <a:lnTo>
                    <a:pt x="2234" y="1009"/>
                  </a:lnTo>
                  <a:lnTo>
                    <a:pt x="2096" y="1063"/>
                  </a:lnTo>
                  <a:lnTo>
                    <a:pt x="1963" y="1075"/>
                  </a:lnTo>
                  <a:lnTo>
                    <a:pt x="2035" y="1117"/>
                  </a:lnTo>
                  <a:lnTo>
                    <a:pt x="2257" y="1111"/>
                  </a:lnTo>
                  <a:lnTo>
                    <a:pt x="2545" y="1135"/>
                  </a:lnTo>
                  <a:lnTo>
                    <a:pt x="2600" y="1207"/>
                  </a:lnTo>
                  <a:lnTo>
                    <a:pt x="2726" y="1303"/>
                  </a:lnTo>
                  <a:lnTo>
                    <a:pt x="2894" y="1441"/>
                  </a:lnTo>
                  <a:lnTo>
                    <a:pt x="2984" y="1471"/>
                  </a:lnTo>
                  <a:lnTo>
                    <a:pt x="3122" y="1555"/>
                  </a:lnTo>
                  <a:lnTo>
                    <a:pt x="3188" y="1543"/>
                  </a:lnTo>
                  <a:lnTo>
                    <a:pt x="3032" y="1585"/>
                  </a:lnTo>
                  <a:lnTo>
                    <a:pt x="3026" y="1585"/>
                  </a:lnTo>
                  <a:lnTo>
                    <a:pt x="3008" y="1591"/>
                  </a:lnTo>
                  <a:lnTo>
                    <a:pt x="2984" y="1591"/>
                  </a:lnTo>
                  <a:lnTo>
                    <a:pt x="2960" y="1597"/>
                  </a:lnTo>
                  <a:lnTo>
                    <a:pt x="2906" y="1603"/>
                  </a:lnTo>
                  <a:lnTo>
                    <a:pt x="2882" y="1609"/>
                  </a:lnTo>
                  <a:lnTo>
                    <a:pt x="2864" y="1609"/>
                  </a:lnTo>
                  <a:lnTo>
                    <a:pt x="2846" y="1609"/>
                  </a:lnTo>
                  <a:lnTo>
                    <a:pt x="2828" y="1609"/>
                  </a:lnTo>
                  <a:lnTo>
                    <a:pt x="2774" y="1615"/>
                  </a:lnTo>
                  <a:lnTo>
                    <a:pt x="2750" y="1615"/>
                  </a:lnTo>
                  <a:lnTo>
                    <a:pt x="2726" y="1621"/>
                  </a:lnTo>
                  <a:lnTo>
                    <a:pt x="2714" y="1621"/>
                  </a:lnTo>
                  <a:lnTo>
                    <a:pt x="2708" y="1621"/>
                  </a:lnTo>
                  <a:lnTo>
                    <a:pt x="2606" y="1657"/>
                  </a:lnTo>
                  <a:lnTo>
                    <a:pt x="2594" y="1657"/>
                  </a:lnTo>
                  <a:lnTo>
                    <a:pt x="2569" y="1657"/>
                  </a:lnTo>
                  <a:lnTo>
                    <a:pt x="2533" y="1663"/>
                  </a:lnTo>
                  <a:lnTo>
                    <a:pt x="2486" y="1669"/>
                  </a:lnTo>
                  <a:lnTo>
                    <a:pt x="2444" y="1675"/>
                  </a:lnTo>
                  <a:lnTo>
                    <a:pt x="2408" y="1681"/>
                  </a:lnTo>
                  <a:lnTo>
                    <a:pt x="2378" y="1687"/>
                  </a:lnTo>
                  <a:lnTo>
                    <a:pt x="2366" y="1699"/>
                  </a:lnTo>
                  <a:lnTo>
                    <a:pt x="2360" y="1705"/>
                  </a:lnTo>
                  <a:lnTo>
                    <a:pt x="2342" y="1705"/>
                  </a:lnTo>
                  <a:lnTo>
                    <a:pt x="2305" y="1687"/>
                  </a:lnTo>
                  <a:lnTo>
                    <a:pt x="2275" y="1669"/>
                  </a:lnTo>
                  <a:lnTo>
                    <a:pt x="2263" y="1663"/>
                  </a:lnTo>
                  <a:lnTo>
                    <a:pt x="2257" y="1657"/>
                  </a:lnTo>
                  <a:lnTo>
                    <a:pt x="2017" y="1585"/>
                  </a:lnTo>
                  <a:lnTo>
                    <a:pt x="1844" y="1489"/>
                  </a:lnTo>
                  <a:lnTo>
                    <a:pt x="1711" y="1453"/>
                  </a:lnTo>
                  <a:lnTo>
                    <a:pt x="1856" y="1693"/>
                  </a:lnTo>
                  <a:lnTo>
                    <a:pt x="1880" y="1844"/>
                  </a:lnTo>
                  <a:lnTo>
                    <a:pt x="1856" y="1994"/>
                  </a:lnTo>
                  <a:lnTo>
                    <a:pt x="1771" y="1922"/>
                  </a:lnTo>
                  <a:lnTo>
                    <a:pt x="1616" y="1795"/>
                  </a:lnTo>
                  <a:lnTo>
                    <a:pt x="1531" y="1753"/>
                  </a:lnTo>
                  <a:lnTo>
                    <a:pt x="1483" y="1633"/>
                  </a:lnTo>
                  <a:lnTo>
                    <a:pt x="1411" y="1477"/>
                  </a:lnTo>
                  <a:lnTo>
                    <a:pt x="1358" y="1381"/>
                  </a:lnTo>
                  <a:lnTo>
                    <a:pt x="1219" y="1291"/>
                  </a:lnTo>
                  <a:lnTo>
                    <a:pt x="1147" y="1279"/>
                  </a:lnTo>
                  <a:lnTo>
                    <a:pt x="127" y="2006"/>
                  </a:lnTo>
                  <a:lnTo>
                    <a:pt x="0" y="2024"/>
                  </a:lnTo>
                  <a:lnTo>
                    <a:pt x="865" y="1429"/>
                  </a:lnTo>
                  <a:lnTo>
                    <a:pt x="865" y="1429"/>
                  </a:lnTo>
                  <a:close/>
                </a:path>
              </a:pathLst>
            </a:custGeom>
            <a:gradFill rotWithShape="0">
              <a:gsLst>
                <a:gs pos="0">
                  <a:schemeClr val="bg2"/>
                </a:gs>
                <a:gs pos="100000">
                  <a:schemeClr val="bg1"/>
                </a:gs>
              </a:gsLst>
              <a:lin ang="27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19" name="Freeform 18"/>
            <p:cNvSpPr>
              <a:spLocks/>
            </p:cNvSpPr>
            <p:nvPr/>
          </p:nvSpPr>
          <p:spPr bwMode="hidden">
            <a:xfrm>
              <a:off x="1344" y="293"/>
              <a:ext cx="2144" cy="1787"/>
            </a:xfrm>
            <a:custGeom>
              <a:avLst/>
              <a:gdLst/>
              <a:ahLst/>
              <a:cxnLst>
                <a:cxn ang="0">
                  <a:pos x="318" y="1078"/>
                </a:cxn>
                <a:cxn ang="0">
                  <a:pos x="217" y="928"/>
                </a:cxn>
                <a:cxn ang="0">
                  <a:pos x="102" y="808"/>
                </a:cxn>
                <a:cxn ang="0">
                  <a:pos x="36" y="742"/>
                </a:cxn>
                <a:cxn ang="0">
                  <a:pos x="0" y="700"/>
                </a:cxn>
                <a:cxn ang="0">
                  <a:pos x="270" y="958"/>
                </a:cxn>
                <a:cxn ang="0">
                  <a:pos x="294" y="1006"/>
                </a:cxn>
                <a:cxn ang="0">
                  <a:pos x="367" y="670"/>
                </a:cxn>
                <a:cxn ang="0">
                  <a:pos x="379" y="411"/>
                </a:cxn>
                <a:cxn ang="0">
                  <a:pos x="347" y="118"/>
                </a:cxn>
                <a:cxn ang="0">
                  <a:pos x="393" y="0"/>
                </a:cxn>
                <a:cxn ang="0">
                  <a:pos x="397" y="357"/>
                </a:cxn>
                <a:cxn ang="0">
                  <a:pos x="421" y="609"/>
                </a:cxn>
                <a:cxn ang="0">
                  <a:pos x="385" y="826"/>
                </a:cxn>
                <a:cxn ang="0">
                  <a:pos x="385" y="1036"/>
                </a:cxn>
                <a:cxn ang="0">
                  <a:pos x="877" y="784"/>
                </a:cxn>
                <a:cxn ang="0">
                  <a:pos x="1309" y="555"/>
                </a:cxn>
                <a:cxn ang="0">
                  <a:pos x="1802" y="249"/>
                </a:cxn>
                <a:cxn ang="0">
                  <a:pos x="2096" y="69"/>
                </a:cxn>
                <a:cxn ang="0">
                  <a:pos x="1814" y="279"/>
                </a:cxn>
                <a:cxn ang="0">
                  <a:pos x="1453" y="501"/>
                </a:cxn>
                <a:cxn ang="0">
                  <a:pos x="1123" y="700"/>
                </a:cxn>
                <a:cxn ang="0">
                  <a:pos x="739" y="898"/>
                </a:cxn>
                <a:cxn ang="0">
                  <a:pos x="463" y="1084"/>
                </a:cxn>
                <a:cxn ang="0">
                  <a:pos x="817" y="1193"/>
                </a:cxn>
                <a:cxn ang="0">
                  <a:pos x="1285" y="1187"/>
                </a:cxn>
                <a:cxn ang="0">
                  <a:pos x="1916" y="1396"/>
                </a:cxn>
                <a:cxn ang="0">
                  <a:pos x="2144" y="1420"/>
                </a:cxn>
                <a:cxn ang="0">
                  <a:pos x="1814" y="1408"/>
                </a:cxn>
                <a:cxn ang="0">
                  <a:pos x="1435" y="1288"/>
                </a:cxn>
                <a:cxn ang="0">
                  <a:pos x="1219" y="1229"/>
                </a:cxn>
                <a:cxn ang="0">
                  <a:pos x="799" y="1223"/>
                </a:cxn>
                <a:cxn ang="0">
                  <a:pos x="505" y="1145"/>
                </a:cxn>
                <a:cxn ang="0">
                  <a:pos x="733" y="1378"/>
                </a:cxn>
                <a:cxn ang="0">
                  <a:pos x="877" y="1619"/>
                </a:cxn>
                <a:cxn ang="0">
                  <a:pos x="1009" y="1787"/>
                </a:cxn>
                <a:cxn ang="0">
                  <a:pos x="817" y="1607"/>
                </a:cxn>
                <a:cxn ang="0">
                  <a:pos x="673" y="1372"/>
                </a:cxn>
                <a:cxn ang="0">
                  <a:pos x="415" y="1109"/>
                </a:cxn>
                <a:cxn ang="0">
                  <a:pos x="318" y="1078"/>
                </a:cxn>
                <a:cxn ang="0">
                  <a:pos x="318" y="1078"/>
                </a:cxn>
              </a:cxnLst>
              <a:rect l="0" t="0" r="r" b="b"/>
              <a:pathLst>
                <a:path w="2144" h="1787">
                  <a:moveTo>
                    <a:pt x="318" y="1078"/>
                  </a:moveTo>
                  <a:lnTo>
                    <a:pt x="217" y="928"/>
                  </a:lnTo>
                  <a:lnTo>
                    <a:pt x="102" y="808"/>
                  </a:lnTo>
                  <a:lnTo>
                    <a:pt x="36" y="742"/>
                  </a:lnTo>
                  <a:lnTo>
                    <a:pt x="0" y="700"/>
                  </a:lnTo>
                  <a:lnTo>
                    <a:pt x="270" y="958"/>
                  </a:lnTo>
                  <a:lnTo>
                    <a:pt x="294" y="1006"/>
                  </a:lnTo>
                  <a:lnTo>
                    <a:pt x="367" y="670"/>
                  </a:lnTo>
                  <a:lnTo>
                    <a:pt x="379" y="411"/>
                  </a:lnTo>
                  <a:lnTo>
                    <a:pt x="347" y="118"/>
                  </a:lnTo>
                  <a:lnTo>
                    <a:pt x="393" y="0"/>
                  </a:lnTo>
                  <a:lnTo>
                    <a:pt x="397" y="357"/>
                  </a:lnTo>
                  <a:lnTo>
                    <a:pt x="421" y="609"/>
                  </a:lnTo>
                  <a:lnTo>
                    <a:pt x="385" y="826"/>
                  </a:lnTo>
                  <a:lnTo>
                    <a:pt x="385" y="1036"/>
                  </a:lnTo>
                  <a:lnTo>
                    <a:pt x="877" y="784"/>
                  </a:lnTo>
                  <a:lnTo>
                    <a:pt x="1309" y="555"/>
                  </a:lnTo>
                  <a:lnTo>
                    <a:pt x="1802" y="249"/>
                  </a:lnTo>
                  <a:lnTo>
                    <a:pt x="2096" y="69"/>
                  </a:lnTo>
                  <a:lnTo>
                    <a:pt x="1814" y="279"/>
                  </a:lnTo>
                  <a:lnTo>
                    <a:pt x="1453" y="501"/>
                  </a:lnTo>
                  <a:lnTo>
                    <a:pt x="1123" y="700"/>
                  </a:lnTo>
                  <a:lnTo>
                    <a:pt x="739" y="898"/>
                  </a:lnTo>
                  <a:lnTo>
                    <a:pt x="463" y="1084"/>
                  </a:lnTo>
                  <a:lnTo>
                    <a:pt x="817" y="1193"/>
                  </a:lnTo>
                  <a:lnTo>
                    <a:pt x="1285" y="1187"/>
                  </a:lnTo>
                  <a:lnTo>
                    <a:pt x="1916" y="1396"/>
                  </a:lnTo>
                  <a:lnTo>
                    <a:pt x="2144" y="1420"/>
                  </a:lnTo>
                  <a:lnTo>
                    <a:pt x="1814" y="1408"/>
                  </a:lnTo>
                  <a:lnTo>
                    <a:pt x="1435" y="1288"/>
                  </a:lnTo>
                  <a:lnTo>
                    <a:pt x="1219" y="1229"/>
                  </a:lnTo>
                  <a:lnTo>
                    <a:pt x="799" y="1223"/>
                  </a:lnTo>
                  <a:lnTo>
                    <a:pt x="505" y="1145"/>
                  </a:lnTo>
                  <a:lnTo>
                    <a:pt x="733" y="1378"/>
                  </a:lnTo>
                  <a:lnTo>
                    <a:pt x="877" y="1619"/>
                  </a:lnTo>
                  <a:lnTo>
                    <a:pt x="1009" y="1787"/>
                  </a:lnTo>
                  <a:lnTo>
                    <a:pt x="817" y="1607"/>
                  </a:lnTo>
                  <a:lnTo>
                    <a:pt x="673" y="1372"/>
                  </a:lnTo>
                  <a:lnTo>
                    <a:pt x="415" y="1109"/>
                  </a:lnTo>
                  <a:lnTo>
                    <a:pt x="318" y="1078"/>
                  </a:lnTo>
                  <a:lnTo>
                    <a:pt x="318" y="1078"/>
                  </a:lnTo>
                  <a:close/>
                </a:path>
              </a:pathLst>
            </a:custGeom>
            <a:gradFill rotWithShape="0">
              <a:gsLst>
                <a:gs pos="0">
                  <a:schemeClr val="accent2"/>
                </a:gs>
                <a:gs pos="100000">
                  <a:schemeClr val="bg1"/>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20" name="Freeform 19"/>
            <p:cNvSpPr>
              <a:spLocks/>
            </p:cNvSpPr>
            <p:nvPr/>
          </p:nvSpPr>
          <p:spPr bwMode="hidden">
            <a:xfrm>
              <a:off x="2932" y="1728"/>
              <a:ext cx="2828" cy="2366"/>
            </a:xfrm>
            <a:custGeom>
              <a:avLst/>
              <a:gdLst/>
              <a:ahLst/>
              <a:cxnLst>
                <a:cxn ang="0">
                  <a:pos x="1814" y="606"/>
                </a:cxn>
                <a:cxn ang="0">
                  <a:pos x="1615" y="252"/>
                </a:cxn>
                <a:cxn ang="0">
                  <a:pos x="1345" y="132"/>
                </a:cxn>
                <a:cxn ang="0">
                  <a:pos x="1381" y="492"/>
                </a:cxn>
                <a:cxn ang="0">
                  <a:pos x="955" y="221"/>
                </a:cxn>
                <a:cxn ang="0">
                  <a:pos x="877" y="161"/>
                </a:cxn>
                <a:cxn ang="0">
                  <a:pos x="841" y="167"/>
                </a:cxn>
                <a:cxn ang="0">
                  <a:pos x="720" y="161"/>
                </a:cxn>
                <a:cxn ang="0">
                  <a:pos x="613" y="144"/>
                </a:cxn>
                <a:cxn ang="0">
                  <a:pos x="492" y="161"/>
                </a:cxn>
                <a:cxn ang="0">
                  <a:pos x="432" y="150"/>
                </a:cxn>
                <a:cxn ang="0">
                  <a:pos x="342" y="138"/>
                </a:cxn>
                <a:cxn ang="0">
                  <a:pos x="246" y="126"/>
                </a:cxn>
                <a:cxn ang="0">
                  <a:pos x="174" y="114"/>
                </a:cxn>
                <a:cxn ang="0">
                  <a:pos x="216" y="240"/>
                </a:cxn>
                <a:cxn ang="0">
                  <a:pos x="607" y="588"/>
                </a:cxn>
                <a:cxn ang="0">
                  <a:pos x="1177" y="817"/>
                </a:cxn>
                <a:cxn ang="0">
                  <a:pos x="972" y="871"/>
                </a:cxn>
                <a:cxn ang="0">
                  <a:pos x="492" y="1111"/>
                </a:cxn>
                <a:cxn ang="0">
                  <a:pos x="276" y="1441"/>
                </a:cxn>
                <a:cxn ang="0">
                  <a:pos x="42" y="1441"/>
                </a:cxn>
                <a:cxn ang="0">
                  <a:pos x="367" y="1585"/>
                </a:cxn>
                <a:cxn ang="0">
                  <a:pos x="949" y="1712"/>
                </a:cxn>
                <a:cxn ang="0">
                  <a:pos x="1519" y="1537"/>
                </a:cxn>
                <a:cxn ang="0">
                  <a:pos x="1735" y="1513"/>
                </a:cxn>
                <a:cxn ang="0">
                  <a:pos x="1723" y="1802"/>
                </a:cxn>
                <a:cxn ang="0">
                  <a:pos x="2042" y="2229"/>
                </a:cxn>
                <a:cxn ang="0">
                  <a:pos x="2191" y="2133"/>
                </a:cxn>
                <a:cxn ang="0">
                  <a:pos x="2270" y="1970"/>
                </a:cxn>
                <a:cxn ang="0">
                  <a:pos x="2233" y="1573"/>
                </a:cxn>
                <a:cxn ang="0">
                  <a:pos x="2294" y="1483"/>
                </a:cxn>
                <a:cxn ang="0">
                  <a:pos x="2588" y="1688"/>
                </a:cxn>
                <a:cxn ang="0">
                  <a:pos x="2695" y="1682"/>
                </a:cxn>
                <a:cxn ang="0">
                  <a:pos x="2588" y="1543"/>
                </a:cxn>
                <a:cxn ang="0">
                  <a:pos x="2510" y="1357"/>
                </a:cxn>
                <a:cxn ang="0">
                  <a:pos x="2354" y="1184"/>
                </a:cxn>
                <a:cxn ang="0">
                  <a:pos x="2102" y="931"/>
                </a:cxn>
                <a:cxn ang="0">
                  <a:pos x="2137" y="907"/>
                </a:cxn>
                <a:cxn ang="0">
                  <a:pos x="2215" y="871"/>
                </a:cxn>
                <a:cxn ang="0">
                  <a:pos x="2324" y="817"/>
                </a:cxn>
                <a:cxn ang="0">
                  <a:pos x="2372" y="787"/>
                </a:cxn>
                <a:cxn ang="0">
                  <a:pos x="2078" y="865"/>
                </a:cxn>
              </a:cxnLst>
              <a:rect l="0" t="0" r="r" b="b"/>
              <a:pathLst>
                <a:path w="2828" h="2366">
                  <a:moveTo>
                    <a:pt x="2006" y="835"/>
                  </a:moveTo>
                  <a:lnTo>
                    <a:pt x="1873" y="715"/>
                  </a:lnTo>
                  <a:lnTo>
                    <a:pt x="1814" y="606"/>
                  </a:lnTo>
                  <a:lnTo>
                    <a:pt x="1747" y="438"/>
                  </a:lnTo>
                  <a:lnTo>
                    <a:pt x="1699" y="312"/>
                  </a:lnTo>
                  <a:lnTo>
                    <a:pt x="1615" y="252"/>
                  </a:lnTo>
                  <a:lnTo>
                    <a:pt x="1453" y="84"/>
                  </a:lnTo>
                  <a:lnTo>
                    <a:pt x="1375" y="0"/>
                  </a:lnTo>
                  <a:lnTo>
                    <a:pt x="1345" y="132"/>
                  </a:lnTo>
                  <a:lnTo>
                    <a:pt x="1369" y="294"/>
                  </a:lnTo>
                  <a:lnTo>
                    <a:pt x="1513" y="558"/>
                  </a:lnTo>
                  <a:lnTo>
                    <a:pt x="1381" y="492"/>
                  </a:lnTo>
                  <a:lnTo>
                    <a:pt x="1201" y="360"/>
                  </a:lnTo>
                  <a:lnTo>
                    <a:pt x="961" y="227"/>
                  </a:lnTo>
                  <a:lnTo>
                    <a:pt x="955" y="221"/>
                  </a:lnTo>
                  <a:lnTo>
                    <a:pt x="949" y="215"/>
                  </a:lnTo>
                  <a:lnTo>
                    <a:pt x="913" y="185"/>
                  </a:lnTo>
                  <a:lnTo>
                    <a:pt x="877" y="161"/>
                  </a:lnTo>
                  <a:lnTo>
                    <a:pt x="859" y="156"/>
                  </a:lnTo>
                  <a:lnTo>
                    <a:pt x="853" y="161"/>
                  </a:lnTo>
                  <a:lnTo>
                    <a:pt x="841" y="167"/>
                  </a:lnTo>
                  <a:lnTo>
                    <a:pt x="810" y="173"/>
                  </a:lnTo>
                  <a:lnTo>
                    <a:pt x="768" y="167"/>
                  </a:lnTo>
                  <a:lnTo>
                    <a:pt x="720" y="161"/>
                  </a:lnTo>
                  <a:lnTo>
                    <a:pt x="678" y="156"/>
                  </a:lnTo>
                  <a:lnTo>
                    <a:pt x="637" y="150"/>
                  </a:lnTo>
                  <a:lnTo>
                    <a:pt x="613" y="144"/>
                  </a:lnTo>
                  <a:lnTo>
                    <a:pt x="601" y="144"/>
                  </a:lnTo>
                  <a:lnTo>
                    <a:pt x="498" y="161"/>
                  </a:lnTo>
                  <a:lnTo>
                    <a:pt x="492" y="161"/>
                  </a:lnTo>
                  <a:lnTo>
                    <a:pt x="480" y="156"/>
                  </a:lnTo>
                  <a:lnTo>
                    <a:pt x="456" y="156"/>
                  </a:lnTo>
                  <a:lnTo>
                    <a:pt x="432" y="150"/>
                  </a:lnTo>
                  <a:lnTo>
                    <a:pt x="379" y="144"/>
                  </a:lnTo>
                  <a:lnTo>
                    <a:pt x="361" y="138"/>
                  </a:lnTo>
                  <a:lnTo>
                    <a:pt x="342" y="138"/>
                  </a:lnTo>
                  <a:lnTo>
                    <a:pt x="324" y="138"/>
                  </a:lnTo>
                  <a:lnTo>
                    <a:pt x="300" y="132"/>
                  </a:lnTo>
                  <a:lnTo>
                    <a:pt x="246" y="126"/>
                  </a:lnTo>
                  <a:lnTo>
                    <a:pt x="216" y="120"/>
                  </a:lnTo>
                  <a:lnTo>
                    <a:pt x="192" y="120"/>
                  </a:lnTo>
                  <a:lnTo>
                    <a:pt x="174" y="114"/>
                  </a:lnTo>
                  <a:lnTo>
                    <a:pt x="168" y="114"/>
                  </a:lnTo>
                  <a:lnTo>
                    <a:pt x="6" y="120"/>
                  </a:lnTo>
                  <a:lnTo>
                    <a:pt x="216" y="240"/>
                  </a:lnTo>
                  <a:lnTo>
                    <a:pt x="306" y="294"/>
                  </a:lnTo>
                  <a:lnTo>
                    <a:pt x="480" y="462"/>
                  </a:lnTo>
                  <a:lnTo>
                    <a:pt x="607" y="588"/>
                  </a:lnTo>
                  <a:lnTo>
                    <a:pt x="655" y="672"/>
                  </a:lnTo>
                  <a:lnTo>
                    <a:pt x="949" y="769"/>
                  </a:lnTo>
                  <a:lnTo>
                    <a:pt x="1177" y="817"/>
                  </a:lnTo>
                  <a:lnTo>
                    <a:pt x="1249" y="871"/>
                  </a:lnTo>
                  <a:lnTo>
                    <a:pt x="1117" y="853"/>
                  </a:lnTo>
                  <a:lnTo>
                    <a:pt x="972" y="871"/>
                  </a:lnTo>
                  <a:lnTo>
                    <a:pt x="756" y="919"/>
                  </a:lnTo>
                  <a:lnTo>
                    <a:pt x="619" y="961"/>
                  </a:lnTo>
                  <a:lnTo>
                    <a:pt x="492" y="1111"/>
                  </a:lnTo>
                  <a:lnTo>
                    <a:pt x="420" y="1214"/>
                  </a:lnTo>
                  <a:lnTo>
                    <a:pt x="348" y="1345"/>
                  </a:lnTo>
                  <a:lnTo>
                    <a:pt x="276" y="1441"/>
                  </a:lnTo>
                  <a:lnTo>
                    <a:pt x="192" y="1471"/>
                  </a:lnTo>
                  <a:lnTo>
                    <a:pt x="66" y="1465"/>
                  </a:lnTo>
                  <a:lnTo>
                    <a:pt x="42" y="1441"/>
                  </a:lnTo>
                  <a:lnTo>
                    <a:pt x="0" y="1471"/>
                  </a:lnTo>
                  <a:lnTo>
                    <a:pt x="126" y="1519"/>
                  </a:lnTo>
                  <a:lnTo>
                    <a:pt x="367" y="1585"/>
                  </a:lnTo>
                  <a:lnTo>
                    <a:pt x="570" y="1591"/>
                  </a:lnTo>
                  <a:lnTo>
                    <a:pt x="690" y="1664"/>
                  </a:lnTo>
                  <a:lnTo>
                    <a:pt x="949" y="1712"/>
                  </a:lnTo>
                  <a:lnTo>
                    <a:pt x="1260" y="1694"/>
                  </a:lnTo>
                  <a:lnTo>
                    <a:pt x="1411" y="1603"/>
                  </a:lnTo>
                  <a:lnTo>
                    <a:pt x="1519" y="1537"/>
                  </a:lnTo>
                  <a:lnTo>
                    <a:pt x="1645" y="1399"/>
                  </a:lnTo>
                  <a:lnTo>
                    <a:pt x="1699" y="1387"/>
                  </a:lnTo>
                  <a:lnTo>
                    <a:pt x="1735" y="1513"/>
                  </a:lnTo>
                  <a:lnTo>
                    <a:pt x="1729" y="1567"/>
                  </a:lnTo>
                  <a:lnTo>
                    <a:pt x="1723" y="1670"/>
                  </a:lnTo>
                  <a:lnTo>
                    <a:pt x="1723" y="1802"/>
                  </a:lnTo>
                  <a:lnTo>
                    <a:pt x="1831" y="1964"/>
                  </a:lnTo>
                  <a:lnTo>
                    <a:pt x="1957" y="2090"/>
                  </a:lnTo>
                  <a:lnTo>
                    <a:pt x="2042" y="2229"/>
                  </a:lnTo>
                  <a:lnTo>
                    <a:pt x="2155" y="2366"/>
                  </a:lnTo>
                  <a:lnTo>
                    <a:pt x="2161" y="2295"/>
                  </a:lnTo>
                  <a:lnTo>
                    <a:pt x="2191" y="2133"/>
                  </a:lnTo>
                  <a:lnTo>
                    <a:pt x="2215" y="2048"/>
                  </a:lnTo>
                  <a:lnTo>
                    <a:pt x="2258" y="2042"/>
                  </a:lnTo>
                  <a:lnTo>
                    <a:pt x="2270" y="1970"/>
                  </a:lnTo>
                  <a:lnTo>
                    <a:pt x="2342" y="1868"/>
                  </a:lnTo>
                  <a:lnTo>
                    <a:pt x="2324" y="1748"/>
                  </a:lnTo>
                  <a:lnTo>
                    <a:pt x="2233" y="1573"/>
                  </a:lnTo>
                  <a:lnTo>
                    <a:pt x="2209" y="1453"/>
                  </a:lnTo>
                  <a:lnTo>
                    <a:pt x="2209" y="1345"/>
                  </a:lnTo>
                  <a:lnTo>
                    <a:pt x="2294" y="1483"/>
                  </a:lnTo>
                  <a:lnTo>
                    <a:pt x="2461" y="1651"/>
                  </a:lnTo>
                  <a:lnTo>
                    <a:pt x="2504" y="1651"/>
                  </a:lnTo>
                  <a:lnTo>
                    <a:pt x="2588" y="1688"/>
                  </a:lnTo>
                  <a:lnTo>
                    <a:pt x="2678" y="1718"/>
                  </a:lnTo>
                  <a:lnTo>
                    <a:pt x="2720" y="1712"/>
                  </a:lnTo>
                  <a:lnTo>
                    <a:pt x="2695" y="1682"/>
                  </a:lnTo>
                  <a:lnTo>
                    <a:pt x="2678" y="1627"/>
                  </a:lnTo>
                  <a:lnTo>
                    <a:pt x="2630" y="1597"/>
                  </a:lnTo>
                  <a:lnTo>
                    <a:pt x="2588" y="1543"/>
                  </a:lnTo>
                  <a:lnTo>
                    <a:pt x="2618" y="1483"/>
                  </a:lnTo>
                  <a:lnTo>
                    <a:pt x="2576" y="1399"/>
                  </a:lnTo>
                  <a:lnTo>
                    <a:pt x="2510" y="1357"/>
                  </a:lnTo>
                  <a:lnTo>
                    <a:pt x="2576" y="1351"/>
                  </a:lnTo>
                  <a:lnTo>
                    <a:pt x="2552" y="1315"/>
                  </a:lnTo>
                  <a:lnTo>
                    <a:pt x="2354" y="1184"/>
                  </a:lnTo>
                  <a:lnTo>
                    <a:pt x="2252" y="1123"/>
                  </a:lnTo>
                  <a:lnTo>
                    <a:pt x="2173" y="1009"/>
                  </a:lnTo>
                  <a:lnTo>
                    <a:pt x="2102" y="931"/>
                  </a:lnTo>
                  <a:lnTo>
                    <a:pt x="2108" y="931"/>
                  </a:lnTo>
                  <a:lnTo>
                    <a:pt x="2114" y="925"/>
                  </a:lnTo>
                  <a:lnTo>
                    <a:pt x="2137" y="907"/>
                  </a:lnTo>
                  <a:lnTo>
                    <a:pt x="2167" y="883"/>
                  </a:lnTo>
                  <a:lnTo>
                    <a:pt x="2197" y="877"/>
                  </a:lnTo>
                  <a:lnTo>
                    <a:pt x="2215" y="871"/>
                  </a:lnTo>
                  <a:lnTo>
                    <a:pt x="2240" y="859"/>
                  </a:lnTo>
                  <a:lnTo>
                    <a:pt x="2300" y="829"/>
                  </a:lnTo>
                  <a:lnTo>
                    <a:pt x="2324" y="817"/>
                  </a:lnTo>
                  <a:lnTo>
                    <a:pt x="2348" y="799"/>
                  </a:lnTo>
                  <a:lnTo>
                    <a:pt x="2366" y="793"/>
                  </a:lnTo>
                  <a:lnTo>
                    <a:pt x="2372" y="787"/>
                  </a:lnTo>
                  <a:lnTo>
                    <a:pt x="2828" y="588"/>
                  </a:lnTo>
                  <a:lnTo>
                    <a:pt x="2828" y="528"/>
                  </a:lnTo>
                  <a:lnTo>
                    <a:pt x="2078" y="865"/>
                  </a:lnTo>
                  <a:lnTo>
                    <a:pt x="2006" y="835"/>
                  </a:lnTo>
                  <a:lnTo>
                    <a:pt x="2006" y="835"/>
                  </a:lnTo>
                  <a:close/>
                </a:path>
              </a:pathLst>
            </a:custGeom>
            <a:gradFill rotWithShape="0">
              <a:gsLst>
                <a:gs pos="0">
                  <a:schemeClr val="bg2"/>
                </a:gs>
                <a:gs pos="50000">
                  <a:schemeClr val="bg1"/>
                </a:gs>
                <a:gs pos="100000">
                  <a:schemeClr val="bg2"/>
                </a:gs>
              </a:gsLst>
              <a:lin ang="27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21" name="Freeform 20"/>
            <p:cNvSpPr>
              <a:spLocks/>
            </p:cNvSpPr>
            <p:nvPr/>
          </p:nvSpPr>
          <p:spPr bwMode="hidden">
            <a:xfrm>
              <a:off x="3160" y="1860"/>
              <a:ext cx="2162" cy="1934"/>
            </a:xfrm>
            <a:custGeom>
              <a:avLst/>
              <a:gdLst/>
              <a:ahLst/>
              <a:cxnLst>
                <a:cxn ang="0">
                  <a:pos x="1842" y="851"/>
                </a:cxn>
                <a:cxn ang="0">
                  <a:pos x="1937" y="1019"/>
                </a:cxn>
                <a:cxn ang="0">
                  <a:pos x="2051" y="1168"/>
                </a:cxn>
                <a:cxn ang="0">
                  <a:pos x="2117" y="1246"/>
                </a:cxn>
                <a:cxn ang="0">
                  <a:pos x="2153" y="1294"/>
                </a:cxn>
                <a:cxn ang="0">
                  <a:pos x="1889" y="977"/>
                </a:cxn>
                <a:cxn ang="0">
                  <a:pos x="1860" y="929"/>
                </a:cxn>
                <a:cxn ang="0">
                  <a:pos x="1782" y="1240"/>
                </a:cxn>
                <a:cxn ang="0">
                  <a:pos x="1770" y="1486"/>
                </a:cxn>
                <a:cxn ang="0">
                  <a:pos x="1818" y="1906"/>
                </a:cxn>
                <a:cxn ang="0">
                  <a:pos x="1788" y="1930"/>
                </a:cxn>
                <a:cxn ang="0">
                  <a:pos x="1746" y="1534"/>
                </a:cxn>
                <a:cxn ang="0">
                  <a:pos x="1728" y="1288"/>
                </a:cxn>
                <a:cxn ang="0">
                  <a:pos x="1764" y="1085"/>
                </a:cxn>
                <a:cxn ang="0">
                  <a:pos x="1770" y="875"/>
                </a:cxn>
                <a:cxn ang="0">
                  <a:pos x="1268" y="1007"/>
                </a:cxn>
                <a:cxn ang="0">
                  <a:pos x="825" y="1132"/>
                </a:cxn>
                <a:cxn ang="0">
                  <a:pos x="323" y="1312"/>
                </a:cxn>
                <a:cxn ang="0">
                  <a:pos x="18" y="1420"/>
                </a:cxn>
                <a:cxn ang="0">
                  <a:pos x="311" y="1282"/>
                </a:cxn>
                <a:cxn ang="0">
                  <a:pos x="682" y="1144"/>
                </a:cxn>
                <a:cxn ang="0">
                  <a:pos x="1022" y="1037"/>
                </a:cxn>
                <a:cxn ang="0">
                  <a:pos x="1411" y="929"/>
                </a:cxn>
                <a:cxn ang="0">
                  <a:pos x="1692" y="815"/>
                </a:cxn>
                <a:cxn ang="0">
                  <a:pos x="1333" y="623"/>
                </a:cxn>
                <a:cxn ang="0">
                  <a:pos x="861" y="515"/>
                </a:cxn>
                <a:cxn ang="0">
                  <a:pos x="227" y="161"/>
                </a:cxn>
                <a:cxn ang="0">
                  <a:pos x="0" y="83"/>
                </a:cxn>
                <a:cxn ang="0">
                  <a:pos x="329" y="179"/>
                </a:cxn>
                <a:cxn ang="0">
                  <a:pos x="712" y="383"/>
                </a:cxn>
                <a:cxn ang="0">
                  <a:pos x="933" y="491"/>
                </a:cxn>
                <a:cxn ang="0">
                  <a:pos x="1351" y="593"/>
                </a:cxn>
                <a:cxn ang="0">
                  <a:pos x="1650" y="743"/>
                </a:cxn>
                <a:cxn ang="0">
                  <a:pos x="1423" y="461"/>
                </a:cxn>
                <a:cxn ang="0">
                  <a:pos x="1286" y="191"/>
                </a:cxn>
                <a:cxn ang="0">
                  <a:pos x="1154" y="0"/>
                </a:cxn>
                <a:cxn ang="0">
                  <a:pos x="1339" y="215"/>
                </a:cxn>
                <a:cxn ang="0">
                  <a:pos x="1489" y="485"/>
                </a:cxn>
                <a:cxn ang="0">
                  <a:pos x="1746" y="803"/>
                </a:cxn>
                <a:cxn ang="0">
                  <a:pos x="1842" y="851"/>
                </a:cxn>
                <a:cxn ang="0">
                  <a:pos x="1842" y="851"/>
                </a:cxn>
              </a:cxnLst>
              <a:rect l="0" t="0" r="r" b="b"/>
              <a:pathLst>
                <a:path w="2153" h="1930">
                  <a:moveTo>
                    <a:pt x="1842" y="851"/>
                  </a:moveTo>
                  <a:lnTo>
                    <a:pt x="1937" y="1019"/>
                  </a:lnTo>
                  <a:lnTo>
                    <a:pt x="2051" y="1168"/>
                  </a:lnTo>
                  <a:lnTo>
                    <a:pt x="2117" y="1246"/>
                  </a:lnTo>
                  <a:lnTo>
                    <a:pt x="2153" y="1294"/>
                  </a:lnTo>
                  <a:lnTo>
                    <a:pt x="1889" y="977"/>
                  </a:lnTo>
                  <a:lnTo>
                    <a:pt x="1860" y="929"/>
                  </a:lnTo>
                  <a:lnTo>
                    <a:pt x="1782" y="1240"/>
                  </a:lnTo>
                  <a:lnTo>
                    <a:pt x="1770" y="1486"/>
                  </a:lnTo>
                  <a:lnTo>
                    <a:pt x="1818" y="1906"/>
                  </a:lnTo>
                  <a:lnTo>
                    <a:pt x="1788" y="1930"/>
                  </a:lnTo>
                  <a:lnTo>
                    <a:pt x="1746" y="1534"/>
                  </a:lnTo>
                  <a:lnTo>
                    <a:pt x="1728" y="1288"/>
                  </a:lnTo>
                  <a:lnTo>
                    <a:pt x="1764" y="1085"/>
                  </a:lnTo>
                  <a:lnTo>
                    <a:pt x="1770" y="875"/>
                  </a:lnTo>
                  <a:lnTo>
                    <a:pt x="1268" y="1007"/>
                  </a:lnTo>
                  <a:lnTo>
                    <a:pt x="825" y="1132"/>
                  </a:lnTo>
                  <a:lnTo>
                    <a:pt x="323" y="1312"/>
                  </a:lnTo>
                  <a:lnTo>
                    <a:pt x="18" y="1420"/>
                  </a:lnTo>
                  <a:lnTo>
                    <a:pt x="311" y="1282"/>
                  </a:lnTo>
                  <a:lnTo>
                    <a:pt x="682" y="1144"/>
                  </a:lnTo>
                  <a:lnTo>
                    <a:pt x="1022" y="1037"/>
                  </a:lnTo>
                  <a:lnTo>
                    <a:pt x="1411" y="929"/>
                  </a:lnTo>
                  <a:lnTo>
                    <a:pt x="1692" y="815"/>
                  </a:lnTo>
                  <a:lnTo>
                    <a:pt x="1333" y="623"/>
                  </a:lnTo>
                  <a:lnTo>
                    <a:pt x="861" y="515"/>
                  </a:lnTo>
                  <a:lnTo>
                    <a:pt x="227" y="161"/>
                  </a:lnTo>
                  <a:lnTo>
                    <a:pt x="0" y="83"/>
                  </a:lnTo>
                  <a:lnTo>
                    <a:pt x="329" y="179"/>
                  </a:lnTo>
                  <a:lnTo>
                    <a:pt x="712" y="383"/>
                  </a:lnTo>
                  <a:lnTo>
                    <a:pt x="933" y="491"/>
                  </a:lnTo>
                  <a:lnTo>
                    <a:pt x="1351" y="593"/>
                  </a:lnTo>
                  <a:lnTo>
                    <a:pt x="1650" y="743"/>
                  </a:lnTo>
                  <a:lnTo>
                    <a:pt x="1423" y="461"/>
                  </a:lnTo>
                  <a:lnTo>
                    <a:pt x="1286" y="191"/>
                  </a:lnTo>
                  <a:lnTo>
                    <a:pt x="1154" y="0"/>
                  </a:lnTo>
                  <a:lnTo>
                    <a:pt x="1339" y="215"/>
                  </a:lnTo>
                  <a:lnTo>
                    <a:pt x="1489" y="485"/>
                  </a:lnTo>
                  <a:lnTo>
                    <a:pt x="1746" y="803"/>
                  </a:lnTo>
                  <a:lnTo>
                    <a:pt x="1842" y="851"/>
                  </a:lnTo>
                  <a:lnTo>
                    <a:pt x="1842" y="851"/>
                  </a:lnTo>
                  <a:close/>
                </a:path>
              </a:pathLst>
            </a:custGeom>
            <a:gradFill rotWithShape="0">
              <a:gsLst>
                <a:gs pos="0">
                  <a:schemeClr val="accent2"/>
                </a:gs>
                <a:gs pos="100000">
                  <a:schemeClr val="bg1"/>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grpSp>
      <p:sp>
        <p:nvSpPr>
          <p:cNvPr id="2" name="Заголовок 1"/>
          <p:cNvSpPr>
            <a:spLocks noGrp="1"/>
          </p:cNvSpPr>
          <p:nvPr>
            <p:ph type="title"/>
          </p:nvPr>
        </p:nvSpPr>
        <p:spPr/>
        <p:txBody>
          <a:bodyPr/>
          <a:lstStyle/>
          <a:p>
            <a:r>
              <a:rPr lang="ru-RU" smtClean="0"/>
              <a:t>Образец заголовка</a:t>
            </a:r>
            <a:endParaRPr lang="ru-RU"/>
          </a:p>
        </p:txBody>
      </p:sp>
      <p:sp>
        <p:nvSpPr>
          <p:cNvPr id="22" name="Дата 2"/>
          <p:cNvSpPr>
            <a:spLocks noGrp="1"/>
          </p:cNvSpPr>
          <p:nvPr>
            <p:ph type="dt" sz="half" idx="10"/>
          </p:nvPr>
        </p:nvSpPr>
        <p:spPr/>
        <p:txBody>
          <a:bodyPr/>
          <a:lstStyle>
            <a:lvl1pPr>
              <a:defRPr/>
            </a:lvl1pPr>
          </a:lstStyle>
          <a:p>
            <a:pPr>
              <a:defRPr/>
            </a:pPr>
            <a:endParaRPr lang="ru-RU"/>
          </a:p>
        </p:txBody>
      </p:sp>
      <p:sp>
        <p:nvSpPr>
          <p:cNvPr id="23" name="Нижний колонтитул 3"/>
          <p:cNvSpPr>
            <a:spLocks noGrp="1"/>
          </p:cNvSpPr>
          <p:nvPr>
            <p:ph type="ftr" sz="quarter" idx="11"/>
          </p:nvPr>
        </p:nvSpPr>
        <p:spPr/>
        <p:txBody>
          <a:bodyPr/>
          <a:lstStyle>
            <a:lvl1pPr>
              <a:defRPr/>
            </a:lvl1pPr>
          </a:lstStyle>
          <a:p>
            <a:pPr>
              <a:defRPr/>
            </a:pPr>
            <a:endParaRPr lang="ru-RU"/>
          </a:p>
        </p:txBody>
      </p:sp>
      <p:sp>
        <p:nvSpPr>
          <p:cNvPr id="24" name="Номер слайда 4"/>
          <p:cNvSpPr>
            <a:spLocks noGrp="1"/>
          </p:cNvSpPr>
          <p:nvPr>
            <p:ph type="sldNum" sz="quarter" idx="12"/>
          </p:nvPr>
        </p:nvSpPr>
        <p:spPr/>
        <p:txBody>
          <a:bodyPr/>
          <a:lstStyle>
            <a:lvl1pPr>
              <a:defRPr/>
            </a:lvl1pPr>
          </a:lstStyle>
          <a:p>
            <a:pPr>
              <a:defRPr/>
            </a:pPr>
            <a:fld id="{C4E4AA75-EB5F-485E-8E0E-B125AB37F1AF}" type="slidenum">
              <a:rPr lang="ru-RU"/>
              <a:pPr>
                <a:defRPr/>
              </a:pPr>
              <a:t>‹#›</a:t>
            </a:fld>
            <a:endParaRPr lang="ru-RU"/>
          </a:p>
        </p:txBody>
      </p:sp>
    </p:spTree>
  </p:cSld>
  <p:clrMapOvr>
    <a:masterClrMapping/>
  </p:clrMapOvr>
  <p:timing>
    <p:tnLst>
      <p:par>
        <p:cTn id="1" dur="indefinite" restart="never" nodeType="tmRoot"/>
      </p:par>
    </p:tnLst>
  </p:timing>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showMasterPhAnim="0" type="blank" preserve="1">
  <p:cSld name="Пустой слайд">
    <p:spTree>
      <p:nvGrpSpPr>
        <p:cNvPr id="1" name=""/>
        <p:cNvGrpSpPr/>
        <p:nvPr/>
      </p:nvGrpSpPr>
      <p:grpSpPr>
        <a:xfrm>
          <a:off x="0" y="0"/>
          <a:ext cx="0" cy="0"/>
          <a:chOff x="0" y="0"/>
          <a:chExt cx="0" cy="0"/>
        </a:xfrm>
      </p:grpSpPr>
      <p:grpSp>
        <p:nvGrpSpPr>
          <p:cNvPr id="2" name="Group 2"/>
          <p:cNvGrpSpPr>
            <a:grpSpLocks/>
          </p:cNvGrpSpPr>
          <p:nvPr/>
        </p:nvGrpSpPr>
        <p:grpSpPr bwMode="auto">
          <a:xfrm>
            <a:off x="0" y="0"/>
            <a:ext cx="9144000" cy="6934200"/>
            <a:chOff x="0" y="0"/>
            <a:chExt cx="5760" cy="4368"/>
          </a:xfrm>
        </p:grpSpPr>
        <p:sp>
          <p:nvSpPr>
            <p:cNvPr id="3" name="Freeform 3"/>
            <p:cNvSpPr>
              <a:spLocks/>
            </p:cNvSpPr>
            <p:nvPr/>
          </p:nvSpPr>
          <p:spPr bwMode="hidden">
            <a:xfrm>
              <a:off x="0" y="2208"/>
              <a:ext cx="2515" cy="1970"/>
            </a:xfrm>
            <a:custGeom>
              <a:avLst/>
              <a:gdLst/>
              <a:ahLst/>
              <a:cxnLst>
                <a:cxn ang="0">
                  <a:pos x="744" y="1669"/>
                </a:cxn>
                <a:cxn ang="0">
                  <a:pos x="852" y="1400"/>
                </a:cxn>
                <a:cxn ang="0">
                  <a:pos x="876" y="1171"/>
                </a:cxn>
                <a:cxn ang="0">
                  <a:pos x="979" y="1370"/>
                </a:cxn>
                <a:cxn ang="0">
                  <a:pos x="1231" y="1621"/>
                </a:cxn>
                <a:cxn ang="0">
                  <a:pos x="1471" y="1693"/>
                </a:cxn>
                <a:cxn ang="0">
                  <a:pos x="1819" y="1678"/>
                </a:cxn>
                <a:cxn ang="0">
                  <a:pos x="1893" y="1513"/>
                </a:cxn>
                <a:cxn ang="0">
                  <a:pos x="1874" y="1285"/>
                </a:cxn>
                <a:cxn ang="0">
                  <a:pos x="1783" y="967"/>
                </a:cxn>
                <a:cxn ang="0">
                  <a:pos x="1289" y="873"/>
                </a:cxn>
                <a:cxn ang="0">
                  <a:pos x="1549" y="745"/>
                </a:cxn>
                <a:cxn ang="0">
                  <a:pos x="1753" y="732"/>
                </a:cxn>
                <a:cxn ang="0">
                  <a:pos x="2107" y="618"/>
                </a:cxn>
                <a:cxn ang="0">
                  <a:pos x="2377" y="438"/>
                </a:cxn>
                <a:cxn ang="0">
                  <a:pos x="2420" y="343"/>
                </a:cxn>
                <a:cxn ang="0">
                  <a:pos x="2077" y="331"/>
                </a:cxn>
                <a:cxn ang="0">
                  <a:pos x="1951" y="301"/>
                </a:cxn>
                <a:cxn ang="0">
                  <a:pos x="1645" y="289"/>
                </a:cxn>
                <a:cxn ang="0">
                  <a:pos x="1297" y="408"/>
                </a:cxn>
                <a:cxn ang="0">
                  <a:pos x="1308" y="337"/>
                </a:cxn>
                <a:cxn ang="0">
                  <a:pos x="1453" y="168"/>
                </a:cxn>
                <a:cxn ang="0">
                  <a:pos x="1477" y="36"/>
                </a:cxn>
                <a:cxn ang="0">
                  <a:pos x="1417" y="24"/>
                </a:cxn>
                <a:cxn ang="0">
                  <a:pos x="1189" y="102"/>
                </a:cxn>
                <a:cxn ang="0">
                  <a:pos x="1026" y="144"/>
                </a:cxn>
                <a:cxn ang="0">
                  <a:pos x="889" y="331"/>
                </a:cxn>
                <a:cxn ang="0">
                  <a:pos x="726" y="480"/>
                </a:cxn>
                <a:cxn ang="0">
                  <a:pos x="643" y="540"/>
                </a:cxn>
                <a:cxn ang="0">
                  <a:pos x="600" y="516"/>
                </a:cxn>
                <a:cxn ang="0">
                  <a:pos x="552" y="486"/>
                </a:cxn>
                <a:cxn ang="0">
                  <a:pos x="528" y="462"/>
                </a:cxn>
                <a:cxn ang="0">
                  <a:pos x="474" y="426"/>
                </a:cxn>
                <a:cxn ang="0">
                  <a:pos x="415" y="390"/>
                </a:cxn>
                <a:cxn ang="0">
                  <a:pos x="366" y="366"/>
                </a:cxn>
                <a:cxn ang="0">
                  <a:pos x="192" y="234"/>
                </a:cxn>
                <a:cxn ang="0">
                  <a:pos x="570" y="564"/>
                </a:cxn>
                <a:cxn ang="0">
                  <a:pos x="444" y="732"/>
                </a:cxn>
                <a:cxn ang="0">
                  <a:pos x="318" y="787"/>
                </a:cxn>
                <a:cxn ang="0">
                  <a:pos x="127" y="853"/>
                </a:cxn>
                <a:cxn ang="0">
                  <a:pos x="0" y="1165"/>
                </a:cxn>
                <a:cxn ang="0">
                  <a:pos x="372" y="1015"/>
                </a:cxn>
                <a:cxn ang="0">
                  <a:pos x="222" y="1262"/>
                </a:cxn>
                <a:cxn ang="0">
                  <a:pos x="139" y="1459"/>
                </a:cxn>
                <a:cxn ang="0">
                  <a:pos x="102" y="1495"/>
                </a:cxn>
                <a:cxn ang="0">
                  <a:pos x="84" y="1519"/>
                </a:cxn>
                <a:cxn ang="0">
                  <a:pos x="96" y="1537"/>
                </a:cxn>
                <a:cxn ang="0">
                  <a:pos x="127" y="1567"/>
                </a:cxn>
                <a:cxn ang="0">
                  <a:pos x="145" y="1633"/>
                </a:cxn>
                <a:cxn ang="0">
                  <a:pos x="156" y="1693"/>
                </a:cxn>
                <a:cxn ang="0">
                  <a:pos x="162" y="1723"/>
                </a:cxn>
                <a:cxn ang="0">
                  <a:pos x="216" y="1802"/>
                </a:cxn>
                <a:cxn ang="0">
                  <a:pos x="228" y="1850"/>
                </a:cxn>
                <a:cxn ang="0">
                  <a:pos x="240" y="1904"/>
                </a:cxn>
                <a:cxn ang="0">
                  <a:pos x="246" y="1922"/>
                </a:cxn>
                <a:cxn ang="0">
                  <a:pos x="258" y="1970"/>
                </a:cxn>
                <a:cxn ang="0">
                  <a:pos x="462" y="1922"/>
                </a:cxn>
                <a:cxn ang="0">
                  <a:pos x="624" y="1778"/>
                </a:cxn>
              </a:cxnLst>
              <a:rect l="0" t="0" r="r" b="b"/>
              <a:pathLst>
                <a:path w="2515" h="1970">
                  <a:moveTo>
                    <a:pt x="624" y="1778"/>
                  </a:moveTo>
                  <a:lnTo>
                    <a:pt x="744" y="1669"/>
                  </a:lnTo>
                  <a:lnTo>
                    <a:pt x="834" y="1627"/>
                  </a:lnTo>
                  <a:lnTo>
                    <a:pt x="852" y="1400"/>
                  </a:lnTo>
                  <a:lnTo>
                    <a:pt x="834" y="1225"/>
                  </a:lnTo>
                  <a:lnTo>
                    <a:pt x="876" y="1171"/>
                  </a:lnTo>
                  <a:lnTo>
                    <a:pt x="901" y="1268"/>
                  </a:lnTo>
                  <a:lnTo>
                    <a:pt x="979" y="1370"/>
                  </a:lnTo>
                  <a:lnTo>
                    <a:pt x="1116" y="1519"/>
                  </a:lnTo>
                  <a:lnTo>
                    <a:pt x="1231" y="1621"/>
                  </a:lnTo>
                  <a:lnTo>
                    <a:pt x="1353" y="1632"/>
                  </a:lnTo>
                  <a:lnTo>
                    <a:pt x="1471" y="1693"/>
                  </a:lnTo>
                  <a:lnTo>
                    <a:pt x="1664" y="1659"/>
                  </a:lnTo>
                  <a:lnTo>
                    <a:pt x="1819" y="1678"/>
                  </a:lnTo>
                  <a:lnTo>
                    <a:pt x="1975" y="1632"/>
                  </a:lnTo>
                  <a:lnTo>
                    <a:pt x="1893" y="1513"/>
                  </a:lnTo>
                  <a:lnTo>
                    <a:pt x="1920" y="1385"/>
                  </a:lnTo>
                  <a:lnTo>
                    <a:pt x="1874" y="1285"/>
                  </a:lnTo>
                  <a:lnTo>
                    <a:pt x="1865" y="1129"/>
                  </a:lnTo>
                  <a:lnTo>
                    <a:pt x="1783" y="967"/>
                  </a:lnTo>
                  <a:lnTo>
                    <a:pt x="1527" y="891"/>
                  </a:lnTo>
                  <a:lnTo>
                    <a:pt x="1289" y="873"/>
                  </a:lnTo>
                  <a:lnTo>
                    <a:pt x="1393" y="781"/>
                  </a:lnTo>
                  <a:lnTo>
                    <a:pt x="1549" y="745"/>
                  </a:lnTo>
                  <a:lnTo>
                    <a:pt x="1620" y="738"/>
                  </a:lnTo>
                  <a:lnTo>
                    <a:pt x="1753" y="732"/>
                  </a:lnTo>
                  <a:lnTo>
                    <a:pt x="1933" y="720"/>
                  </a:lnTo>
                  <a:lnTo>
                    <a:pt x="2107" y="618"/>
                  </a:lnTo>
                  <a:lnTo>
                    <a:pt x="2227" y="516"/>
                  </a:lnTo>
                  <a:lnTo>
                    <a:pt x="2377" y="438"/>
                  </a:lnTo>
                  <a:lnTo>
                    <a:pt x="2515" y="337"/>
                  </a:lnTo>
                  <a:lnTo>
                    <a:pt x="2420" y="343"/>
                  </a:lnTo>
                  <a:lnTo>
                    <a:pt x="2191" y="343"/>
                  </a:lnTo>
                  <a:lnTo>
                    <a:pt x="2077" y="331"/>
                  </a:lnTo>
                  <a:lnTo>
                    <a:pt x="2053" y="301"/>
                  </a:lnTo>
                  <a:lnTo>
                    <a:pt x="1951" y="301"/>
                  </a:lnTo>
                  <a:lnTo>
                    <a:pt x="1795" y="259"/>
                  </a:lnTo>
                  <a:lnTo>
                    <a:pt x="1645" y="289"/>
                  </a:lnTo>
                  <a:lnTo>
                    <a:pt x="1447" y="372"/>
                  </a:lnTo>
                  <a:lnTo>
                    <a:pt x="1297" y="408"/>
                  </a:lnTo>
                  <a:lnTo>
                    <a:pt x="1153" y="414"/>
                  </a:lnTo>
                  <a:lnTo>
                    <a:pt x="1308" y="337"/>
                  </a:lnTo>
                  <a:lnTo>
                    <a:pt x="1465" y="198"/>
                  </a:lnTo>
                  <a:lnTo>
                    <a:pt x="1453" y="168"/>
                  </a:lnTo>
                  <a:lnTo>
                    <a:pt x="1465" y="102"/>
                  </a:lnTo>
                  <a:lnTo>
                    <a:pt x="1477" y="36"/>
                  </a:lnTo>
                  <a:lnTo>
                    <a:pt x="1453" y="0"/>
                  </a:lnTo>
                  <a:lnTo>
                    <a:pt x="1417" y="24"/>
                  </a:lnTo>
                  <a:lnTo>
                    <a:pt x="1356" y="42"/>
                  </a:lnTo>
                  <a:lnTo>
                    <a:pt x="1189" y="102"/>
                  </a:lnTo>
                  <a:lnTo>
                    <a:pt x="1098" y="144"/>
                  </a:lnTo>
                  <a:lnTo>
                    <a:pt x="1026" y="144"/>
                  </a:lnTo>
                  <a:lnTo>
                    <a:pt x="991" y="168"/>
                  </a:lnTo>
                  <a:lnTo>
                    <a:pt x="889" y="331"/>
                  </a:lnTo>
                  <a:lnTo>
                    <a:pt x="852" y="408"/>
                  </a:lnTo>
                  <a:lnTo>
                    <a:pt x="726" y="480"/>
                  </a:lnTo>
                  <a:lnTo>
                    <a:pt x="649" y="540"/>
                  </a:lnTo>
                  <a:lnTo>
                    <a:pt x="643" y="540"/>
                  </a:lnTo>
                  <a:lnTo>
                    <a:pt x="637" y="534"/>
                  </a:lnTo>
                  <a:lnTo>
                    <a:pt x="600" y="516"/>
                  </a:lnTo>
                  <a:lnTo>
                    <a:pt x="564" y="492"/>
                  </a:lnTo>
                  <a:lnTo>
                    <a:pt x="552" y="486"/>
                  </a:lnTo>
                  <a:lnTo>
                    <a:pt x="540" y="474"/>
                  </a:lnTo>
                  <a:lnTo>
                    <a:pt x="528" y="462"/>
                  </a:lnTo>
                  <a:lnTo>
                    <a:pt x="504" y="444"/>
                  </a:lnTo>
                  <a:lnTo>
                    <a:pt x="474" y="426"/>
                  </a:lnTo>
                  <a:lnTo>
                    <a:pt x="444" y="408"/>
                  </a:lnTo>
                  <a:lnTo>
                    <a:pt x="415" y="390"/>
                  </a:lnTo>
                  <a:lnTo>
                    <a:pt x="385" y="372"/>
                  </a:lnTo>
                  <a:lnTo>
                    <a:pt x="366" y="366"/>
                  </a:lnTo>
                  <a:lnTo>
                    <a:pt x="360" y="360"/>
                  </a:lnTo>
                  <a:lnTo>
                    <a:pt x="192" y="234"/>
                  </a:lnTo>
                  <a:lnTo>
                    <a:pt x="210" y="307"/>
                  </a:lnTo>
                  <a:lnTo>
                    <a:pt x="570" y="564"/>
                  </a:lnTo>
                  <a:lnTo>
                    <a:pt x="558" y="618"/>
                  </a:lnTo>
                  <a:lnTo>
                    <a:pt x="444" y="732"/>
                  </a:lnTo>
                  <a:lnTo>
                    <a:pt x="324" y="787"/>
                  </a:lnTo>
                  <a:lnTo>
                    <a:pt x="318" y="787"/>
                  </a:lnTo>
                  <a:lnTo>
                    <a:pt x="258" y="811"/>
                  </a:lnTo>
                  <a:lnTo>
                    <a:pt x="127" y="853"/>
                  </a:lnTo>
                  <a:lnTo>
                    <a:pt x="0" y="901"/>
                  </a:lnTo>
                  <a:lnTo>
                    <a:pt x="0" y="1165"/>
                  </a:lnTo>
                  <a:lnTo>
                    <a:pt x="78" y="1147"/>
                  </a:lnTo>
                  <a:lnTo>
                    <a:pt x="372" y="1015"/>
                  </a:lnTo>
                  <a:lnTo>
                    <a:pt x="336" y="1117"/>
                  </a:lnTo>
                  <a:lnTo>
                    <a:pt x="222" y="1262"/>
                  </a:lnTo>
                  <a:lnTo>
                    <a:pt x="145" y="1453"/>
                  </a:lnTo>
                  <a:lnTo>
                    <a:pt x="139" y="1459"/>
                  </a:lnTo>
                  <a:lnTo>
                    <a:pt x="133" y="1465"/>
                  </a:lnTo>
                  <a:lnTo>
                    <a:pt x="102" y="1495"/>
                  </a:lnTo>
                  <a:lnTo>
                    <a:pt x="90" y="1507"/>
                  </a:lnTo>
                  <a:lnTo>
                    <a:pt x="84" y="1519"/>
                  </a:lnTo>
                  <a:lnTo>
                    <a:pt x="84" y="1531"/>
                  </a:lnTo>
                  <a:lnTo>
                    <a:pt x="96" y="1537"/>
                  </a:lnTo>
                  <a:lnTo>
                    <a:pt x="114" y="1549"/>
                  </a:lnTo>
                  <a:lnTo>
                    <a:pt x="127" y="1567"/>
                  </a:lnTo>
                  <a:lnTo>
                    <a:pt x="139" y="1597"/>
                  </a:lnTo>
                  <a:lnTo>
                    <a:pt x="145" y="1633"/>
                  </a:lnTo>
                  <a:lnTo>
                    <a:pt x="150" y="1663"/>
                  </a:lnTo>
                  <a:lnTo>
                    <a:pt x="156" y="1693"/>
                  </a:lnTo>
                  <a:lnTo>
                    <a:pt x="162" y="1717"/>
                  </a:lnTo>
                  <a:lnTo>
                    <a:pt x="162" y="1723"/>
                  </a:lnTo>
                  <a:lnTo>
                    <a:pt x="216" y="1796"/>
                  </a:lnTo>
                  <a:lnTo>
                    <a:pt x="216" y="1802"/>
                  </a:lnTo>
                  <a:lnTo>
                    <a:pt x="222" y="1814"/>
                  </a:lnTo>
                  <a:lnTo>
                    <a:pt x="228" y="1850"/>
                  </a:lnTo>
                  <a:lnTo>
                    <a:pt x="234" y="1886"/>
                  </a:lnTo>
                  <a:lnTo>
                    <a:pt x="240" y="1904"/>
                  </a:lnTo>
                  <a:lnTo>
                    <a:pt x="240" y="1916"/>
                  </a:lnTo>
                  <a:lnTo>
                    <a:pt x="246" y="1922"/>
                  </a:lnTo>
                  <a:lnTo>
                    <a:pt x="252" y="1934"/>
                  </a:lnTo>
                  <a:lnTo>
                    <a:pt x="258" y="1970"/>
                  </a:lnTo>
                  <a:lnTo>
                    <a:pt x="438" y="1970"/>
                  </a:lnTo>
                  <a:lnTo>
                    <a:pt x="462" y="1922"/>
                  </a:lnTo>
                  <a:lnTo>
                    <a:pt x="624" y="1778"/>
                  </a:lnTo>
                  <a:lnTo>
                    <a:pt x="624" y="1778"/>
                  </a:lnTo>
                  <a:close/>
                </a:path>
              </a:pathLst>
            </a:custGeom>
            <a:gradFill rotWithShape="0">
              <a:gsLst>
                <a:gs pos="0">
                  <a:schemeClr val="bg2"/>
                </a:gs>
                <a:gs pos="50000">
                  <a:schemeClr val="bg1"/>
                </a:gs>
                <a:gs pos="100000">
                  <a:schemeClr val="bg2"/>
                </a:gs>
              </a:gsLst>
              <a:lin ang="27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4" name="Freeform 4"/>
            <p:cNvSpPr>
              <a:spLocks/>
            </p:cNvSpPr>
            <p:nvPr/>
          </p:nvSpPr>
          <p:spPr bwMode="hidden">
            <a:xfrm>
              <a:off x="0" y="2496"/>
              <a:ext cx="2112" cy="1604"/>
            </a:xfrm>
            <a:custGeom>
              <a:avLst/>
              <a:gdLst/>
              <a:ahLst/>
              <a:cxnLst>
                <a:cxn ang="0">
                  <a:pos x="580" y="1043"/>
                </a:cxn>
                <a:cxn ang="0">
                  <a:pos x="544" y="683"/>
                </a:cxn>
                <a:cxn ang="0">
                  <a:pos x="670" y="395"/>
                </a:cxn>
                <a:cxn ang="0">
                  <a:pos x="927" y="587"/>
                </a:cxn>
                <a:cxn ang="0">
                  <a:pos x="1214" y="869"/>
                </a:cxn>
                <a:cxn ang="0">
                  <a:pos x="1483" y="1109"/>
                </a:cxn>
                <a:cxn ang="0">
                  <a:pos x="1800" y="1360"/>
                </a:cxn>
                <a:cxn ang="0">
                  <a:pos x="1883" y="1414"/>
                </a:cxn>
                <a:cxn ang="0">
                  <a:pos x="1836" y="1354"/>
                </a:cxn>
                <a:cxn ang="0">
                  <a:pos x="1411" y="1001"/>
                </a:cxn>
                <a:cxn ang="0">
                  <a:pos x="1088" y="683"/>
                </a:cxn>
                <a:cxn ang="0">
                  <a:pos x="723" y="329"/>
                </a:cxn>
                <a:cxn ang="0">
                  <a:pos x="999" y="311"/>
                </a:cxn>
                <a:cxn ang="0">
                  <a:pos x="1286" y="317"/>
                </a:cxn>
                <a:cxn ang="0">
                  <a:pos x="1614" y="269"/>
                </a:cxn>
                <a:cxn ang="0">
                  <a:pos x="2123" y="197"/>
                </a:cxn>
                <a:cxn ang="0">
                  <a:pos x="2075" y="173"/>
                </a:cxn>
                <a:cxn ang="0">
                  <a:pos x="1543" y="257"/>
                </a:cxn>
                <a:cxn ang="0">
                  <a:pos x="1208" y="275"/>
                </a:cxn>
                <a:cxn ang="0">
                  <a:pos x="759" y="257"/>
                </a:cxn>
                <a:cxn ang="0">
                  <a:pos x="819" y="227"/>
                </a:cxn>
                <a:cxn ang="0">
                  <a:pos x="1142" y="0"/>
                </a:cxn>
                <a:cxn ang="0">
                  <a:pos x="1088" y="30"/>
                </a:cxn>
                <a:cxn ang="0">
                  <a:pos x="1010" y="84"/>
                </a:cxn>
                <a:cxn ang="0">
                  <a:pos x="855" y="191"/>
                </a:cxn>
                <a:cxn ang="0">
                  <a:pos x="670" y="281"/>
                </a:cxn>
                <a:cxn ang="0">
                  <a:pos x="634" y="359"/>
                </a:cxn>
                <a:cxn ang="0">
                  <a:pos x="305" y="587"/>
                </a:cxn>
                <a:cxn ang="0">
                  <a:pos x="0" y="725"/>
                </a:cxn>
                <a:cxn ang="0">
                  <a:pos x="0" y="731"/>
                </a:cxn>
                <a:cxn ang="0">
                  <a:pos x="0" y="767"/>
                </a:cxn>
                <a:cxn ang="0">
                  <a:pos x="299" y="635"/>
                </a:cxn>
                <a:cxn ang="0">
                  <a:pos x="592" y="431"/>
                </a:cxn>
                <a:cxn ang="0">
                  <a:pos x="508" y="671"/>
                </a:cxn>
                <a:cxn ang="0">
                  <a:pos x="526" y="995"/>
                </a:cxn>
                <a:cxn ang="0">
                  <a:pos x="460" y="1168"/>
                </a:cxn>
                <a:cxn ang="0">
                  <a:pos x="329" y="1480"/>
                </a:cxn>
                <a:cxn ang="0">
                  <a:pos x="323" y="1696"/>
                </a:cxn>
                <a:cxn ang="0">
                  <a:pos x="329" y="1696"/>
                </a:cxn>
                <a:cxn ang="0">
                  <a:pos x="347" y="1552"/>
                </a:cxn>
                <a:cxn ang="0">
                  <a:pos x="580" y="1043"/>
                </a:cxn>
                <a:cxn ang="0">
                  <a:pos x="580" y="1043"/>
                </a:cxn>
              </a:cxnLst>
              <a:rect l="0" t="0" r="r" b="b"/>
              <a:pathLst>
                <a:path w="2123" h="1696">
                  <a:moveTo>
                    <a:pt x="580" y="1043"/>
                  </a:moveTo>
                  <a:lnTo>
                    <a:pt x="544" y="683"/>
                  </a:lnTo>
                  <a:lnTo>
                    <a:pt x="670" y="395"/>
                  </a:lnTo>
                  <a:lnTo>
                    <a:pt x="927" y="587"/>
                  </a:lnTo>
                  <a:lnTo>
                    <a:pt x="1214" y="869"/>
                  </a:lnTo>
                  <a:lnTo>
                    <a:pt x="1483" y="1109"/>
                  </a:lnTo>
                  <a:lnTo>
                    <a:pt x="1800" y="1360"/>
                  </a:lnTo>
                  <a:lnTo>
                    <a:pt x="1883" y="1414"/>
                  </a:lnTo>
                  <a:lnTo>
                    <a:pt x="1836" y="1354"/>
                  </a:lnTo>
                  <a:lnTo>
                    <a:pt x="1411" y="1001"/>
                  </a:lnTo>
                  <a:lnTo>
                    <a:pt x="1088" y="683"/>
                  </a:lnTo>
                  <a:lnTo>
                    <a:pt x="723" y="329"/>
                  </a:lnTo>
                  <a:lnTo>
                    <a:pt x="999" y="311"/>
                  </a:lnTo>
                  <a:lnTo>
                    <a:pt x="1286" y="317"/>
                  </a:lnTo>
                  <a:lnTo>
                    <a:pt x="1614" y="269"/>
                  </a:lnTo>
                  <a:lnTo>
                    <a:pt x="2123" y="197"/>
                  </a:lnTo>
                  <a:lnTo>
                    <a:pt x="2075" y="173"/>
                  </a:lnTo>
                  <a:lnTo>
                    <a:pt x="1543" y="257"/>
                  </a:lnTo>
                  <a:lnTo>
                    <a:pt x="1208" y="275"/>
                  </a:lnTo>
                  <a:lnTo>
                    <a:pt x="759" y="257"/>
                  </a:lnTo>
                  <a:lnTo>
                    <a:pt x="819" y="227"/>
                  </a:lnTo>
                  <a:lnTo>
                    <a:pt x="1142" y="0"/>
                  </a:lnTo>
                  <a:lnTo>
                    <a:pt x="1088" y="30"/>
                  </a:lnTo>
                  <a:lnTo>
                    <a:pt x="1010" y="84"/>
                  </a:lnTo>
                  <a:lnTo>
                    <a:pt x="855" y="191"/>
                  </a:lnTo>
                  <a:lnTo>
                    <a:pt x="670" y="281"/>
                  </a:lnTo>
                  <a:lnTo>
                    <a:pt x="634" y="359"/>
                  </a:lnTo>
                  <a:lnTo>
                    <a:pt x="305" y="587"/>
                  </a:lnTo>
                  <a:lnTo>
                    <a:pt x="0" y="725"/>
                  </a:lnTo>
                  <a:lnTo>
                    <a:pt x="0" y="731"/>
                  </a:lnTo>
                  <a:lnTo>
                    <a:pt x="0" y="767"/>
                  </a:lnTo>
                  <a:lnTo>
                    <a:pt x="299" y="635"/>
                  </a:lnTo>
                  <a:lnTo>
                    <a:pt x="592" y="431"/>
                  </a:lnTo>
                  <a:lnTo>
                    <a:pt x="508" y="671"/>
                  </a:lnTo>
                  <a:lnTo>
                    <a:pt x="526" y="995"/>
                  </a:lnTo>
                  <a:lnTo>
                    <a:pt x="460" y="1168"/>
                  </a:lnTo>
                  <a:lnTo>
                    <a:pt x="329" y="1480"/>
                  </a:lnTo>
                  <a:lnTo>
                    <a:pt x="323" y="1696"/>
                  </a:lnTo>
                  <a:lnTo>
                    <a:pt x="329" y="1696"/>
                  </a:lnTo>
                  <a:lnTo>
                    <a:pt x="347" y="1552"/>
                  </a:lnTo>
                  <a:lnTo>
                    <a:pt x="580" y="1043"/>
                  </a:lnTo>
                  <a:lnTo>
                    <a:pt x="580" y="1043"/>
                  </a:lnTo>
                  <a:close/>
                </a:path>
              </a:pathLst>
            </a:custGeom>
            <a:gradFill rotWithShape="0">
              <a:gsLst>
                <a:gs pos="0">
                  <a:schemeClr val="accent2"/>
                </a:gs>
                <a:gs pos="100000">
                  <a:schemeClr val="bg1"/>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5" name="Freeform 5"/>
            <p:cNvSpPr>
              <a:spLocks/>
            </p:cNvSpPr>
            <p:nvPr/>
          </p:nvSpPr>
          <p:spPr bwMode="hidden">
            <a:xfrm>
              <a:off x="2092" y="3233"/>
              <a:ext cx="3668" cy="943"/>
            </a:xfrm>
            <a:custGeom>
              <a:avLst/>
              <a:gdLst/>
              <a:ahLst/>
              <a:cxnLst>
                <a:cxn ang="0">
                  <a:pos x="3338" y="288"/>
                </a:cxn>
                <a:cxn ang="0">
                  <a:pos x="3194" y="258"/>
                </a:cxn>
                <a:cxn ang="0">
                  <a:pos x="2816" y="234"/>
                </a:cxn>
                <a:cxn ang="0">
                  <a:pos x="2330" y="306"/>
                </a:cxn>
                <a:cxn ang="0">
                  <a:pos x="2372" y="258"/>
                </a:cxn>
                <a:cxn ang="0">
                  <a:pos x="2624" y="132"/>
                </a:cxn>
                <a:cxn ang="0">
                  <a:pos x="2707" y="24"/>
                </a:cxn>
                <a:cxn ang="0">
                  <a:pos x="2642" y="12"/>
                </a:cxn>
                <a:cxn ang="0">
                  <a:pos x="2515" y="54"/>
                </a:cxn>
                <a:cxn ang="0">
                  <a:pos x="2324" y="66"/>
                </a:cxn>
                <a:cxn ang="0">
                  <a:pos x="2101" y="90"/>
                </a:cxn>
                <a:cxn ang="0">
                  <a:pos x="1855" y="228"/>
                </a:cxn>
                <a:cxn ang="0">
                  <a:pos x="1591" y="337"/>
                </a:cxn>
                <a:cxn ang="0">
                  <a:pos x="1459" y="379"/>
                </a:cxn>
                <a:cxn ang="0">
                  <a:pos x="1417" y="361"/>
                </a:cxn>
                <a:cxn ang="0">
                  <a:pos x="1363" y="331"/>
                </a:cxn>
                <a:cxn ang="0">
                  <a:pos x="1344" y="312"/>
                </a:cxn>
                <a:cxn ang="0">
                  <a:pos x="1290" y="288"/>
                </a:cxn>
                <a:cxn ang="0">
                  <a:pos x="1230" y="252"/>
                </a:cxn>
                <a:cxn ang="0">
                  <a:pos x="1119" y="227"/>
                </a:cxn>
                <a:cxn ang="0">
                  <a:pos x="1320" y="438"/>
                </a:cxn>
                <a:cxn ang="0">
                  <a:pos x="960" y="558"/>
                </a:cxn>
                <a:cxn ang="0">
                  <a:pos x="474" y="630"/>
                </a:cxn>
                <a:cxn ang="0">
                  <a:pos x="132" y="781"/>
                </a:cxn>
                <a:cxn ang="0">
                  <a:pos x="234" y="847"/>
                </a:cxn>
                <a:cxn ang="0">
                  <a:pos x="925" y="739"/>
                </a:cxn>
                <a:cxn ang="0">
                  <a:pos x="637" y="925"/>
                </a:cxn>
                <a:cxn ang="0">
                  <a:pos x="1405" y="943"/>
                </a:cxn>
                <a:cxn ang="0">
                  <a:pos x="1447" y="943"/>
                </a:cxn>
                <a:cxn ang="0">
                  <a:pos x="2888" y="859"/>
                </a:cxn>
                <a:cxn ang="0">
                  <a:pos x="2582" y="708"/>
                </a:cxn>
                <a:cxn ang="0">
                  <a:pos x="2299" y="606"/>
                </a:cxn>
                <a:cxn ang="0">
                  <a:pos x="2606" y="588"/>
                </a:cxn>
                <a:cxn ang="0">
                  <a:pos x="3001" y="582"/>
                </a:cxn>
                <a:cxn ang="0">
                  <a:pos x="3452" y="438"/>
                </a:cxn>
                <a:cxn ang="0">
                  <a:pos x="3668" y="312"/>
                </a:cxn>
                <a:cxn ang="0">
                  <a:pos x="3482" y="300"/>
                </a:cxn>
              </a:cxnLst>
              <a:rect l="0" t="0" r="r" b="b"/>
              <a:pathLst>
                <a:path w="3668" h="943">
                  <a:moveTo>
                    <a:pt x="3482" y="300"/>
                  </a:moveTo>
                  <a:lnTo>
                    <a:pt x="3338" y="288"/>
                  </a:lnTo>
                  <a:lnTo>
                    <a:pt x="3320" y="264"/>
                  </a:lnTo>
                  <a:lnTo>
                    <a:pt x="3194" y="258"/>
                  </a:lnTo>
                  <a:lnTo>
                    <a:pt x="3019" y="216"/>
                  </a:lnTo>
                  <a:lnTo>
                    <a:pt x="2816" y="234"/>
                  </a:lnTo>
                  <a:lnTo>
                    <a:pt x="2533" y="288"/>
                  </a:lnTo>
                  <a:lnTo>
                    <a:pt x="2330" y="306"/>
                  </a:lnTo>
                  <a:lnTo>
                    <a:pt x="2149" y="312"/>
                  </a:lnTo>
                  <a:lnTo>
                    <a:pt x="2372" y="258"/>
                  </a:lnTo>
                  <a:lnTo>
                    <a:pt x="2624" y="156"/>
                  </a:lnTo>
                  <a:lnTo>
                    <a:pt x="2624" y="132"/>
                  </a:lnTo>
                  <a:lnTo>
                    <a:pt x="2666" y="78"/>
                  </a:lnTo>
                  <a:lnTo>
                    <a:pt x="2707" y="24"/>
                  </a:lnTo>
                  <a:lnTo>
                    <a:pt x="2695" y="0"/>
                  </a:lnTo>
                  <a:lnTo>
                    <a:pt x="2642" y="12"/>
                  </a:lnTo>
                  <a:lnTo>
                    <a:pt x="2557" y="30"/>
                  </a:lnTo>
                  <a:lnTo>
                    <a:pt x="2515" y="54"/>
                  </a:lnTo>
                  <a:lnTo>
                    <a:pt x="2425" y="84"/>
                  </a:lnTo>
                  <a:lnTo>
                    <a:pt x="2324" y="66"/>
                  </a:lnTo>
                  <a:lnTo>
                    <a:pt x="2191" y="90"/>
                  </a:lnTo>
                  <a:lnTo>
                    <a:pt x="2101" y="90"/>
                  </a:lnTo>
                  <a:lnTo>
                    <a:pt x="2047" y="108"/>
                  </a:lnTo>
                  <a:lnTo>
                    <a:pt x="1855" y="228"/>
                  </a:lnTo>
                  <a:lnTo>
                    <a:pt x="1771" y="288"/>
                  </a:lnTo>
                  <a:lnTo>
                    <a:pt x="1591" y="337"/>
                  </a:lnTo>
                  <a:lnTo>
                    <a:pt x="1465" y="379"/>
                  </a:lnTo>
                  <a:lnTo>
                    <a:pt x="1459" y="379"/>
                  </a:lnTo>
                  <a:lnTo>
                    <a:pt x="1453" y="373"/>
                  </a:lnTo>
                  <a:lnTo>
                    <a:pt x="1417" y="361"/>
                  </a:lnTo>
                  <a:lnTo>
                    <a:pt x="1381" y="343"/>
                  </a:lnTo>
                  <a:lnTo>
                    <a:pt x="1363" y="331"/>
                  </a:lnTo>
                  <a:lnTo>
                    <a:pt x="1357" y="324"/>
                  </a:lnTo>
                  <a:lnTo>
                    <a:pt x="1344" y="312"/>
                  </a:lnTo>
                  <a:lnTo>
                    <a:pt x="1320" y="300"/>
                  </a:lnTo>
                  <a:lnTo>
                    <a:pt x="1290" y="288"/>
                  </a:lnTo>
                  <a:lnTo>
                    <a:pt x="1260" y="270"/>
                  </a:lnTo>
                  <a:lnTo>
                    <a:pt x="1230" y="252"/>
                  </a:lnTo>
                  <a:lnTo>
                    <a:pt x="1187" y="227"/>
                  </a:lnTo>
                  <a:lnTo>
                    <a:pt x="1119" y="227"/>
                  </a:lnTo>
                  <a:lnTo>
                    <a:pt x="1357" y="397"/>
                  </a:lnTo>
                  <a:lnTo>
                    <a:pt x="1320" y="438"/>
                  </a:lnTo>
                  <a:lnTo>
                    <a:pt x="1135" y="522"/>
                  </a:lnTo>
                  <a:lnTo>
                    <a:pt x="960" y="558"/>
                  </a:lnTo>
                  <a:lnTo>
                    <a:pt x="684" y="600"/>
                  </a:lnTo>
                  <a:lnTo>
                    <a:pt x="474" y="630"/>
                  </a:lnTo>
                  <a:lnTo>
                    <a:pt x="390" y="684"/>
                  </a:lnTo>
                  <a:lnTo>
                    <a:pt x="132" y="781"/>
                  </a:lnTo>
                  <a:lnTo>
                    <a:pt x="0" y="829"/>
                  </a:lnTo>
                  <a:lnTo>
                    <a:pt x="234" y="847"/>
                  </a:lnTo>
                  <a:lnTo>
                    <a:pt x="498" y="829"/>
                  </a:lnTo>
                  <a:lnTo>
                    <a:pt x="925" y="739"/>
                  </a:lnTo>
                  <a:lnTo>
                    <a:pt x="840" y="817"/>
                  </a:lnTo>
                  <a:lnTo>
                    <a:pt x="637" y="925"/>
                  </a:lnTo>
                  <a:lnTo>
                    <a:pt x="613" y="943"/>
                  </a:lnTo>
                  <a:lnTo>
                    <a:pt x="1405" y="943"/>
                  </a:lnTo>
                  <a:lnTo>
                    <a:pt x="1411" y="925"/>
                  </a:lnTo>
                  <a:lnTo>
                    <a:pt x="1447" y="943"/>
                  </a:lnTo>
                  <a:lnTo>
                    <a:pt x="2924" y="943"/>
                  </a:lnTo>
                  <a:lnTo>
                    <a:pt x="2888" y="859"/>
                  </a:lnTo>
                  <a:lnTo>
                    <a:pt x="2713" y="775"/>
                  </a:lnTo>
                  <a:lnTo>
                    <a:pt x="2582" y="708"/>
                  </a:lnTo>
                  <a:lnTo>
                    <a:pt x="2336" y="636"/>
                  </a:lnTo>
                  <a:lnTo>
                    <a:pt x="2299" y="606"/>
                  </a:lnTo>
                  <a:lnTo>
                    <a:pt x="2509" y="582"/>
                  </a:lnTo>
                  <a:lnTo>
                    <a:pt x="2606" y="588"/>
                  </a:lnTo>
                  <a:lnTo>
                    <a:pt x="2773" y="588"/>
                  </a:lnTo>
                  <a:lnTo>
                    <a:pt x="3001" y="582"/>
                  </a:lnTo>
                  <a:lnTo>
                    <a:pt x="3259" y="516"/>
                  </a:lnTo>
                  <a:lnTo>
                    <a:pt x="3452" y="438"/>
                  </a:lnTo>
                  <a:lnTo>
                    <a:pt x="3668" y="391"/>
                  </a:lnTo>
                  <a:lnTo>
                    <a:pt x="3668" y="312"/>
                  </a:lnTo>
                  <a:lnTo>
                    <a:pt x="3482" y="300"/>
                  </a:lnTo>
                  <a:lnTo>
                    <a:pt x="3482" y="300"/>
                  </a:lnTo>
                  <a:close/>
                </a:path>
              </a:pathLst>
            </a:custGeom>
            <a:gradFill rotWithShape="0">
              <a:gsLst>
                <a:gs pos="0">
                  <a:schemeClr val="bg2"/>
                </a:gs>
                <a:gs pos="100000">
                  <a:schemeClr val="bg1"/>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6" name="Freeform 6"/>
            <p:cNvSpPr>
              <a:spLocks/>
            </p:cNvSpPr>
            <p:nvPr/>
          </p:nvSpPr>
          <p:spPr bwMode="hidden">
            <a:xfrm>
              <a:off x="0" y="524"/>
              <a:ext cx="973" cy="1195"/>
            </a:xfrm>
            <a:custGeom>
              <a:avLst/>
              <a:gdLst/>
              <a:ahLst/>
              <a:cxnLst>
                <a:cxn ang="0">
                  <a:pos x="323" y="1186"/>
                </a:cxn>
                <a:cxn ang="0">
                  <a:pos x="490" y="1192"/>
                </a:cxn>
                <a:cxn ang="0">
                  <a:pos x="580" y="1150"/>
                </a:cxn>
                <a:cxn ang="0">
                  <a:pos x="813" y="1085"/>
                </a:cxn>
                <a:cxn ang="0">
                  <a:pos x="933" y="1055"/>
                </a:cxn>
                <a:cxn ang="0">
                  <a:pos x="759" y="989"/>
                </a:cxn>
                <a:cxn ang="0">
                  <a:pos x="556" y="953"/>
                </a:cxn>
                <a:cxn ang="0">
                  <a:pos x="197" y="971"/>
                </a:cxn>
                <a:cxn ang="0">
                  <a:pos x="299" y="893"/>
                </a:cxn>
                <a:cxn ang="0">
                  <a:pos x="496" y="803"/>
                </a:cxn>
                <a:cxn ang="0">
                  <a:pos x="694" y="671"/>
                </a:cxn>
                <a:cxn ang="0">
                  <a:pos x="700" y="671"/>
                </a:cxn>
                <a:cxn ang="0">
                  <a:pos x="712" y="665"/>
                </a:cxn>
                <a:cxn ang="0">
                  <a:pos x="753" y="647"/>
                </a:cxn>
                <a:cxn ang="0">
                  <a:pos x="777" y="641"/>
                </a:cxn>
                <a:cxn ang="0">
                  <a:pos x="789" y="629"/>
                </a:cxn>
                <a:cxn ang="0">
                  <a:pos x="795" y="617"/>
                </a:cxn>
                <a:cxn ang="0">
                  <a:pos x="789" y="611"/>
                </a:cxn>
                <a:cxn ang="0">
                  <a:pos x="783" y="599"/>
                </a:cxn>
                <a:cxn ang="0">
                  <a:pos x="783" y="575"/>
                </a:cxn>
                <a:cxn ang="0">
                  <a:pos x="795" y="545"/>
                </a:cxn>
                <a:cxn ang="0">
                  <a:pos x="807" y="515"/>
                </a:cxn>
                <a:cxn ang="0">
                  <a:pos x="825" y="485"/>
                </a:cxn>
                <a:cxn ang="0">
                  <a:pos x="837" y="455"/>
                </a:cxn>
                <a:cxn ang="0">
                  <a:pos x="843" y="437"/>
                </a:cxn>
                <a:cxn ang="0">
                  <a:pos x="849" y="431"/>
                </a:cxn>
                <a:cxn ang="0">
                  <a:pos x="849" y="347"/>
                </a:cxn>
                <a:cxn ang="0">
                  <a:pos x="849" y="341"/>
                </a:cxn>
                <a:cxn ang="0">
                  <a:pos x="855" y="335"/>
                </a:cxn>
                <a:cxn ang="0">
                  <a:pos x="873" y="305"/>
                </a:cxn>
                <a:cxn ang="0">
                  <a:pos x="885" y="269"/>
                </a:cxn>
                <a:cxn ang="0">
                  <a:pos x="897" y="239"/>
                </a:cxn>
                <a:cxn ang="0">
                  <a:pos x="903" y="227"/>
                </a:cxn>
                <a:cxn ang="0">
                  <a:pos x="909" y="215"/>
                </a:cxn>
                <a:cxn ang="0">
                  <a:pos x="927" y="173"/>
                </a:cxn>
                <a:cxn ang="0">
                  <a:pos x="945" y="137"/>
                </a:cxn>
                <a:cxn ang="0">
                  <a:pos x="951" y="125"/>
                </a:cxn>
                <a:cxn ang="0">
                  <a:pos x="951" y="119"/>
                </a:cxn>
                <a:cxn ang="0">
                  <a:pos x="969" y="0"/>
                </a:cxn>
                <a:cxn ang="0">
                  <a:pos x="945" y="47"/>
                </a:cxn>
                <a:cxn ang="0">
                  <a:pos x="783" y="113"/>
                </a:cxn>
                <a:cxn ang="0">
                  <a:pos x="706" y="161"/>
                </a:cxn>
                <a:cxn ang="0">
                  <a:pos x="460" y="233"/>
                </a:cxn>
                <a:cxn ang="0">
                  <a:pos x="281" y="287"/>
                </a:cxn>
                <a:cxn ang="0">
                  <a:pos x="173" y="293"/>
                </a:cxn>
                <a:cxn ang="0">
                  <a:pos x="12" y="485"/>
                </a:cxn>
                <a:cxn ang="0">
                  <a:pos x="0" y="509"/>
                </a:cxn>
                <a:cxn ang="0">
                  <a:pos x="0" y="1186"/>
                </a:cxn>
                <a:cxn ang="0">
                  <a:pos x="96" y="1180"/>
                </a:cxn>
                <a:cxn ang="0">
                  <a:pos x="323" y="1186"/>
                </a:cxn>
                <a:cxn ang="0">
                  <a:pos x="323" y="1186"/>
                </a:cxn>
              </a:cxnLst>
              <a:rect l="0" t="0" r="r" b="b"/>
              <a:pathLst>
                <a:path w="969" h="1192">
                  <a:moveTo>
                    <a:pt x="323" y="1186"/>
                  </a:moveTo>
                  <a:lnTo>
                    <a:pt x="490" y="1192"/>
                  </a:lnTo>
                  <a:lnTo>
                    <a:pt x="580" y="1150"/>
                  </a:lnTo>
                  <a:lnTo>
                    <a:pt x="813" y="1085"/>
                  </a:lnTo>
                  <a:lnTo>
                    <a:pt x="933" y="1055"/>
                  </a:lnTo>
                  <a:lnTo>
                    <a:pt x="759" y="989"/>
                  </a:lnTo>
                  <a:lnTo>
                    <a:pt x="556" y="953"/>
                  </a:lnTo>
                  <a:lnTo>
                    <a:pt x="197" y="971"/>
                  </a:lnTo>
                  <a:lnTo>
                    <a:pt x="299" y="893"/>
                  </a:lnTo>
                  <a:lnTo>
                    <a:pt x="496" y="803"/>
                  </a:lnTo>
                  <a:lnTo>
                    <a:pt x="694" y="671"/>
                  </a:lnTo>
                  <a:lnTo>
                    <a:pt x="700" y="671"/>
                  </a:lnTo>
                  <a:lnTo>
                    <a:pt x="712" y="665"/>
                  </a:lnTo>
                  <a:lnTo>
                    <a:pt x="753" y="647"/>
                  </a:lnTo>
                  <a:lnTo>
                    <a:pt x="777" y="641"/>
                  </a:lnTo>
                  <a:lnTo>
                    <a:pt x="789" y="629"/>
                  </a:lnTo>
                  <a:lnTo>
                    <a:pt x="795" y="617"/>
                  </a:lnTo>
                  <a:lnTo>
                    <a:pt x="789" y="611"/>
                  </a:lnTo>
                  <a:lnTo>
                    <a:pt x="783" y="599"/>
                  </a:lnTo>
                  <a:lnTo>
                    <a:pt x="783" y="575"/>
                  </a:lnTo>
                  <a:lnTo>
                    <a:pt x="795" y="545"/>
                  </a:lnTo>
                  <a:lnTo>
                    <a:pt x="807" y="515"/>
                  </a:lnTo>
                  <a:lnTo>
                    <a:pt x="825" y="485"/>
                  </a:lnTo>
                  <a:lnTo>
                    <a:pt x="837" y="455"/>
                  </a:lnTo>
                  <a:lnTo>
                    <a:pt x="843" y="437"/>
                  </a:lnTo>
                  <a:lnTo>
                    <a:pt x="849" y="431"/>
                  </a:lnTo>
                  <a:lnTo>
                    <a:pt x="849" y="347"/>
                  </a:lnTo>
                  <a:lnTo>
                    <a:pt x="849" y="341"/>
                  </a:lnTo>
                  <a:lnTo>
                    <a:pt x="855" y="335"/>
                  </a:lnTo>
                  <a:lnTo>
                    <a:pt x="873" y="305"/>
                  </a:lnTo>
                  <a:lnTo>
                    <a:pt x="885" y="269"/>
                  </a:lnTo>
                  <a:lnTo>
                    <a:pt x="897" y="239"/>
                  </a:lnTo>
                  <a:lnTo>
                    <a:pt x="903" y="227"/>
                  </a:lnTo>
                  <a:lnTo>
                    <a:pt x="909" y="215"/>
                  </a:lnTo>
                  <a:lnTo>
                    <a:pt x="927" y="173"/>
                  </a:lnTo>
                  <a:lnTo>
                    <a:pt x="945" y="137"/>
                  </a:lnTo>
                  <a:lnTo>
                    <a:pt x="951" y="125"/>
                  </a:lnTo>
                  <a:lnTo>
                    <a:pt x="951" y="119"/>
                  </a:lnTo>
                  <a:lnTo>
                    <a:pt x="969" y="0"/>
                  </a:lnTo>
                  <a:lnTo>
                    <a:pt x="945" y="47"/>
                  </a:lnTo>
                  <a:lnTo>
                    <a:pt x="783" y="113"/>
                  </a:lnTo>
                  <a:lnTo>
                    <a:pt x="706" y="161"/>
                  </a:lnTo>
                  <a:lnTo>
                    <a:pt x="460" y="233"/>
                  </a:lnTo>
                  <a:lnTo>
                    <a:pt x="281" y="287"/>
                  </a:lnTo>
                  <a:lnTo>
                    <a:pt x="173" y="293"/>
                  </a:lnTo>
                  <a:lnTo>
                    <a:pt x="12" y="485"/>
                  </a:lnTo>
                  <a:lnTo>
                    <a:pt x="0" y="509"/>
                  </a:lnTo>
                  <a:lnTo>
                    <a:pt x="0" y="1186"/>
                  </a:lnTo>
                  <a:lnTo>
                    <a:pt x="96" y="1180"/>
                  </a:lnTo>
                  <a:lnTo>
                    <a:pt x="323" y="1186"/>
                  </a:lnTo>
                  <a:lnTo>
                    <a:pt x="323" y="1186"/>
                  </a:lnTo>
                  <a:close/>
                </a:path>
              </a:pathLst>
            </a:custGeom>
            <a:gradFill rotWithShape="0">
              <a:gsLst>
                <a:gs pos="0">
                  <a:schemeClr val="bg2"/>
                </a:gs>
                <a:gs pos="100000">
                  <a:schemeClr val="bg1"/>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7" name="Freeform 7"/>
            <p:cNvSpPr>
              <a:spLocks/>
            </p:cNvSpPr>
            <p:nvPr/>
          </p:nvSpPr>
          <p:spPr bwMode="hidden">
            <a:xfrm>
              <a:off x="3188" y="1"/>
              <a:ext cx="2570" cy="2266"/>
            </a:xfrm>
            <a:custGeom>
              <a:avLst/>
              <a:gdLst/>
              <a:ahLst/>
              <a:cxnLst>
                <a:cxn ang="0">
                  <a:pos x="859" y="612"/>
                </a:cxn>
                <a:cxn ang="0">
                  <a:pos x="1087" y="853"/>
                </a:cxn>
                <a:cxn ang="0">
                  <a:pos x="961" y="913"/>
                </a:cxn>
                <a:cxn ang="0">
                  <a:pos x="786" y="883"/>
                </a:cxn>
                <a:cxn ang="0">
                  <a:pos x="450" y="931"/>
                </a:cxn>
                <a:cxn ang="0">
                  <a:pos x="150" y="1075"/>
                </a:cxn>
                <a:cxn ang="0">
                  <a:pos x="78" y="1165"/>
                </a:cxn>
                <a:cxn ang="0">
                  <a:pos x="361" y="1256"/>
                </a:cxn>
                <a:cxn ang="0">
                  <a:pos x="444" y="1316"/>
                </a:cxn>
                <a:cxn ang="0">
                  <a:pos x="697" y="1400"/>
                </a:cxn>
                <a:cxn ang="0">
                  <a:pos x="1026" y="1346"/>
                </a:cxn>
                <a:cxn ang="0">
                  <a:pos x="991" y="1412"/>
                </a:cxn>
                <a:cxn ang="0">
                  <a:pos x="804" y="1574"/>
                </a:cxn>
                <a:cxn ang="0">
                  <a:pos x="726" y="1718"/>
                </a:cxn>
                <a:cxn ang="0">
                  <a:pos x="768" y="1742"/>
                </a:cxn>
                <a:cxn ang="0">
                  <a:pos x="865" y="1693"/>
                </a:cxn>
                <a:cxn ang="0">
                  <a:pos x="991" y="1699"/>
                </a:cxn>
                <a:cxn ang="0">
                  <a:pos x="1135" y="1627"/>
                </a:cxn>
                <a:cxn ang="0">
                  <a:pos x="1183" y="1669"/>
                </a:cxn>
                <a:cxn ang="0">
                  <a:pos x="1399" y="1436"/>
                </a:cxn>
                <a:cxn ang="0">
                  <a:pos x="1615" y="1334"/>
                </a:cxn>
                <a:cxn ang="0">
                  <a:pos x="1645" y="1370"/>
                </a:cxn>
                <a:cxn ang="0">
                  <a:pos x="1681" y="1430"/>
                </a:cxn>
                <a:cxn ang="0">
                  <a:pos x="1699" y="1466"/>
                </a:cxn>
                <a:cxn ang="0">
                  <a:pos x="1747" y="1550"/>
                </a:cxn>
                <a:cxn ang="0">
                  <a:pos x="1772" y="1586"/>
                </a:cxn>
                <a:cxn ang="0">
                  <a:pos x="2124" y="2248"/>
                </a:cxn>
                <a:cxn ang="0">
                  <a:pos x="1693" y="1322"/>
                </a:cxn>
                <a:cxn ang="0">
                  <a:pos x="1861" y="1165"/>
                </a:cxn>
                <a:cxn ang="0">
                  <a:pos x="2173" y="1099"/>
                </a:cxn>
                <a:cxn ang="0">
                  <a:pos x="2390" y="1009"/>
                </a:cxn>
                <a:cxn ang="0">
                  <a:pos x="2570" y="805"/>
                </a:cxn>
                <a:cxn ang="0">
                  <a:pos x="2342" y="781"/>
                </a:cxn>
                <a:cxn ang="0">
                  <a:pos x="2114" y="763"/>
                </a:cxn>
                <a:cxn ang="0">
                  <a:pos x="2408" y="433"/>
                </a:cxn>
                <a:cxn ang="0">
                  <a:pos x="2426" y="421"/>
                </a:cxn>
                <a:cxn ang="0">
                  <a:pos x="2474" y="379"/>
                </a:cxn>
                <a:cxn ang="0">
                  <a:pos x="2492" y="355"/>
                </a:cxn>
                <a:cxn ang="0">
                  <a:pos x="2474" y="337"/>
                </a:cxn>
                <a:cxn ang="0">
                  <a:pos x="2474" y="271"/>
                </a:cxn>
                <a:cxn ang="0">
                  <a:pos x="2492" y="192"/>
                </a:cxn>
                <a:cxn ang="0">
                  <a:pos x="2504" y="132"/>
                </a:cxn>
                <a:cxn ang="0">
                  <a:pos x="2492" y="36"/>
                </a:cxn>
                <a:cxn ang="0">
                  <a:pos x="2492" y="24"/>
                </a:cxn>
                <a:cxn ang="0">
                  <a:pos x="2102" y="0"/>
                </a:cxn>
                <a:cxn ang="0">
                  <a:pos x="1909" y="90"/>
                </a:cxn>
                <a:cxn ang="0">
                  <a:pos x="1747" y="535"/>
                </a:cxn>
                <a:cxn ang="0">
                  <a:pos x="1711" y="469"/>
                </a:cxn>
                <a:cxn ang="0">
                  <a:pos x="1633" y="144"/>
                </a:cxn>
                <a:cxn ang="0">
                  <a:pos x="1579" y="0"/>
                </a:cxn>
                <a:cxn ang="0">
                  <a:pos x="738" y="186"/>
                </a:cxn>
                <a:cxn ang="0">
                  <a:pos x="756" y="463"/>
                </a:cxn>
              </a:cxnLst>
              <a:rect l="0" t="0" r="r" b="b"/>
              <a:pathLst>
                <a:path w="2570" h="2266">
                  <a:moveTo>
                    <a:pt x="756" y="463"/>
                  </a:moveTo>
                  <a:lnTo>
                    <a:pt x="859" y="612"/>
                  </a:lnTo>
                  <a:lnTo>
                    <a:pt x="937" y="720"/>
                  </a:lnTo>
                  <a:lnTo>
                    <a:pt x="1087" y="853"/>
                  </a:lnTo>
                  <a:lnTo>
                    <a:pt x="1105" y="907"/>
                  </a:lnTo>
                  <a:lnTo>
                    <a:pt x="961" y="913"/>
                  </a:lnTo>
                  <a:lnTo>
                    <a:pt x="895" y="901"/>
                  </a:lnTo>
                  <a:lnTo>
                    <a:pt x="786" y="883"/>
                  </a:lnTo>
                  <a:lnTo>
                    <a:pt x="637" y="859"/>
                  </a:lnTo>
                  <a:lnTo>
                    <a:pt x="450" y="931"/>
                  </a:lnTo>
                  <a:lnTo>
                    <a:pt x="306" y="1021"/>
                  </a:lnTo>
                  <a:lnTo>
                    <a:pt x="150" y="1075"/>
                  </a:lnTo>
                  <a:lnTo>
                    <a:pt x="0" y="1153"/>
                  </a:lnTo>
                  <a:lnTo>
                    <a:pt x="78" y="1165"/>
                  </a:lnTo>
                  <a:lnTo>
                    <a:pt x="264" y="1220"/>
                  </a:lnTo>
                  <a:lnTo>
                    <a:pt x="361" y="1256"/>
                  </a:lnTo>
                  <a:lnTo>
                    <a:pt x="367" y="1298"/>
                  </a:lnTo>
                  <a:lnTo>
                    <a:pt x="444" y="1316"/>
                  </a:lnTo>
                  <a:lnTo>
                    <a:pt x="558" y="1400"/>
                  </a:lnTo>
                  <a:lnTo>
                    <a:pt x="697" y="1400"/>
                  </a:lnTo>
                  <a:lnTo>
                    <a:pt x="895" y="1346"/>
                  </a:lnTo>
                  <a:lnTo>
                    <a:pt x="1026" y="1346"/>
                  </a:lnTo>
                  <a:lnTo>
                    <a:pt x="1147" y="1358"/>
                  </a:lnTo>
                  <a:lnTo>
                    <a:pt x="991" y="1412"/>
                  </a:lnTo>
                  <a:lnTo>
                    <a:pt x="804" y="1538"/>
                  </a:lnTo>
                  <a:lnTo>
                    <a:pt x="804" y="1574"/>
                  </a:lnTo>
                  <a:lnTo>
                    <a:pt x="762" y="1645"/>
                  </a:lnTo>
                  <a:lnTo>
                    <a:pt x="726" y="1718"/>
                  </a:lnTo>
                  <a:lnTo>
                    <a:pt x="732" y="1754"/>
                  </a:lnTo>
                  <a:lnTo>
                    <a:pt x="768" y="1742"/>
                  </a:lnTo>
                  <a:lnTo>
                    <a:pt x="829" y="1730"/>
                  </a:lnTo>
                  <a:lnTo>
                    <a:pt x="865" y="1693"/>
                  </a:lnTo>
                  <a:lnTo>
                    <a:pt x="925" y="1663"/>
                  </a:lnTo>
                  <a:lnTo>
                    <a:pt x="991" y="1699"/>
                  </a:lnTo>
                  <a:lnTo>
                    <a:pt x="1087" y="1675"/>
                  </a:lnTo>
                  <a:lnTo>
                    <a:pt x="1135" y="1627"/>
                  </a:lnTo>
                  <a:lnTo>
                    <a:pt x="1147" y="1687"/>
                  </a:lnTo>
                  <a:lnTo>
                    <a:pt x="1183" y="1669"/>
                  </a:lnTo>
                  <a:lnTo>
                    <a:pt x="1333" y="1514"/>
                  </a:lnTo>
                  <a:lnTo>
                    <a:pt x="1399" y="1436"/>
                  </a:lnTo>
                  <a:lnTo>
                    <a:pt x="1526" y="1382"/>
                  </a:lnTo>
                  <a:lnTo>
                    <a:pt x="1615" y="1334"/>
                  </a:lnTo>
                  <a:lnTo>
                    <a:pt x="1627" y="1346"/>
                  </a:lnTo>
                  <a:lnTo>
                    <a:pt x="1645" y="1370"/>
                  </a:lnTo>
                  <a:lnTo>
                    <a:pt x="1669" y="1400"/>
                  </a:lnTo>
                  <a:lnTo>
                    <a:pt x="1681" y="1430"/>
                  </a:lnTo>
                  <a:lnTo>
                    <a:pt x="1687" y="1448"/>
                  </a:lnTo>
                  <a:lnTo>
                    <a:pt x="1699" y="1466"/>
                  </a:lnTo>
                  <a:lnTo>
                    <a:pt x="1729" y="1520"/>
                  </a:lnTo>
                  <a:lnTo>
                    <a:pt x="1747" y="1550"/>
                  </a:lnTo>
                  <a:lnTo>
                    <a:pt x="1766" y="1574"/>
                  </a:lnTo>
                  <a:lnTo>
                    <a:pt x="1772" y="1586"/>
                  </a:lnTo>
                  <a:lnTo>
                    <a:pt x="1778" y="1592"/>
                  </a:lnTo>
                  <a:lnTo>
                    <a:pt x="2124" y="2248"/>
                  </a:lnTo>
                  <a:lnTo>
                    <a:pt x="2215" y="2266"/>
                  </a:lnTo>
                  <a:lnTo>
                    <a:pt x="1693" y="1322"/>
                  </a:lnTo>
                  <a:lnTo>
                    <a:pt x="1723" y="1262"/>
                  </a:lnTo>
                  <a:lnTo>
                    <a:pt x="1861" y="1165"/>
                  </a:lnTo>
                  <a:lnTo>
                    <a:pt x="1988" y="1129"/>
                  </a:lnTo>
                  <a:lnTo>
                    <a:pt x="2173" y="1099"/>
                  </a:lnTo>
                  <a:lnTo>
                    <a:pt x="2318" y="1075"/>
                  </a:lnTo>
                  <a:lnTo>
                    <a:pt x="2390" y="1009"/>
                  </a:lnTo>
                  <a:lnTo>
                    <a:pt x="2570" y="895"/>
                  </a:lnTo>
                  <a:lnTo>
                    <a:pt x="2570" y="805"/>
                  </a:lnTo>
                  <a:lnTo>
                    <a:pt x="2516" y="787"/>
                  </a:lnTo>
                  <a:lnTo>
                    <a:pt x="2342" y="781"/>
                  </a:lnTo>
                  <a:lnTo>
                    <a:pt x="2042" y="871"/>
                  </a:lnTo>
                  <a:lnTo>
                    <a:pt x="2114" y="763"/>
                  </a:lnTo>
                  <a:lnTo>
                    <a:pt x="2264" y="624"/>
                  </a:lnTo>
                  <a:lnTo>
                    <a:pt x="2408" y="433"/>
                  </a:lnTo>
                  <a:lnTo>
                    <a:pt x="2414" y="433"/>
                  </a:lnTo>
                  <a:lnTo>
                    <a:pt x="2426" y="421"/>
                  </a:lnTo>
                  <a:lnTo>
                    <a:pt x="2456" y="397"/>
                  </a:lnTo>
                  <a:lnTo>
                    <a:pt x="2474" y="379"/>
                  </a:lnTo>
                  <a:lnTo>
                    <a:pt x="2486" y="367"/>
                  </a:lnTo>
                  <a:lnTo>
                    <a:pt x="2492" y="355"/>
                  </a:lnTo>
                  <a:lnTo>
                    <a:pt x="2486" y="349"/>
                  </a:lnTo>
                  <a:lnTo>
                    <a:pt x="2474" y="337"/>
                  </a:lnTo>
                  <a:lnTo>
                    <a:pt x="2474" y="307"/>
                  </a:lnTo>
                  <a:lnTo>
                    <a:pt x="2474" y="271"/>
                  </a:lnTo>
                  <a:lnTo>
                    <a:pt x="2480" y="228"/>
                  </a:lnTo>
                  <a:lnTo>
                    <a:pt x="2492" y="192"/>
                  </a:lnTo>
                  <a:lnTo>
                    <a:pt x="2498" y="156"/>
                  </a:lnTo>
                  <a:lnTo>
                    <a:pt x="2504" y="132"/>
                  </a:lnTo>
                  <a:lnTo>
                    <a:pt x="2504" y="126"/>
                  </a:lnTo>
                  <a:lnTo>
                    <a:pt x="2492" y="36"/>
                  </a:lnTo>
                  <a:lnTo>
                    <a:pt x="2492" y="36"/>
                  </a:lnTo>
                  <a:lnTo>
                    <a:pt x="2492" y="24"/>
                  </a:lnTo>
                  <a:lnTo>
                    <a:pt x="2498" y="0"/>
                  </a:lnTo>
                  <a:lnTo>
                    <a:pt x="2102" y="0"/>
                  </a:lnTo>
                  <a:lnTo>
                    <a:pt x="2006" y="60"/>
                  </a:lnTo>
                  <a:lnTo>
                    <a:pt x="1909" y="90"/>
                  </a:lnTo>
                  <a:lnTo>
                    <a:pt x="1808" y="337"/>
                  </a:lnTo>
                  <a:lnTo>
                    <a:pt x="1747" y="535"/>
                  </a:lnTo>
                  <a:lnTo>
                    <a:pt x="1687" y="588"/>
                  </a:lnTo>
                  <a:lnTo>
                    <a:pt x="1711" y="469"/>
                  </a:lnTo>
                  <a:lnTo>
                    <a:pt x="1687" y="343"/>
                  </a:lnTo>
                  <a:lnTo>
                    <a:pt x="1633" y="144"/>
                  </a:lnTo>
                  <a:lnTo>
                    <a:pt x="1585" y="12"/>
                  </a:lnTo>
                  <a:lnTo>
                    <a:pt x="1579" y="0"/>
                  </a:lnTo>
                  <a:lnTo>
                    <a:pt x="786" y="0"/>
                  </a:lnTo>
                  <a:lnTo>
                    <a:pt x="738" y="186"/>
                  </a:lnTo>
                  <a:lnTo>
                    <a:pt x="756" y="463"/>
                  </a:lnTo>
                  <a:lnTo>
                    <a:pt x="756" y="463"/>
                  </a:lnTo>
                  <a:close/>
                </a:path>
              </a:pathLst>
            </a:custGeom>
            <a:gradFill rotWithShape="0">
              <a:gsLst>
                <a:gs pos="0">
                  <a:schemeClr val="bg2"/>
                </a:gs>
                <a:gs pos="100000">
                  <a:schemeClr val="bg1"/>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8" name="Freeform 8"/>
            <p:cNvSpPr>
              <a:spLocks/>
            </p:cNvSpPr>
            <p:nvPr/>
          </p:nvSpPr>
          <p:spPr bwMode="hidden">
            <a:xfrm>
              <a:off x="3525" y="1"/>
              <a:ext cx="2185" cy="1508"/>
            </a:xfrm>
            <a:custGeom>
              <a:avLst/>
              <a:gdLst/>
              <a:ahLst/>
              <a:cxnLst>
                <a:cxn ang="0">
                  <a:pos x="1034" y="767"/>
                </a:cxn>
                <a:cxn ang="0">
                  <a:pos x="1190" y="1235"/>
                </a:cxn>
                <a:cxn ang="0">
                  <a:pos x="956" y="1193"/>
                </a:cxn>
                <a:cxn ang="0">
                  <a:pos x="723" y="1127"/>
                </a:cxn>
                <a:cxn ang="0">
                  <a:pos x="442" y="1109"/>
                </a:cxn>
                <a:cxn ang="0">
                  <a:pos x="0" y="1079"/>
                </a:cxn>
                <a:cxn ang="0">
                  <a:pos x="30" y="1115"/>
                </a:cxn>
                <a:cxn ang="0">
                  <a:pos x="496" y="1133"/>
                </a:cxn>
                <a:cxn ang="0">
                  <a:pos x="777" y="1187"/>
                </a:cxn>
                <a:cxn ang="0">
                  <a:pos x="1130" y="1301"/>
                </a:cxn>
                <a:cxn ang="0">
                  <a:pos x="1070" y="1319"/>
                </a:cxn>
                <a:cxn ang="0">
                  <a:pos x="711" y="1505"/>
                </a:cxn>
                <a:cxn ang="0">
                  <a:pos x="765" y="1481"/>
                </a:cxn>
                <a:cxn ang="0">
                  <a:pos x="861" y="1439"/>
                </a:cxn>
                <a:cxn ang="0">
                  <a:pos x="1022" y="1355"/>
                </a:cxn>
                <a:cxn ang="0">
                  <a:pos x="1214" y="1295"/>
                </a:cxn>
                <a:cxn ang="0">
                  <a:pos x="1267" y="1223"/>
                </a:cxn>
                <a:cxn ang="0">
                  <a:pos x="1632" y="1043"/>
                </a:cxn>
                <a:cxn ang="0">
                  <a:pos x="1931" y="953"/>
                </a:cxn>
                <a:cxn ang="0">
                  <a:pos x="2176" y="821"/>
                </a:cxn>
                <a:cxn ang="0">
                  <a:pos x="1961" y="911"/>
                </a:cxn>
                <a:cxn ang="0">
                  <a:pos x="1656" y="989"/>
                </a:cxn>
                <a:cxn ang="0">
                  <a:pos x="1339" y="1151"/>
                </a:cxn>
                <a:cxn ang="0">
                  <a:pos x="1501" y="905"/>
                </a:cxn>
                <a:cxn ang="0">
                  <a:pos x="1620" y="545"/>
                </a:cxn>
                <a:cxn ang="0">
                  <a:pos x="1740" y="372"/>
                </a:cxn>
                <a:cxn ang="0">
                  <a:pos x="1979" y="60"/>
                </a:cxn>
                <a:cxn ang="0">
                  <a:pos x="2003" y="0"/>
                </a:cxn>
                <a:cxn ang="0">
                  <a:pos x="1973" y="0"/>
                </a:cxn>
                <a:cxn ang="0">
                  <a:pos x="1596" y="480"/>
                </a:cxn>
                <a:cxn ang="0">
                  <a:pos x="1477" y="887"/>
                </a:cxn>
                <a:cxn ang="0">
                  <a:pos x="1255" y="1175"/>
                </a:cxn>
                <a:cxn ang="0">
                  <a:pos x="1130" y="905"/>
                </a:cxn>
                <a:cxn ang="0">
                  <a:pos x="1010" y="540"/>
                </a:cxn>
                <a:cxn ang="0">
                  <a:pos x="885" y="222"/>
                </a:cxn>
                <a:cxn ang="0">
                  <a:pos x="789" y="0"/>
                </a:cxn>
                <a:cxn ang="0">
                  <a:pos x="753" y="0"/>
                </a:cxn>
                <a:cxn ang="0">
                  <a:pos x="903" y="354"/>
                </a:cxn>
                <a:cxn ang="0">
                  <a:pos x="1034" y="767"/>
                </a:cxn>
                <a:cxn ang="0">
                  <a:pos x="1034" y="767"/>
                </a:cxn>
              </a:cxnLst>
              <a:rect l="0" t="0" r="r" b="b"/>
              <a:pathLst>
                <a:path w="2176" h="1505">
                  <a:moveTo>
                    <a:pt x="1034" y="767"/>
                  </a:moveTo>
                  <a:lnTo>
                    <a:pt x="1190" y="1235"/>
                  </a:lnTo>
                  <a:lnTo>
                    <a:pt x="956" y="1193"/>
                  </a:lnTo>
                  <a:lnTo>
                    <a:pt x="723" y="1127"/>
                  </a:lnTo>
                  <a:lnTo>
                    <a:pt x="442" y="1109"/>
                  </a:lnTo>
                  <a:lnTo>
                    <a:pt x="0" y="1079"/>
                  </a:lnTo>
                  <a:lnTo>
                    <a:pt x="30" y="1115"/>
                  </a:lnTo>
                  <a:lnTo>
                    <a:pt x="496" y="1133"/>
                  </a:lnTo>
                  <a:lnTo>
                    <a:pt x="777" y="1187"/>
                  </a:lnTo>
                  <a:lnTo>
                    <a:pt x="1130" y="1301"/>
                  </a:lnTo>
                  <a:lnTo>
                    <a:pt x="1070" y="1319"/>
                  </a:lnTo>
                  <a:lnTo>
                    <a:pt x="711" y="1505"/>
                  </a:lnTo>
                  <a:lnTo>
                    <a:pt x="765" y="1481"/>
                  </a:lnTo>
                  <a:lnTo>
                    <a:pt x="861" y="1439"/>
                  </a:lnTo>
                  <a:lnTo>
                    <a:pt x="1022" y="1355"/>
                  </a:lnTo>
                  <a:lnTo>
                    <a:pt x="1214" y="1295"/>
                  </a:lnTo>
                  <a:lnTo>
                    <a:pt x="1267" y="1223"/>
                  </a:lnTo>
                  <a:lnTo>
                    <a:pt x="1632" y="1043"/>
                  </a:lnTo>
                  <a:lnTo>
                    <a:pt x="1931" y="953"/>
                  </a:lnTo>
                  <a:lnTo>
                    <a:pt x="2176" y="821"/>
                  </a:lnTo>
                  <a:lnTo>
                    <a:pt x="1961" y="911"/>
                  </a:lnTo>
                  <a:lnTo>
                    <a:pt x="1656" y="989"/>
                  </a:lnTo>
                  <a:lnTo>
                    <a:pt x="1339" y="1151"/>
                  </a:lnTo>
                  <a:lnTo>
                    <a:pt x="1501" y="905"/>
                  </a:lnTo>
                  <a:lnTo>
                    <a:pt x="1620" y="545"/>
                  </a:lnTo>
                  <a:lnTo>
                    <a:pt x="1740" y="372"/>
                  </a:lnTo>
                  <a:lnTo>
                    <a:pt x="1979" y="60"/>
                  </a:lnTo>
                  <a:lnTo>
                    <a:pt x="2003" y="0"/>
                  </a:lnTo>
                  <a:lnTo>
                    <a:pt x="1973" y="0"/>
                  </a:lnTo>
                  <a:lnTo>
                    <a:pt x="1596" y="480"/>
                  </a:lnTo>
                  <a:lnTo>
                    <a:pt x="1477" y="887"/>
                  </a:lnTo>
                  <a:lnTo>
                    <a:pt x="1255" y="1175"/>
                  </a:lnTo>
                  <a:lnTo>
                    <a:pt x="1130" y="905"/>
                  </a:lnTo>
                  <a:lnTo>
                    <a:pt x="1010" y="540"/>
                  </a:lnTo>
                  <a:lnTo>
                    <a:pt x="885" y="222"/>
                  </a:lnTo>
                  <a:lnTo>
                    <a:pt x="789" y="0"/>
                  </a:lnTo>
                  <a:lnTo>
                    <a:pt x="753" y="0"/>
                  </a:lnTo>
                  <a:lnTo>
                    <a:pt x="903" y="354"/>
                  </a:lnTo>
                  <a:lnTo>
                    <a:pt x="1034" y="767"/>
                  </a:lnTo>
                  <a:lnTo>
                    <a:pt x="1034" y="767"/>
                  </a:lnTo>
                  <a:close/>
                </a:path>
              </a:pathLst>
            </a:custGeom>
            <a:gradFill rotWithShape="0">
              <a:gsLst>
                <a:gs pos="0">
                  <a:schemeClr val="accent2"/>
                </a:gs>
                <a:gs pos="100000">
                  <a:schemeClr val="bg1"/>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9" name="Freeform 9"/>
            <p:cNvSpPr>
              <a:spLocks/>
            </p:cNvSpPr>
            <p:nvPr/>
          </p:nvSpPr>
          <p:spPr bwMode="hidden">
            <a:xfrm>
              <a:off x="0" y="649"/>
              <a:ext cx="816" cy="806"/>
            </a:xfrm>
            <a:custGeom>
              <a:avLst/>
              <a:gdLst/>
              <a:ahLst/>
              <a:cxnLst>
                <a:cxn ang="0">
                  <a:pos x="161" y="564"/>
                </a:cxn>
                <a:cxn ang="0">
                  <a:pos x="329" y="438"/>
                </a:cxn>
                <a:cxn ang="0">
                  <a:pos x="646" y="216"/>
                </a:cxn>
                <a:cxn ang="0">
                  <a:pos x="813" y="0"/>
                </a:cxn>
                <a:cxn ang="0">
                  <a:pos x="676" y="150"/>
                </a:cxn>
                <a:cxn ang="0">
                  <a:pos x="144" y="504"/>
                </a:cxn>
                <a:cxn ang="0">
                  <a:pos x="0" y="732"/>
                </a:cxn>
                <a:cxn ang="0">
                  <a:pos x="0" y="804"/>
                </a:cxn>
                <a:cxn ang="0">
                  <a:pos x="161" y="564"/>
                </a:cxn>
                <a:cxn ang="0">
                  <a:pos x="161" y="564"/>
                </a:cxn>
              </a:cxnLst>
              <a:rect l="0" t="0" r="r" b="b"/>
              <a:pathLst>
                <a:path w="813" h="804">
                  <a:moveTo>
                    <a:pt x="161" y="564"/>
                  </a:moveTo>
                  <a:lnTo>
                    <a:pt x="329" y="438"/>
                  </a:lnTo>
                  <a:lnTo>
                    <a:pt x="646" y="216"/>
                  </a:lnTo>
                  <a:lnTo>
                    <a:pt x="813" y="0"/>
                  </a:lnTo>
                  <a:lnTo>
                    <a:pt x="676" y="150"/>
                  </a:lnTo>
                  <a:lnTo>
                    <a:pt x="144" y="504"/>
                  </a:lnTo>
                  <a:lnTo>
                    <a:pt x="0" y="732"/>
                  </a:lnTo>
                  <a:lnTo>
                    <a:pt x="0" y="804"/>
                  </a:lnTo>
                  <a:lnTo>
                    <a:pt x="161" y="564"/>
                  </a:lnTo>
                  <a:lnTo>
                    <a:pt x="161" y="564"/>
                  </a:lnTo>
                  <a:close/>
                </a:path>
              </a:pathLst>
            </a:custGeom>
            <a:gradFill rotWithShape="0">
              <a:gsLst>
                <a:gs pos="0">
                  <a:schemeClr val="accent2"/>
                </a:gs>
                <a:gs pos="100000">
                  <a:schemeClr val="bg1"/>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10" name="Freeform 10"/>
            <p:cNvSpPr>
              <a:spLocks/>
            </p:cNvSpPr>
            <p:nvPr/>
          </p:nvSpPr>
          <p:spPr bwMode="hidden">
            <a:xfrm>
              <a:off x="0" y="1545"/>
              <a:ext cx="762" cy="107"/>
            </a:xfrm>
            <a:custGeom>
              <a:avLst/>
              <a:gdLst/>
              <a:ahLst/>
              <a:cxnLst>
                <a:cxn ang="0">
                  <a:pos x="460" y="66"/>
                </a:cxn>
                <a:cxn ang="0">
                  <a:pos x="759" y="0"/>
                </a:cxn>
                <a:cxn ang="0">
                  <a:pos x="496" y="36"/>
                </a:cxn>
                <a:cxn ang="0">
                  <a:pos x="138" y="48"/>
                </a:cxn>
                <a:cxn ang="0">
                  <a:pos x="0" y="78"/>
                </a:cxn>
                <a:cxn ang="0">
                  <a:pos x="0" y="107"/>
                </a:cxn>
                <a:cxn ang="0">
                  <a:pos x="96" y="89"/>
                </a:cxn>
                <a:cxn ang="0">
                  <a:pos x="460" y="66"/>
                </a:cxn>
                <a:cxn ang="0">
                  <a:pos x="460" y="66"/>
                </a:cxn>
              </a:cxnLst>
              <a:rect l="0" t="0" r="r" b="b"/>
              <a:pathLst>
                <a:path w="759" h="107">
                  <a:moveTo>
                    <a:pt x="460" y="66"/>
                  </a:moveTo>
                  <a:lnTo>
                    <a:pt x="759" y="0"/>
                  </a:lnTo>
                  <a:lnTo>
                    <a:pt x="496" y="36"/>
                  </a:lnTo>
                  <a:lnTo>
                    <a:pt x="138" y="48"/>
                  </a:lnTo>
                  <a:lnTo>
                    <a:pt x="0" y="78"/>
                  </a:lnTo>
                  <a:lnTo>
                    <a:pt x="0" y="107"/>
                  </a:lnTo>
                  <a:lnTo>
                    <a:pt x="96" y="89"/>
                  </a:lnTo>
                  <a:lnTo>
                    <a:pt x="460" y="66"/>
                  </a:lnTo>
                  <a:lnTo>
                    <a:pt x="460" y="66"/>
                  </a:lnTo>
                  <a:close/>
                </a:path>
              </a:pathLst>
            </a:custGeom>
            <a:gradFill rotWithShape="0">
              <a:gsLst>
                <a:gs pos="0">
                  <a:schemeClr val="accent2"/>
                </a:gs>
                <a:gs pos="100000">
                  <a:schemeClr val="bg1"/>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11" name="Freeform 11"/>
            <p:cNvSpPr>
              <a:spLocks/>
            </p:cNvSpPr>
            <p:nvPr/>
          </p:nvSpPr>
          <p:spPr bwMode="hidden">
            <a:xfrm>
              <a:off x="2314" y="3431"/>
              <a:ext cx="3182" cy="745"/>
            </a:xfrm>
            <a:custGeom>
              <a:avLst/>
              <a:gdLst/>
              <a:ahLst/>
              <a:cxnLst>
                <a:cxn ang="0">
                  <a:pos x="1387" y="239"/>
                </a:cxn>
                <a:cxn ang="0">
                  <a:pos x="1734" y="233"/>
                </a:cxn>
                <a:cxn ang="0">
                  <a:pos x="2087" y="251"/>
                </a:cxn>
                <a:cxn ang="0">
                  <a:pos x="2505" y="233"/>
                </a:cxn>
                <a:cxn ang="0">
                  <a:pos x="3169" y="204"/>
                </a:cxn>
                <a:cxn ang="0">
                  <a:pos x="3115" y="186"/>
                </a:cxn>
                <a:cxn ang="0">
                  <a:pos x="2422" y="221"/>
                </a:cxn>
                <a:cxn ang="0">
                  <a:pos x="2003" y="221"/>
                </a:cxn>
                <a:cxn ang="0">
                  <a:pos x="1459" y="186"/>
                </a:cxn>
                <a:cxn ang="0">
                  <a:pos x="1543" y="168"/>
                </a:cxn>
                <a:cxn ang="0">
                  <a:pos x="2039" y="0"/>
                </a:cxn>
                <a:cxn ang="0">
                  <a:pos x="1961" y="24"/>
                </a:cxn>
                <a:cxn ang="0">
                  <a:pos x="1836" y="66"/>
                </a:cxn>
                <a:cxn ang="0">
                  <a:pos x="1602" y="138"/>
                </a:cxn>
                <a:cxn ang="0">
                  <a:pos x="1339" y="198"/>
                </a:cxn>
                <a:cxn ang="0">
                  <a:pos x="1268" y="251"/>
                </a:cxn>
                <a:cxn ang="0">
                  <a:pos x="765" y="413"/>
                </a:cxn>
                <a:cxn ang="0">
                  <a:pos x="335" y="503"/>
                </a:cxn>
                <a:cxn ang="0">
                  <a:pos x="0" y="617"/>
                </a:cxn>
                <a:cxn ang="0">
                  <a:pos x="299" y="539"/>
                </a:cxn>
                <a:cxn ang="0">
                  <a:pos x="735" y="449"/>
                </a:cxn>
                <a:cxn ang="0">
                  <a:pos x="1178" y="311"/>
                </a:cxn>
                <a:cxn ang="0">
                  <a:pos x="981" y="491"/>
                </a:cxn>
                <a:cxn ang="0">
                  <a:pos x="867" y="743"/>
                </a:cxn>
                <a:cxn ang="0">
                  <a:pos x="861" y="743"/>
                </a:cxn>
                <a:cxn ang="0">
                  <a:pos x="933" y="743"/>
                </a:cxn>
                <a:cxn ang="0">
                  <a:pos x="1022" y="497"/>
                </a:cxn>
                <a:cxn ang="0">
                  <a:pos x="1297" y="281"/>
                </a:cxn>
                <a:cxn ang="0">
                  <a:pos x="1531" y="449"/>
                </a:cxn>
                <a:cxn ang="0">
                  <a:pos x="1770" y="677"/>
                </a:cxn>
                <a:cxn ang="0">
                  <a:pos x="1854" y="743"/>
                </a:cxn>
                <a:cxn ang="0">
                  <a:pos x="1919" y="743"/>
                </a:cxn>
                <a:cxn ang="0">
                  <a:pos x="1692" y="527"/>
                </a:cxn>
                <a:cxn ang="0">
                  <a:pos x="1387" y="239"/>
                </a:cxn>
                <a:cxn ang="0">
                  <a:pos x="1387" y="239"/>
                </a:cxn>
              </a:cxnLst>
              <a:rect l="0" t="0" r="r" b="b"/>
              <a:pathLst>
                <a:path w="3169" h="743">
                  <a:moveTo>
                    <a:pt x="1387" y="239"/>
                  </a:moveTo>
                  <a:lnTo>
                    <a:pt x="1734" y="233"/>
                  </a:lnTo>
                  <a:lnTo>
                    <a:pt x="2087" y="251"/>
                  </a:lnTo>
                  <a:lnTo>
                    <a:pt x="2505" y="233"/>
                  </a:lnTo>
                  <a:lnTo>
                    <a:pt x="3169" y="204"/>
                  </a:lnTo>
                  <a:lnTo>
                    <a:pt x="3115" y="186"/>
                  </a:lnTo>
                  <a:lnTo>
                    <a:pt x="2422" y="221"/>
                  </a:lnTo>
                  <a:lnTo>
                    <a:pt x="2003" y="221"/>
                  </a:lnTo>
                  <a:lnTo>
                    <a:pt x="1459" y="186"/>
                  </a:lnTo>
                  <a:lnTo>
                    <a:pt x="1543" y="168"/>
                  </a:lnTo>
                  <a:lnTo>
                    <a:pt x="2039" y="0"/>
                  </a:lnTo>
                  <a:lnTo>
                    <a:pt x="1961" y="24"/>
                  </a:lnTo>
                  <a:lnTo>
                    <a:pt x="1836" y="66"/>
                  </a:lnTo>
                  <a:lnTo>
                    <a:pt x="1602" y="138"/>
                  </a:lnTo>
                  <a:lnTo>
                    <a:pt x="1339" y="198"/>
                  </a:lnTo>
                  <a:lnTo>
                    <a:pt x="1268" y="251"/>
                  </a:lnTo>
                  <a:lnTo>
                    <a:pt x="765" y="413"/>
                  </a:lnTo>
                  <a:lnTo>
                    <a:pt x="335" y="503"/>
                  </a:lnTo>
                  <a:lnTo>
                    <a:pt x="0" y="617"/>
                  </a:lnTo>
                  <a:lnTo>
                    <a:pt x="299" y="539"/>
                  </a:lnTo>
                  <a:lnTo>
                    <a:pt x="735" y="449"/>
                  </a:lnTo>
                  <a:lnTo>
                    <a:pt x="1178" y="311"/>
                  </a:lnTo>
                  <a:lnTo>
                    <a:pt x="981" y="491"/>
                  </a:lnTo>
                  <a:lnTo>
                    <a:pt x="867" y="743"/>
                  </a:lnTo>
                  <a:lnTo>
                    <a:pt x="861" y="743"/>
                  </a:lnTo>
                  <a:lnTo>
                    <a:pt x="933" y="743"/>
                  </a:lnTo>
                  <a:lnTo>
                    <a:pt x="1022" y="497"/>
                  </a:lnTo>
                  <a:lnTo>
                    <a:pt x="1297" y="281"/>
                  </a:lnTo>
                  <a:lnTo>
                    <a:pt x="1531" y="449"/>
                  </a:lnTo>
                  <a:lnTo>
                    <a:pt x="1770" y="677"/>
                  </a:lnTo>
                  <a:lnTo>
                    <a:pt x="1854" y="743"/>
                  </a:lnTo>
                  <a:lnTo>
                    <a:pt x="1919" y="743"/>
                  </a:lnTo>
                  <a:lnTo>
                    <a:pt x="1692" y="527"/>
                  </a:lnTo>
                  <a:lnTo>
                    <a:pt x="1387" y="239"/>
                  </a:lnTo>
                  <a:lnTo>
                    <a:pt x="1387" y="239"/>
                  </a:lnTo>
                  <a:close/>
                </a:path>
              </a:pathLst>
            </a:custGeom>
            <a:gradFill rotWithShape="0">
              <a:gsLst>
                <a:gs pos="0">
                  <a:schemeClr val="accent2"/>
                </a:gs>
                <a:gs pos="100000">
                  <a:schemeClr val="bg1"/>
                </a:gs>
              </a:gsLst>
              <a:lin ang="27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12" name="Rectangle 12"/>
            <p:cNvSpPr>
              <a:spLocks noChangeArrowheads="1"/>
            </p:cNvSpPr>
            <p:nvPr/>
          </p:nvSpPr>
          <p:spPr bwMode="hidden">
            <a:xfrm>
              <a:off x="192" y="127"/>
              <a:ext cx="1" cy="1"/>
            </a:xfrm>
            <a:prstGeom prst="rect">
              <a:avLst/>
            </a:prstGeom>
            <a:solidFill>
              <a:srgbClr val="9A1E8D"/>
            </a:solidFill>
            <a:ln w="9525">
              <a:noFill/>
              <a:miter lim="800000"/>
              <a:headEnd/>
              <a:tailEnd/>
            </a:ln>
          </p:spPr>
          <p:txBody>
            <a:bodyPr/>
            <a:lstStyle/>
            <a:p>
              <a:pPr fontAlgn="auto">
                <a:spcBef>
                  <a:spcPts val="0"/>
                </a:spcBef>
                <a:spcAft>
                  <a:spcPts val="0"/>
                </a:spcAft>
                <a:defRPr/>
              </a:pPr>
              <a:endParaRPr lang="ru-RU">
                <a:latin typeface="+mn-lt"/>
                <a:cs typeface="+mn-cs"/>
              </a:endParaRPr>
            </a:p>
          </p:txBody>
        </p:sp>
        <p:sp>
          <p:nvSpPr>
            <p:cNvPr id="13" name="Rectangle 13"/>
            <p:cNvSpPr>
              <a:spLocks noChangeArrowheads="1"/>
            </p:cNvSpPr>
            <p:nvPr/>
          </p:nvSpPr>
          <p:spPr bwMode="hidden">
            <a:xfrm>
              <a:off x="204" y="131"/>
              <a:ext cx="1" cy="1"/>
            </a:xfrm>
            <a:prstGeom prst="rect">
              <a:avLst/>
            </a:prstGeom>
            <a:solidFill>
              <a:srgbClr val="9A1E8D"/>
            </a:solidFill>
            <a:ln w="9525">
              <a:noFill/>
              <a:miter lim="800000"/>
              <a:headEnd/>
              <a:tailEnd/>
            </a:ln>
          </p:spPr>
          <p:txBody>
            <a:bodyPr/>
            <a:lstStyle/>
            <a:p>
              <a:pPr fontAlgn="auto">
                <a:spcBef>
                  <a:spcPts val="0"/>
                </a:spcBef>
                <a:spcAft>
                  <a:spcPts val="0"/>
                </a:spcAft>
                <a:defRPr/>
              </a:pPr>
              <a:endParaRPr lang="ru-RU">
                <a:latin typeface="+mn-lt"/>
                <a:cs typeface="+mn-cs"/>
              </a:endParaRPr>
            </a:p>
          </p:txBody>
        </p:sp>
        <p:sp>
          <p:nvSpPr>
            <p:cNvPr id="14" name="Freeform 14"/>
            <p:cNvSpPr>
              <a:spLocks/>
            </p:cNvSpPr>
            <p:nvPr/>
          </p:nvSpPr>
          <p:spPr bwMode="hidden">
            <a:xfrm>
              <a:off x="0" y="4032"/>
              <a:ext cx="5760" cy="288"/>
            </a:xfrm>
            <a:custGeom>
              <a:avLst/>
              <a:gdLst/>
              <a:ahLst/>
              <a:cxnLst>
                <a:cxn ang="0">
                  <a:pos x="5740" y="288"/>
                </a:cxn>
                <a:cxn ang="0">
                  <a:pos x="0" y="288"/>
                </a:cxn>
                <a:cxn ang="0">
                  <a:pos x="0" y="0"/>
                </a:cxn>
                <a:cxn ang="0">
                  <a:pos x="5740" y="0"/>
                </a:cxn>
                <a:cxn ang="0">
                  <a:pos x="5740" y="288"/>
                </a:cxn>
                <a:cxn ang="0">
                  <a:pos x="5740" y="288"/>
                </a:cxn>
              </a:cxnLst>
              <a:rect l="0" t="0" r="r" b="b"/>
              <a:pathLst>
                <a:path w="5740" h="288">
                  <a:moveTo>
                    <a:pt x="5740" y="288"/>
                  </a:moveTo>
                  <a:lnTo>
                    <a:pt x="0" y="288"/>
                  </a:lnTo>
                  <a:lnTo>
                    <a:pt x="0" y="0"/>
                  </a:lnTo>
                  <a:lnTo>
                    <a:pt x="5740" y="0"/>
                  </a:lnTo>
                  <a:lnTo>
                    <a:pt x="5740" y="288"/>
                  </a:lnTo>
                  <a:lnTo>
                    <a:pt x="5740" y="288"/>
                  </a:lnTo>
                  <a:close/>
                </a:path>
              </a:pathLst>
            </a:custGeom>
            <a:gradFill rotWithShape="0">
              <a:gsLst>
                <a:gs pos="0">
                  <a:schemeClr val="bg1"/>
                </a:gs>
                <a:gs pos="100000">
                  <a:schemeClr val="bg1">
                    <a:gamma/>
                    <a:shade val="46275"/>
                    <a:invGamma/>
                  </a:schemeClr>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15" name="Freeform 15"/>
            <p:cNvSpPr>
              <a:spLocks/>
            </p:cNvSpPr>
            <p:nvPr/>
          </p:nvSpPr>
          <p:spPr bwMode="hidden">
            <a:xfrm>
              <a:off x="0" y="4032"/>
              <a:ext cx="5760" cy="336"/>
            </a:xfrm>
            <a:custGeom>
              <a:avLst/>
              <a:gdLst/>
              <a:ahLst/>
              <a:cxnLst>
                <a:cxn ang="0">
                  <a:pos x="5740" y="288"/>
                </a:cxn>
                <a:cxn ang="0">
                  <a:pos x="0" y="288"/>
                </a:cxn>
                <a:cxn ang="0">
                  <a:pos x="0" y="0"/>
                </a:cxn>
                <a:cxn ang="0">
                  <a:pos x="5740" y="0"/>
                </a:cxn>
                <a:cxn ang="0">
                  <a:pos x="5740" y="288"/>
                </a:cxn>
                <a:cxn ang="0">
                  <a:pos x="5740" y="288"/>
                </a:cxn>
              </a:cxnLst>
              <a:rect l="0" t="0" r="r" b="b"/>
              <a:pathLst>
                <a:path w="5740" h="288">
                  <a:moveTo>
                    <a:pt x="5740" y="288"/>
                  </a:moveTo>
                  <a:lnTo>
                    <a:pt x="0" y="288"/>
                  </a:lnTo>
                  <a:lnTo>
                    <a:pt x="0" y="0"/>
                  </a:lnTo>
                  <a:lnTo>
                    <a:pt x="5740" y="0"/>
                  </a:lnTo>
                  <a:lnTo>
                    <a:pt x="5740" y="288"/>
                  </a:lnTo>
                  <a:lnTo>
                    <a:pt x="5740" y="288"/>
                  </a:lnTo>
                  <a:close/>
                </a:path>
              </a:pathLst>
            </a:custGeom>
            <a:gradFill rotWithShape="0">
              <a:gsLst>
                <a:gs pos="0">
                  <a:schemeClr val="bg1"/>
                </a:gs>
                <a:gs pos="100000">
                  <a:schemeClr val="bg1">
                    <a:gamma/>
                    <a:shade val="46275"/>
                    <a:invGamma/>
                  </a:schemeClr>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16" name="Freeform 16"/>
            <p:cNvSpPr>
              <a:spLocks/>
            </p:cNvSpPr>
            <p:nvPr/>
          </p:nvSpPr>
          <p:spPr bwMode="hidden">
            <a:xfrm>
              <a:off x="0" y="0"/>
              <a:ext cx="5760" cy="288"/>
            </a:xfrm>
            <a:custGeom>
              <a:avLst/>
              <a:gdLst/>
              <a:ahLst/>
              <a:cxnLst>
                <a:cxn ang="0">
                  <a:pos x="5740" y="288"/>
                </a:cxn>
                <a:cxn ang="0">
                  <a:pos x="0" y="288"/>
                </a:cxn>
                <a:cxn ang="0">
                  <a:pos x="0" y="0"/>
                </a:cxn>
                <a:cxn ang="0">
                  <a:pos x="5740" y="0"/>
                </a:cxn>
                <a:cxn ang="0">
                  <a:pos x="5740" y="288"/>
                </a:cxn>
                <a:cxn ang="0">
                  <a:pos x="5740" y="288"/>
                </a:cxn>
              </a:cxnLst>
              <a:rect l="0" t="0" r="r" b="b"/>
              <a:pathLst>
                <a:path w="5740" h="288">
                  <a:moveTo>
                    <a:pt x="5740" y="288"/>
                  </a:moveTo>
                  <a:lnTo>
                    <a:pt x="0" y="288"/>
                  </a:lnTo>
                  <a:lnTo>
                    <a:pt x="0" y="0"/>
                  </a:lnTo>
                  <a:lnTo>
                    <a:pt x="5740" y="0"/>
                  </a:lnTo>
                  <a:lnTo>
                    <a:pt x="5740" y="288"/>
                  </a:lnTo>
                  <a:lnTo>
                    <a:pt x="5740" y="288"/>
                  </a:lnTo>
                  <a:close/>
                </a:path>
              </a:pathLst>
            </a:custGeom>
            <a:gradFill rotWithShape="0">
              <a:gsLst>
                <a:gs pos="0">
                  <a:schemeClr val="bg2">
                    <a:gamma/>
                    <a:shade val="56078"/>
                    <a:invGamma/>
                  </a:schemeClr>
                </a:gs>
                <a:gs pos="100000">
                  <a:schemeClr val="bg2"/>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17" name="Freeform 17"/>
            <p:cNvSpPr>
              <a:spLocks/>
            </p:cNvSpPr>
            <p:nvPr/>
          </p:nvSpPr>
          <p:spPr bwMode="hidden">
            <a:xfrm>
              <a:off x="509" y="229"/>
              <a:ext cx="3188" cy="2024"/>
            </a:xfrm>
            <a:custGeom>
              <a:avLst/>
              <a:gdLst/>
              <a:ahLst/>
              <a:cxnLst>
                <a:cxn ang="0">
                  <a:pos x="871" y="1423"/>
                </a:cxn>
                <a:cxn ang="0">
                  <a:pos x="907" y="1393"/>
                </a:cxn>
                <a:cxn ang="0">
                  <a:pos x="991" y="1320"/>
                </a:cxn>
                <a:cxn ang="0">
                  <a:pos x="1033" y="1297"/>
                </a:cxn>
                <a:cxn ang="0">
                  <a:pos x="1086" y="1249"/>
                </a:cxn>
                <a:cxn ang="0">
                  <a:pos x="1123" y="1219"/>
                </a:cxn>
                <a:cxn ang="0">
                  <a:pos x="1057" y="1153"/>
                </a:cxn>
                <a:cxn ang="0">
                  <a:pos x="877" y="1021"/>
                </a:cxn>
                <a:cxn ang="0">
                  <a:pos x="655" y="907"/>
                </a:cxn>
                <a:cxn ang="0">
                  <a:pos x="655" y="846"/>
                </a:cxn>
                <a:cxn ang="0">
                  <a:pos x="643" y="708"/>
                </a:cxn>
                <a:cxn ang="0">
                  <a:pos x="552" y="642"/>
                </a:cxn>
                <a:cxn ang="0">
                  <a:pos x="510" y="570"/>
                </a:cxn>
                <a:cxn ang="0">
                  <a:pos x="637" y="564"/>
                </a:cxn>
                <a:cxn ang="0">
                  <a:pos x="763" y="570"/>
                </a:cxn>
                <a:cxn ang="0">
                  <a:pos x="1091" y="850"/>
                </a:cxn>
                <a:cxn ang="0">
                  <a:pos x="1009" y="566"/>
                </a:cxn>
                <a:cxn ang="0">
                  <a:pos x="1054" y="265"/>
                </a:cxn>
                <a:cxn ang="0">
                  <a:pos x="1249" y="0"/>
                </a:cxn>
                <a:cxn ang="0">
                  <a:pos x="1466" y="292"/>
                </a:cxn>
                <a:cxn ang="0">
                  <a:pos x="1475" y="548"/>
                </a:cxn>
                <a:cxn ang="0">
                  <a:pos x="1567" y="630"/>
                </a:cxn>
                <a:cxn ang="0">
                  <a:pos x="1795" y="365"/>
                </a:cxn>
                <a:cxn ang="0">
                  <a:pos x="2245" y="150"/>
                </a:cxn>
                <a:cxn ang="0">
                  <a:pos x="2618" y="180"/>
                </a:cxn>
                <a:cxn ang="0">
                  <a:pos x="3050" y="150"/>
                </a:cxn>
                <a:cxn ang="0">
                  <a:pos x="3140" y="210"/>
                </a:cxn>
                <a:cxn ang="0">
                  <a:pos x="2990" y="210"/>
                </a:cxn>
                <a:cxn ang="0">
                  <a:pos x="2834" y="377"/>
                </a:cxn>
                <a:cxn ang="0">
                  <a:pos x="2702" y="648"/>
                </a:cxn>
                <a:cxn ang="0">
                  <a:pos x="2582" y="828"/>
                </a:cxn>
                <a:cxn ang="0">
                  <a:pos x="2234" y="1009"/>
                </a:cxn>
                <a:cxn ang="0">
                  <a:pos x="1963" y="1075"/>
                </a:cxn>
                <a:cxn ang="0">
                  <a:pos x="2257" y="1111"/>
                </a:cxn>
                <a:cxn ang="0">
                  <a:pos x="2600" y="1207"/>
                </a:cxn>
                <a:cxn ang="0">
                  <a:pos x="2894" y="1441"/>
                </a:cxn>
                <a:cxn ang="0">
                  <a:pos x="3122" y="1555"/>
                </a:cxn>
                <a:cxn ang="0">
                  <a:pos x="3032" y="1585"/>
                </a:cxn>
                <a:cxn ang="0">
                  <a:pos x="3008" y="1591"/>
                </a:cxn>
                <a:cxn ang="0">
                  <a:pos x="2960" y="1597"/>
                </a:cxn>
                <a:cxn ang="0">
                  <a:pos x="2882" y="1609"/>
                </a:cxn>
                <a:cxn ang="0">
                  <a:pos x="2846" y="1609"/>
                </a:cxn>
                <a:cxn ang="0">
                  <a:pos x="2774" y="1615"/>
                </a:cxn>
                <a:cxn ang="0">
                  <a:pos x="2726" y="1621"/>
                </a:cxn>
                <a:cxn ang="0">
                  <a:pos x="2708" y="1621"/>
                </a:cxn>
                <a:cxn ang="0">
                  <a:pos x="2594" y="1657"/>
                </a:cxn>
                <a:cxn ang="0">
                  <a:pos x="2533" y="1663"/>
                </a:cxn>
                <a:cxn ang="0">
                  <a:pos x="2444" y="1675"/>
                </a:cxn>
                <a:cxn ang="0">
                  <a:pos x="2378" y="1687"/>
                </a:cxn>
                <a:cxn ang="0">
                  <a:pos x="2360" y="1705"/>
                </a:cxn>
                <a:cxn ang="0">
                  <a:pos x="2305" y="1687"/>
                </a:cxn>
                <a:cxn ang="0">
                  <a:pos x="2263" y="1663"/>
                </a:cxn>
                <a:cxn ang="0">
                  <a:pos x="2017" y="1585"/>
                </a:cxn>
                <a:cxn ang="0">
                  <a:pos x="1711" y="1453"/>
                </a:cxn>
                <a:cxn ang="0">
                  <a:pos x="1880" y="1844"/>
                </a:cxn>
                <a:cxn ang="0">
                  <a:pos x="1771" y="1922"/>
                </a:cxn>
                <a:cxn ang="0">
                  <a:pos x="1531" y="1753"/>
                </a:cxn>
                <a:cxn ang="0">
                  <a:pos x="1411" y="1477"/>
                </a:cxn>
                <a:cxn ang="0">
                  <a:pos x="1219" y="1291"/>
                </a:cxn>
                <a:cxn ang="0">
                  <a:pos x="127" y="2006"/>
                </a:cxn>
                <a:cxn ang="0">
                  <a:pos x="865" y="1429"/>
                </a:cxn>
              </a:cxnLst>
              <a:rect l="0" t="0" r="r" b="b"/>
              <a:pathLst>
                <a:path w="3188" h="2024">
                  <a:moveTo>
                    <a:pt x="865" y="1429"/>
                  </a:moveTo>
                  <a:lnTo>
                    <a:pt x="871" y="1423"/>
                  </a:lnTo>
                  <a:lnTo>
                    <a:pt x="889" y="1411"/>
                  </a:lnTo>
                  <a:lnTo>
                    <a:pt x="907" y="1393"/>
                  </a:lnTo>
                  <a:lnTo>
                    <a:pt x="937" y="1369"/>
                  </a:lnTo>
                  <a:lnTo>
                    <a:pt x="991" y="1320"/>
                  </a:lnTo>
                  <a:lnTo>
                    <a:pt x="1015" y="1309"/>
                  </a:lnTo>
                  <a:lnTo>
                    <a:pt x="1033" y="1297"/>
                  </a:lnTo>
                  <a:lnTo>
                    <a:pt x="1057" y="1279"/>
                  </a:lnTo>
                  <a:lnTo>
                    <a:pt x="1086" y="1249"/>
                  </a:lnTo>
                  <a:lnTo>
                    <a:pt x="1111" y="1225"/>
                  </a:lnTo>
                  <a:lnTo>
                    <a:pt x="1123" y="1219"/>
                  </a:lnTo>
                  <a:lnTo>
                    <a:pt x="1123" y="1213"/>
                  </a:lnTo>
                  <a:lnTo>
                    <a:pt x="1057" y="1153"/>
                  </a:lnTo>
                  <a:lnTo>
                    <a:pt x="979" y="1051"/>
                  </a:lnTo>
                  <a:lnTo>
                    <a:pt x="877" y="1021"/>
                  </a:lnTo>
                  <a:lnTo>
                    <a:pt x="685" y="931"/>
                  </a:lnTo>
                  <a:lnTo>
                    <a:pt x="655" y="907"/>
                  </a:lnTo>
                  <a:lnTo>
                    <a:pt x="721" y="876"/>
                  </a:lnTo>
                  <a:lnTo>
                    <a:pt x="655" y="846"/>
                  </a:lnTo>
                  <a:lnTo>
                    <a:pt x="612" y="774"/>
                  </a:lnTo>
                  <a:lnTo>
                    <a:pt x="643" y="708"/>
                  </a:lnTo>
                  <a:lnTo>
                    <a:pt x="600" y="660"/>
                  </a:lnTo>
                  <a:lnTo>
                    <a:pt x="552" y="642"/>
                  </a:lnTo>
                  <a:lnTo>
                    <a:pt x="528" y="594"/>
                  </a:lnTo>
                  <a:lnTo>
                    <a:pt x="510" y="570"/>
                  </a:lnTo>
                  <a:lnTo>
                    <a:pt x="552" y="552"/>
                  </a:lnTo>
                  <a:lnTo>
                    <a:pt x="637" y="564"/>
                  </a:lnTo>
                  <a:lnTo>
                    <a:pt x="721" y="576"/>
                  </a:lnTo>
                  <a:lnTo>
                    <a:pt x="763" y="570"/>
                  </a:lnTo>
                  <a:lnTo>
                    <a:pt x="931" y="696"/>
                  </a:lnTo>
                  <a:lnTo>
                    <a:pt x="1091" y="850"/>
                  </a:lnTo>
                  <a:lnTo>
                    <a:pt x="1073" y="685"/>
                  </a:lnTo>
                  <a:lnTo>
                    <a:pt x="1009" y="566"/>
                  </a:lnTo>
                  <a:lnTo>
                    <a:pt x="945" y="393"/>
                  </a:lnTo>
                  <a:lnTo>
                    <a:pt x="1054" y="265"/>
                  </a:lnTo>
                  <a:lnTo>
                    <a:pt x="1137" y="45"/>
                  </a:lnTo>
                  <a:lnTo>
                    <a:pt x="1249" y="0"/>
                  </a:lnTo>
                  <a:lnTo>
                    <a:pt x="1338" y="137"/>
                  </a:lnTo>
                  <a:lnTo>
                    <a:pt x="1466" y="292"/>
                  </a:lnTo>
                  <a:lnTo>
                    <a:pt x="1502" y="411"/>
                  </a:lnTo>
                  <a:lnTo>
                    <a:pt x="1475" y="548"/>
                  </a:lnTo>
                  <a:lnTo>
                    <a:pt x="1347" y="768"/>
                  </a:lnTo>
                  <a:lnTo>
                    <a:pt x="1567" y="630"/>
                  </a:lnTo>
                  <a:lnTo>
                    <a:pt x="1687" y="462"/>
                  </a:lnTo>
                  <a:lnTo>
                    <a:pt x="1795" y="365"/>
                  </a:lnTo>
                  <a:lnTo>
                    <a:pt x="1940" y="239"/>
                  </a:lnTo>
                  <a:lnTo>
                    <a:pt x="2245" y="150"/>
                  </a:lnTo>
                  <a:lnTo>
                    <a:pt x="2498" y="138"/>
                  </a:lnTo>
                  <a:lnTo>
                    <a:pt x="2618" y="180"/>
                  </a:lnTo>
                  <a:lnTo>
                    <a:pt x="2815" y="138"/>
                  </a:lnTo>
                  <a:lnTo>
                    <a:pt x="3050" y="150"/>
                  </a:lnTo>
                  <a:lnTo>
                    <a:pt x="3176" y="168"/>
                  </a:lnTo>
                  <a:lnTo>
                    <a:pt x="3140" y="210"/>
                  </a:lnTo>
                  <a:lnTo>
                    <a:pt x="3116" y="192"/>
                  </a:lnTo>
                  <a:lnTo>
                    <a:pt x="2990" y="210"/>
                  </a:lnTo>
                  <a:lnTo>
                    <a:pt x="2906" y="263"/>
                  </a:lnTo>
                  <a:lnTo>
                    <a:pt x="2834" y="377"/>
                  </a:lnTo>
                  <a:lnTo>
                    <a:pt x="2768" y="534"/>
                  </a:lnTo>
                  <a:lnTo>
                    <a:pt x="2702" y="648"/>
                  </a:lnTo>
                  <a:lnTo>
                    <a:pt x="2738" y="726"/>
                  </a:lnTo>
                  <a:lnTo>
                    <a:pt x="2582" y="828"/>
                  </a:lnTo>
                  <a:lnTo>
                    <a:pt x="2444" y="913"/>
                  </a:lnTo>
                  <a:lnTo>
                    <a:pt x="2234" y="1009"/>
                  </a:lnTo>
                  <a:lnTo>
                    <a:pt x="2096" y="1063"/>
                  </a:lnTo>
                  <a:lnTo>
                    <a:pt x="1963" y="1075"/>
                  </a:lnTo>
                  <a:lnTo>
                    <a:pt x="2035" y="1117"/>
                  </a:lnTo>
                  <a:lnTo>
                    <a:pt x="2257" y="1111"/>
                  </a:lnTo>
                  <a:lnTo>
                    <a:pt x="2545" y="1135"/>
                  </a:lnTo>
                  <a:lnTo>
                    <a:pt x="2600" y="1207"/>
                  </a:lnTo>
                  <a:lnTo>
                    <a:pt x="2726" y="1303"/>
                  </a:lnTo>
                  <a:lnTo>
                    <a:pt x="2894" y="1441"/>
                  </a:lnTo>
                  <a:lnTo>
                    <a:pt x="2984" y="1471"/>
                  </a:lnTo>
                  <a:lnTo>
                    <a:pt x="3122" y="1555"/>
                  </a:lnTo>
                  <a:lnTo>
                    <a:pt x="3188" y="1543"/>
                  </a:lnTo>
                  <a:lnTo>
                    <a:pt x="3032" y="1585"/>
                  </a:lnTo>
                  <a:lnTo>
                    <a:pt x="3026" y="1585"/>
                  </a:lnTo>
                  <a:lnTo>
                    <a:pt x="3008" y="1591"/>
                  </a:lnTo>
                  <a:lnTo>
                    <a:pt x="2984" y="1591"/>
                  </a:lnTo>
                  <a:lnTo>
                    <a:pt x="2960" y="1597"/>
                  </a:lnTo>
                  <a:lnTo>
                    <a:pt x="2906" y="1603"/>
                  </a:lnTo>
                  <a:lnTo>
                    <a:pt x="2882" y="1609"/>
                  </a:lnTo>
                  <a:lnTo>
                    <a:pt x="2864" y="1609"/>
                  </a:lnTo>
                  <a:lnTo>
                    <a:pt x="2846" y="1609"/>
                  </a:lnTo>
                  <a:lnTo>
                    <a:pt x="2828" y="1609"/>
                  </a:lnTo>
                  <a:lnTo>
                    <a:pt x="2774" y="1615"/>
                  </a:lnTo>
                  <a:lnTo>
                    <a:pt x="2750" y="1615"/>
                  </a:lnTo>
                  <a:lnTo>
                    <a:pt x="2726" y="1621"/>
                  </a:lnTo>
                  <a:lnTo>
                    <a:pt x="2714" y="1621"/>
                  </a:lnTo>
                  <a:lnTo>
                    <a:pt x="2708" y="1621"/>
                  </a:lnTo>
                  <a:lnTo>
                    <a:pt x="2606" y="1657"/>
                  </a:lnTo>
                  <a:lnTo>
                    <a:pt x="2594" y="1657"/>
                  </a:lnTo>
                  <a:lnTo>
                    <a:pt x="2569" y="1657"/>
                  </a:lnTo>
                  <a:lnTo>
                    <a:pt x="2533" y="1663"/>
                  </a:lnTo>
                  <a:lnTo>
                    <a:pt x="2486" y="1669"/>
                  </a:lnTo>
                  <a:lnTo>
                    <a:pt x="2444" y="1675"/>
                  </a:lnTo>
                  <a:lnTo>
                    <a:pt x="2408" y="1681"/>
                  </a:lnTo>
                  <a:lnTo>
                    <a:pt x="2378" y="1687"/>
                  </a:lnTo>
                  <a:lnTo>
                    <a:pt x="2366" y="1699"/>
                  </a:lnTo>
                  <a:lnTo>
                    <a:pt x="2360" y="1705"/>
                  </a:lnTo>
                  <a:lnTo>
                    <a:pt x="2342" y="1705"/>
                  </a:lnTo>
                  <a:lnTo>
                    <a:pt x="2305" y="1687"/>
                  </a:lnTo>
                  <a:lnTo>
                    <a:pt x="2275" y="1669"/>
                  </a:lnTo>
                  <a:lnTo>
                    <a:pt x="2263" y="1663"/>
                  </a:lnTo>
                  <a:lnTo>
                    <a:pt x="2257" y="1657"/>
                  </a:lnTo>
                  <a:lnTo>
                    <a:pt x="2017" y="1585"/>
                  </a:lnTo>
                  <a:lnTo>
                    <a:pt x="1844" y="1489"/>
                  </a:lnTo>
                  <a:lnTo>
                    <a:pt x="1711" y="1453"/>
                  </a:lnTo>
                  <a:lnTo>
                    <a:pt x="1856" y="1693"/>
                  </a:lnTo>
                  <a:lnTo>
                    <a:pt x="1880" y="1844"/>
                  </a:lnTo>
                  <a:lnTo>
                    <a:pt x="1856" y="1994"/>
                  </a:lnTo>
                  <a:lnTo>
                    <a:pt x="1771" y="1922"/>
                  </a:lnTo>
                  <a:lnTo>
                    <a:pt x="1616" y="1795"/>
                  </a:lnTo>
                  <a:lnTo>
                    <a:pt x="1531" y="1753"/>
                  </a:lnTo>
                  <a:lnTo>
                    <a:pt x="1483" y="1633"/>
                  </a:lnTo>
                  <a:lnTo>
                    <a:pt x="1411" y="1477"/>
                  </a:lnTo>
                  <a:lnTo>
                    <a:pt x="1358" y="1381"/>
                  </a:lnTo>
                  <a:lnTo>
                    <a:pt x="1219" y="1291"/>
                  </a:lnTo>
                  <a:lnTo>
                    <a:pt x="1147" y="1279"/>
                  </a:lnTo>
                  <a:lnTo>
                    <a:pt x="127" y="2006"/>
                  </a:lnTo>
                  <a:lnTo>
                    <a:pt x="0" y="2024"/>
                  </a:lnTo>
                  <a:lnTo>
                    <a:pt x="865" y="1429"/>
                  </a:lnTo>
                  <a:lnTo>
                    <a:pt x="865" y="1429"/>
                  </a:lnTo>
                  <a:close/>
                </a:path>
              </a:pathLst>
            </a:custGeom>
            <a:gradFill rotWithShape="0">
              <a:gsLst>
                <a:gs pos="0">
                  <a:schemeClr val="bg2"/>
                </a:gs>
                <a:gs pos="100000">
                  <a:schemeClr val="bg1"/>
                </a:gs>
              </a:gsLst>
              <a:lin ang="27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18" name="Freeform 18"/>
            <p:cNvSpPr>
              <a:spLocks/>
            </p:cNvSpPr>
            <p:nvPr/>
          </p:nvSpPr>
          <p:spPr bwMode="hidden">
            <a:xfrm>
              <a:off x="1344" y="293"/>
              <a:ext cx="2144" cy="1787"/>
            </a:xfrm>
            <a:custGeom>
              <a:avLst/>
              <a:gdLst/>
              <a:ahLst/>
              <a:cxnLst>
                <a:cxn ang="0">
                  <a:pos x="318" y="1078"/>
                </a:cxn>
                <a:cxn ang="0">
                  <a:pos x="217" y="928"/>
                </a:cxn>
                <a:cxn ang="0">
                  <a:pos x="102" y="808"/>
                </a:cxn>
                <a:cxn ang="0">
                  <a:pos x="36" y="742"/>
                </a:cxn>
                <a:cxn ang="0">
                  <a:pos x="0" y="700"/>
                </a:cxn>
                <a:cxn ang="0">
                  <a:pos x="270" y="958"/>
                </a:cxn>
                <a:cxn ang="0">
                  <a:pos x="294" y="1006"/>
                </a:cxn>
                <a:cxn ang="0">
                  <a:pos x="367" y="670"/>
                </a:cxn>
                <a:cxn ang="0">
                  <a:pos x="379" y="411"/>
                </a:cxn>
                <a:cxn ang="0">
                  <a:pos x="347" y="118"/>
                </a:cxn>
                <a:cxn ang="0">
                  <a:pos x="393" y="0"/>
                </a:cxn>
                <a:cxn ang="0">
                  <a:pos x="397" y="357"/>
                </a:cxn>
                <a:cxn ang="0">
                  <a:pos x="421" y="609"/>
                </a:cxn>
                <a:cxn ang="0">
                  <a:pos x="385" y="826"/>
                </a:cxn>
                <a:cxn ang="0">
                  <a:pos x="385" y="1036"/>
                </a:cxn>
                <a:cxn ang="0">
                  <a:pos x="877" y="784"/>
                </a:cxn>
                <a:cxn ang="0">
                  <a:pos x="1309" y="555"/>
                </a:cxn>
                <a:cxn ang="0">
                  <a:pos x="1802" y="249"/>
                </a:cxn>
                <a:cxn ang="0">
                  <a:pos x="2096" y="69"/>
                </a:cxn>
                <a:cxn ang="0">
                  <a:pos x="1814" y="279"/>
                </a:cxn>
                <a:cxn ang="0">
                  <a:pos x="1453" y="501"/>
                </a:cxn>
                <a:cxn ang="0">
                  <a:pos x="1123" y="700"/>
                </a:cxn>
                <a:cxn ang="0">
                  <a:pos x="739" y="898"/>
                </a:cxn>
                <a:cxn ang="0">
                  <a:pos x="463" y="1084"/>
                </a:cxn>
                <a:cxn ang="0">
                  <a:pos x="817" y="1193"/>
                </a:cxn>
                <a:cxn ang="0">
                  <a:pos x="1285" y="1187"/>
                </a:cxn>
                <a:cxn ang="0">
                  <a:pos x="1916" y="1396"/>
                </a:cxn>
                <a:cxn ang="0">
                  <a:pos x="2144" y="1420"/>
                </a:cxn>
                <a:cxn ang="0">
                  <a:pos x="1814" y="1408"/>
                </a:cxn>
                <a:cxn ang="0">
                  <a:pos x="1435" y="1288"/>
                </a:cxn>
                <a:cxn ang="0">
                  <a:pos x="1219" y="1229"/>
                </a:cxn>
                <a:cxn ang="0">
                  <a:pos x="799" y="1223"/>
                </a:cxn>
                <a:cxn ang="0">
                  <a:pos x="505" y="1145"/>
                </a:cxn>
                <a:cxn ang="0">
                  <a:pos x="733" y="1378"/>
                </a:cxn>
                <a:cxn ang="0">
                  <a:pos x="877" y="1619"/>
                </a:cxn>
                <a:cxn ang="0">
                  <a:pos x="1009" y="1787"/>
                </a:cxn>
                <a:cxn ang="0">
                  <a:pos x="817" y="1607"/>
                </a:cxn>
                <a:cxn ang="0">
                  <a:pos x="673" y="1372"/>
                </a:cxn>
                <a:cxn ang="0">
                  <a:pos x="415" y="1109"/>
                </a:cxn>
                <a:cxn ang="0">
                  <a:pos x="318" y="1078"/>
                </a:cxn>
                <a:cxn ang="0">
                  <a:pos x="318" y="1078"/>
                </a:cxn>
              </a:cxnLst>
              <a:rect l="0" t="0" r="r" b="b"/>
              <a:pathLst>
                <a:path w="2144" h="1787">
                  <a:moveTo>
                    <a:pt x="318" y="1078"/>
                  </a:moveTo>
                  <a:lnTo>
                    <a:pt x="217" y="928"/>
                  </a:lnTo>
                  <a:lnTo>
                    <a:pt x="102" y="808"/>
                  </a:lnTo>
                  <a:lnTo>
                    <a:pt x="36" y="742"/>
                  </a:lnTo>
                  <a:lnTo>
                    <a:pt x="0" y="700"/>
                  </a:lnTo>
                  <a:lnTo>
                    <a:pt x="270" y="958"/>
                  </a:lnTo>
                  <a:lnTo>
                    <a:pt x="294" y="1006"/>
                  </a:lnTo>
                  <a:lnTo>
                    <a:pt x="367" y="670"/>
                  </a:lnTo>
                  <a:lnTo>
                    <a:pt x="379" y="411"/>
                  </a:lnTo>
                  <a:lnTo>
                    <a:pt x="347" y="118"/>
                  </a:lnTo>
                  <a:lnTo>
                    <a:pt x="393" y="0"/>
                  </a:lnTo>
                  <a:lnTo>
                    <a:pt x="397" y="357"/>
                  </a:lnTo>
                  <a:lnTo>
                    <a:pt x="421" y="609"/>
                  </a:lnTo>
                  <a:lnTo>
                    <a:pt x="385" y="826"/>
                  </a:lnTo>
                  <a:lnTo>
                    <a:pt x="385" y="1036"/>
                  </a:lnTo>
                  <a:lnTo>
                    <a:pt x="877" y="784"/>
                  </a:lnTo>
                  <a:lnTo>
                    <a:pt x="1309" y="555"/>
                  </a:lnTo>
                  <a:lnTo>
                    <a:pt x="1802" y="249"/>
                  </a:lnTo>
                  <a:lnTo>
                    <a:pt x="2096" y="69"/>
                  </a:lnTo>
                  <a:lnTo>
                    <a:pt x="1814" y="279"/>
                  </a:lnTo>
                  <a:lnTo>
                    <a:pt x="1453" y="501"/>
                  </a:lnTo>
                  <a:lnTo>
                    <a:pt x="1123" y="700"/>
                  </a:lnTo>
                  <a:lnTo>
                    <a:pt x="739" y="898"/>
                  </a:lnTo>
                  <a:lnTo>
                    <a:pt x="463" y="1084"/>
                  </a:lnTo>
                  <a:lnTo>
                    <a:pt x="817" y="1193"/>
                  </a:lnTo>
                  <a:lnTo>
                    <a:pt x="1285" y="1187"/>
                  </a:lnTo>
                  <a:lnTo>
                    <a:pt x="1916" y="1396"/>
                  </a:lnTo>
                  <a:lnTo>
                    <a:pt x="2144" y="1420"/>
                  </a:lnTo>
                  <a:lnTo>
                    <a:pt x="1814" y="1408"/>
                  </a:lnTo>
                  <a:lnTo>
                    <a:pt x="1435" y="1288"/>
                  </a:lnTo>
                  <a:lnTo>
                    <a:pt x="1219" y="1229"/>
                  </a:lnTo>
                  <a:lnTo>
                    <a:pt x="799" y="1223"/>
                  </a:lnTo>
                  <a:lnTo>
                    <a:pt x="505" y="1145"/>
                  </a:lnTo>
                  <a:lnTo>
                    <a:pt x="733" y="1378"/>
                  </a:lnTo>
                  <a:lnTo>
                    <a:pt x="877" y="1619"/>
                  </a:lnTo>
                  <a:lnTo>
                    <a:pt x="1009" y="1787"/>
                  </a:lnTo>
                  <a:lnTo>
                    <a:pt x="817" y="1607"/>
                  </a:lnTo>
                  <a:lnTo>
                    <a:pt x="673" y="1372"/>
                  </a:lnTo>
                  <a:lnTo>
                    <a:pt x="415" y="1109"/>
                  </a:lnTo>
                  <a:lnTo>
                    <a:pt x="318" y="1078"/>
                  </a:lnTo>
                  <a:lnTo>
                    <a:pt x="318" y="1078"/>
                  </a:lnTo>
                  <a:close/>
                </a:path>
              </a:pathLst>
            </a:custGeom>
            <a:gradFill rotWithShape="0">
              <a:gsLst>
                <a:gs pos="0">
                  <a:schemeClr val="accent2"/>
                </a:gs>
                <a:gs pos="100000">
                  <a:schemeClr val="bg1"/>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19" name="Freeform 19"/>
            <p:cNvSpPr>
              <a:spLocks/>
            </p:cNvSpPr>
            <p:nvPr/>
          </p:nvSpPr>
          <p:spPr bwMode="hidden">
            <a:xfrm>
              <a:off x="2932" y="1728"/>
              <a:ext cx="2828" cy="2366"/>
            </a:xfrm>
            <a:custGeom>
              <a:avLst/>
              <a:gdLst/>
              <a:ahLst/>
              <a:cxnLst>
                <a:cxn ang="0">
                  <a:pos x="1814" y="606"/>
                </a:cxn>
                <a:cxn ang="0">
                  <a:pos x="1615" y="252"/>
                </a:cxn>
                <a:cxn ang="0">
                  <a:pos x="1345" y="132"/>
                </a:cxn>
                <a:cxn ang="0">
                  <a:pos x="1381" y="492"/>
                </a:cxn>
                <a:cxn ang="0">
                  <a:pos x="955" y="221"/>
                </a:cxn>
                <a:cxn ang="0">
                  <a:pos x="877" y="161"/>
                </a:cxn>
                <a:cxn ang="0">
                  <a:pos x="841" y="167"/>
                </a:cxn>
                <a:cxn ang="0">
                  <a:pos x="720" y="161"/>
                </a:cxn>
                <a:cxn ang="0">
                  <a:pos x="613" y="144"/>
                </a:cxn>
                <a:cxn ang="0">
                  <a:pos x="492" y="161"/>
                </a:cxn>
                <a:cxn ang="0">
                  <a:pos x="432" y="150"/>
                </a:cxn>
                <a:cxn ang="0">
                  <a:pos x="342" y="138"/>
                </a:cxn>
                <a:cxn ang="0">
                  <a:pos x="246" y="126"/>
                </a:cxn>
                <a:cxn ang="0">
                  <a:pos x="174" y="114"/>
                </a:cxn>
                <a:cxn ang="0">
                  <a:pos x="216" y="240"/>
                </a:cxn>
                <a:cxn ang="0">
                  <a:pos x="607" y="588"/>
                </a:cxn>
                <a:cxn ang="0">
                  <a:pos x="1177" y="817"/>
                </a:cxn>
                <a:cxn ang="0">
                  <a:pos x="972" y="871"/>
                </a:cxn>
                <a:cxn ang="0">
                  <a:pos x="492" y="1111"/>
                </a:cxn>
                <a:cxn ang="0">
                  <a:pos x="276" y="1441"/>
                </a:cxn>
                <a:cxn ang="0">
                  <a:pos x="42" y="1441"/>
                </a:cxn>
                <a:cxn ang="0">
                  <a:pos x="367" y="1585"/>
                </a:cxn>
                <a:cxn ang="0">
                  <a:pos x="949" y="1712"/>
                </a:cxn>
                <a:cxn ang="0">
                  <a:pos x="1519" y="1537"/>
                </a:cxn>
                <a:cxn ang="0">
                  <a:pos x="1735" y="1513"/>
                </a:cxn>
                <a:cxn ang="0">
                  <a:pos x="1723" y="1802"/>
                </a:cxn>
                <a:cxn ang="0">
                  <a:pos x="2042" y="2229"/>
                </a:cxn>
                <a:cxn ang="0">
                  <a:pos x="2191" y="2133"/>
                </a:cxn>
                <a:cxn ang="0">
                  <a:pos x="2270" y="1970"/>
                </a:cxn>
                <a:cxn ang="0">
                  <a:pos x="2233" y="1573"/>
                </a:cxn>
                <a:cxn ang="0">
                  <a:pos x="2294" y="1483"/>
                </a:cxn>
                <a:cxn ang="0">
                  <a:pos x="2588" y="1688"/>
                </a:cxn>
                <a:cxn ang="0">
                  <a:pos x="2695" y="1682"/>
                </a:cxn>
                <a:cxn ang="0">
                  <a:pos x="2588" y="1543"/>
                </a:cxn>
                <a:cxn ang="0">
                  <a:pos x="2510" y="1357"/>
                </a:cxn>
                <a:cxn ang="0">
                  <a:pos x="2354" y="1184"/>
                </a:cxn>
                <a:cxn ang="0">
                  <a:pos x="2102" y="931"/>
                </a:cxn>
                <a:cxn ang="0">
                  <a:pos x="2137" y="907"/>
                </a:cxn>
                <a:cxn ang="0">
                  <a:pos x="2215" y="871"/>
                </a:cxn>
                <a:cxn ang="0">
                  <a:pos x="2324" y="817"/>
                </a:cxn>
                <a:cxn ang="0">
                  <a:pos x="2372" y="787"/>
                </a:cxn>
                <a:cxn ang="0">
                  <a:pos x="2078" y="865"/>
                </a:cxn>
              </a:cxnLst>
              <a:rect l="0" t="0" r="r" b="b"/>
              <a:pathLst>
                <a:path w="2828" h="2366">
                  <a:moveTo>
                    <a:pt x="2006" y="835"/>
                  </a:moveTo>
                  <a:lnTo>
                    <a:pt x="1873" y="715"/>
                  </a:lnTo>
                  <a:lnTo>
                    <a:pt x="1814" y="606"/>
                  </a:lnTo>
                  <a:lnTo>
                    <a:pt x="1747" y="438"/>
                  </a:lnTo>
                  <a:lnTo>
                    <a:pt x="1699" y="312"/>
                  </a:lnTo>
                  <a:lnTo>
                    <a:pt x="1615" y="252"/>
                  </a:lnTo>
                  <a:lnTo>
                    <a:pt x="1453" y="84"/>
                  </a:lnTo>
                  <a:lnTo>
                    <a:pt x="1375" y="0"/>
                  </a:lnTo>
                  <a:lnTo>
                    <a:pt x="1345" y="132"/>
                  </a:lnTo>
                  <a:lnTo>
                    <a:pt x="1369" y="294"/>
                  </a:lnTo>
                  <a:lnTo>
                    <a:pt x="1513" y="558"/>
                  </a:lnTo>
                  <a:lnTo>
                    <a:pt x="1381" y="492"/>
                  </a:lnTo>
                  <a:lnTo>
                    <a:pt x="1201" y="360"/>
                  </a:lnTo>
                  <a:lnTo>
                    <a:pt x="961" y="227"/>
                  </a:lnTo>
                  <a:lnTo>
                    <a:pt x="955" y="221"/>
                  </a:lnTo>
                  <a:lnTo>
                    <a:pt x="949" y="215"/>
                  </a:lnTo>
                  <a:lnTo>
                    <a:pt x="913" y="185"/>
                  </a:lnTo>
                  <a:lnTo>
                    <a:pt x="877" y="161"/>
                  </a:lnTo>
                  <a:lnTo>
                    <a:pt x="859" y="156"/>
                  </a:lnTo>
                  <a:lnTo>
                    <a:pt x="853" y="161"/>
                  </a:lnTo>
                  <a:lnTo>
                    <a:pt x="841" y="167"/>
                  </a:lnTo>
                  <a:lnTo>
                    <a:pt x="810" y="173"/>
                  </a:lnTo>
                  <a:lnTo>
                    <a:pt x="768" y="167"/>
                  </a:lnTo>
                  <a:lnTo>
                    <a:pt x="720" y="161"/>
                  </a:lnTo>
                  <a:lnTo>
                    <a:pt x="678" y="156"/>
                  </a:lnTo>
                  <a:lnTo>
                    <a:pt x="637" y="150"/>
                  </a:lnTo>
                  <a:lnTo>
                    <a:pt x="613" y="144"/>
                  </a:lnTo>
                  <a:lnTo>
                    <a:pt x="601" y="144"/>
                  </a:lnTo>
                  <a:lnTo>
                    <a:pt x="498" y="161"/>
                  </a:lnTo>
                  <a:lnTo>
                    <a:pt x="492" y="161"/>
                  </a:lnTo>
                  <a:lnTo>
                    <a:pt x="480" y="156"/>
                  </a:lnTo>
                  <a:lnTo>
                    <a:pt x="456" y="156"/>
                  </a:lnTo>
                  <a:lnTo>
                    <a:pt x="432" y="150"/>
                  </a:lnTo>
                  <a:lnTo>
                    <a:pt x="379" y="144"/>
                  </a:lnTo>
                  <a:lnTo>
                    <a:pt x="361" y="138"/>
                  </a:lnTo>
                  <a:lnTo>
                    <a:pt x="342" y="138"/>
                  </a:lnTo>
                  <a:lnTo>
                    <a:pt x="324" y="138"/>
                  </a:lnTo>
                  <a:lnTo>
                    <a:pt x="300" y="132"/>
                  </a:lnTo>
                  <a:lnTo>
                    <a:pt x="246" y="126"/>
                  </a:lnTo>
                  <a:lnTo>
                    <a:pt x="216" y="120"/>
                  </a:lnTo>
                  <a:lnTo>
                    <a:pt x="192" y="120"/>
                  </a:lnTo>
                  <a:lnTo>
                    <a:pt x="174" y="114"/>
                  </a:lnTo>
                  <a:lnTo>
                    <a:pt x="168" y="114"/>
                  </a:lnTo>
                  <a:lnTo>
                    <a:pt x="6" y="120"/>
                  </a:lnTo>
                  <a:lnTo>
                    <a:pt x="216" y="240"/>
                  </a:lnTo>
                  <a:lnTo>
                    <a:pt x="306" y="294"/>
                  </a:lnTo>
                  <a:lnTo>
                    <a:pt x="480" y="462"/>
                  </a:lnTo>
                  <a:lnTo>
                    <a:pt x="607" y="588"/>
                  </a:lnTo>
                  <a:lnTo>
                    <a:pt x="655" y="672"/>
                  </a:lnTo>
                  <a:lnTo>
                    <a:pt x="949" y="769"/>
                  </a:lnTo>
                  <a:lnTo>
                    <a:pt x="1177" y="817"/>
                  </a:lnTo>
                  <a:lnTo>
                    <a:pt x="1249" y="871"/>
                  </a:lnTo>
                  <a:lnTo>
                    <a:pt x="1117" y="853"/>
                  </a:lnTo>
                  <a:lnTo>
                    <a:pt x="972" y="871"/>
                  </a:lnTo>
                  <a:lnTo>
                    <a:pt x="756" y="919"/>
                  </a:lnTo>
                  <a:lnTo>
                    <a:pt x="619" y="961"/>
                  </a:lnTo>
                  <a:lnTo>
                    <a:pt x="492" y="1111"/>
                  </a:lnTo>
                  <a:lnTo>
                    <a:pt x="420" y="1214"/>
                  </a:lnTo>
                  <a:lnTo>
                    <a:pt x="348" y="1345"/>
                  </a:lnTo>
                  <a:lnTo>
                    <a:pt x="276" y="1441"/>
                  </a:lnTo>
                  <a:lnTo>
                    <a:pt x="192" y="1471"/>
                  </a:lnTo>
                  <a:lnTo>
                    <a:pt x="66" y="1465"/>
                  </a:lnTo>
                  <a:lnTo>
                    <a:pt x="42" y="1441"/>
                  </a:lnTo>
                  <a:lnTo>
                    <a:pt x="0" y="1471"/>
                  </a:lnTo>
                  <a:lnTo>
                    <a:pt x="126" y="1519"/>
                  </a:lnTo>
                  <a:lnTo>
                    <a:pt x="367" y="1585"/>
                  </a:lnTo>
                  <a:lnTo>
                    <a:pt x="570" y="1591"/>
                  </a:lnTo>
                  <a:lnTo>
                    <a:pt x="690" y="1664"/>
                  </a:lnTo>
                  <a:lnTo>
                    <a:pt x="949" y="1712"/>
                  </a:lnTo>
                  <a:lnTo>
                    <a:pt x="1260" y="1694"/>
                  </a:lnTo>
                  <a:lnTo>
                    <a:pt x="1411" y="1603"/>
                  </a:lnTo>
                  <a:lnTo>
                    <a:pt x="1519" y="1537"/>
                  </a:lnTo>
                  <a:lnTo>
                    <a:pt x="1645" y="1399"/>
                  </a:lnTo>
                  <a:lnTo>
                    <a:pt x="1699" y="1387"/>
                  </a:lnTo>
                  <a:lnTo>
                    <a:pt x="1735" y="1513"/>
                  </a:lnTo>
                  <a:lnTo>
                    <a:pt x="1729" y="1567"/>
                  </a:lnTo>
                  <a:lnTo>
                    <a:pt x="1723" y="1670"/>
                  </a:lnTo>
                  <a:lnTo>
                    <a:pt x="1723" y="1802"/>
                  </a:lnTo>
                  <a:lnTo>
                    <a:pt x="1831" y="1964"/>
                  </a:lnTo>
                  <a:lnTo>
                    <a:pt x="1957" y="2090"/>
                  </a:lnTo>
                  <a:lnTo>
                    <a:pt x="2042" y="2229"/>
                  </a:lnTo>
                  <a:lnTo>
                    <a:pt x="2155" y="2366"/>
                  </a:lnTo>
                  <a:lnTo>
                    <a:pt x="2161" y="2295"/>
                  </a:lnTo>
                  <a:lnTo>
                    <a:pt x="2191" y="2133"/>
                  </a:lnTo>
                  <a:lnTo>
                    <a:pt x="2215" y="2048"/>
                  </a:lnTo>
                  <a:lnTo>
                    <a:pt x="2258" y="2042"/>
                  </a:lnTo>
                  <a:lnTo>
                    <a:pt x="2270" y="1970"/>
                  </a:lnTo>
                  <a:lnTo>
                    <a:pt x="2342" y="1868"/>
                  </a:lnTo>
                  <a:lnTo>
                    <a:pt x="2324" y="1748"/>
                  </a:lnTo>
                  <a:lnTo>
                    <a:pt x="2233" y="1573"/>
                  </a:lnTo>
                  <a:lnTo>
                    <a:pt x="2209" y="1453"/>
                  </a:lnTo>
                  <a:lnTo>
                    <a:pt x="2209" y="1345"/>
                  </a:lnTo>
                  <a:lnTo>
                    <a:pt x="2294" y="1483"/>
                  </a:lnTo>
                  <a:lnTo>
                    <a:pt x="2461" y="1651"/>
                  </a:lnTo>
                  <a:lnTo>
                    <a:pt x="2504" y="1651"/>
                  </a:lnTo>
                  <a:lnTo>
                    <a:pt x="2588" y="1688"/>
                  </a:lnTo>
                  <a:lnTo>
                    <a:pt x="2678" y="1718"/>
                  </a:lnTo>
                  <a:lnTo>
                    <a:pt x="2720" y="1712"/>
                  </a:lnTo>
                  <a:lnTo>
                    <a:pt x="2695" y="1682"/>
                  </a:lnTo>
                  <a:lnTo>
                    <a:pt x="2678" y="1627"/>
                  </a:lnTo>
                  <a:lnTo>
                    <a:pt x="2630" y="1597"/>
                  </a:lnTo>
                  <a:lnTo>
                    <a:pt x="2588" y="1543"/>
                  </a:lnTo>
                  <a:lnTo>
                    <a:pt x="2618" y="1483"/>
                  </a:lnTo>
                  <a:lnTo>
                    <a:pt x="2576" y="1399"/>
                  </a:lnTo>
                  <a:lnTo>
                    <a:pt x="2510" y="1357"/>
                  </a:lnTo>
                  <a:lnTo>
                    <a:pt x="2576" y="1351"/>
                  </a:lnTo>
                  <a:lnTo>
                    <a:pt x="2552" y="1315"/>
                  </a:lnTo>
                  <a:lnTo>
                    <a:pt x="2354" y="1184"/>
                  </a:lnTo>
                  <a:lnTo>
                    <a:pt x="2252" y="1123"/>
                  </a:lnTo>
                  <a:lnTo>
                    <a:pt x="2173" y="1009"/>
                  </a:lnTo>
                  <a:lnTo>
                    <a:pt x="2102" y="931"/>
                  </a:lnTo>
                  <a:lnTo>
                    <a:pt x="2108" y="931"/>
                  </a:lnTo>
                  <a:lnTo>
                    <a:pt x="2114" y="925"/>
                  </a:lnTo>
                  <a:lnTo>
                    <a:pt x="2137" y="907"/>
                  </a:lnTo>
                  <a:lnTo>
                    <a:pt x="2167" y="883"/>
                  </a:lnTo>
                  <a:lnTo>
                    <a:pt x="2197" y="877"/>
                  </a:lnTo>
                  <a:lnTo>
                    <a:pt x="2215" y="871"/>
                  </a:lnTo>
                  <a:lnTo>
                    <a:pt x="2240" y="859"/>
                  </a:lnTo>
                  <a:lnTo>
                    <a:pt x="2300" y="829"/>
                  </a:lnTo>
                  <a:lnTo>
                    <a:pt x="2324" y="817"/>
                  </a:lnTo>
                  <a:lnTo>
                    <a:pt x="2348" y="799"/>
                  </a:lnTo>
                  <a:lnTo>
                    <a:pt x="2366" y="793"/>
                  </a:lnTo>
                  <a:lnTo>
                    <a:pt x="2372" y="787"/>
                  </a:lnTo>
                  <a:lnTo>
                    <a:pt x="2828" y="588"/>
                  </a:lnTo>
                  <a:lnTo>
                    <a:pt x="2828" y="528"/>
                  </a:lnTo>
                  <a:lnTo>
                    <a:pt x="2078" y="865"/>
                  </a:lnTo>
                  <a:lnTo>
                    <a:pt x="2006" y="835"/>
                  </a:lnTo>
                  <a:lnTo>
                    <a:pt x="2006" y="835"/>
                  </a:lnTo>
                  <a:close/>
                </a:path>
              </a:pathLst>
            </a:custGeom>
            <a:gradFill rotWithShape="0">
              <a:gsLst>
                <a:gs pos="0">
                  <a:schemeClr val="bg2"/>
                </a:gs>
                <a:gs pos="50000">
                  <a:schemeClr val="bg1"/>
                </a:gs>
                <a:gs pos="100000">
                  <a:schemeClr val="bg2"/>
                </a:gs>
              </a:gsLst>
              <a:lin ang="27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20" name="Freeform 20"/>
            <p:cNvSpPr>
              <a:spLocks/>
            </p:cNvSpPr>
            <p:nvPr/>
          </p:nvSpPr>
          <p:spPr bwMode="hidden">
            <a:xfrm>
              <a:off x="3160" y="1860"/>
              <a:ext cx="2162" cy="1934"/>
            </a:xfrm>
            <a:custGeom>
              <a:avLst/>
              <a:gdLst/>
              <a:ahLst/>
              <a:cxnLst>
                <a:cxn ang="0">
                  <a:pos x="1842" y="851"/>
                </a:cxn>
                <a:cxn ang="0">
                  <a:pos x="1937" y="1019"/>
                </a:cxn>
                <a:cxn ang="0">
                  <a:pos x="2051" y="1168"/>
                </a:cxn>
                <a:cxn ang="0">
                  <a:pos x="2117" y="1246"/>
                </a:cxn>
                <a:cxn ang="0">
                  <a:pos x="2153" y="1294"/>
                </a:cxn>
                <a:cxn ang="0">
                  <a:pos x="1889" y="977"/>
                </a:cxn>
                <a:cxn ang="0">
                  <a:pos x="1860" y="929"/>
                </a:cxn>
                <a:cxn ang="0">
                  <a:pos x="1782" y="1240"/>
                </a:cxn>
                <a:cxn ang="0">
                  <a:pos x="1770" y="1486"/>
                </a:cxn>
                <a:cxn ang="0">
                  <a:pos x="1818" y="1906"/>
                </a:cxn>
                <a:cxn ang="0">
                  <a:pos x="1788" y="1930"/>
                </a:cxn>
                <a:cxn ang="0">
                  <a:pos x="1746" y="1534"/>
                </a:cxn>
                <a:cxn ang="0">
                  <a:pos x="1728" y="1288"/>
                </a:cxn>
                <a:cxn ang="0">
                  <a:pos x="1764" y="1085"/>
                </a:cxn>
                <a:cxn ang="0">
                  <a:pos x="1770" y="875"/>
                </a:cxn>
                <a:cxn ang="0">
                  <a:pos x="1268" y="1007"/>
                </a:cxn>
                <a:cxn ang="0">
                  <a:pos x="825" y="1132"/>
                </a:cxn>
                <a:cxn ang="0">
                  <a:pos x="323" y="1312"/>
                </a:cxn>
                <a:cxn ang="0">
                  <a:pos x="18" y="1420"/>
                </a:cxn>
                <a:cxn ang="0">
                  <a:pos x="311" y="1282"/>
                </a:cxn>
                <a:cxn ang="0">
                  <a:pos x="682" y="1144"/>
                </a:cxn>
                <a:cxn ang="0">
                  <a:pos x="1022" y="1037"/>
                </a:cxn>
                <a:cxn ang="0">
                  <a:pos x="1411" y="929"/>
                </a:cxn>
                <a:cxn ang="0">
                  <a:pos x="1692" y="815"/>
                </a:cxn>
                <a:cxn ang="0">
                  <a:pos x="1333" y="623"/>
                </a:cxn>
                <a:cxn ang="0">
                  <a:pos x="861" y="515"/>
                </a:cxn>
                <a:cxn ang="0">
                  <a:pos x="227" y="161"/>
                </a:cxn>
                <a:cxn ang="0">
                  <a:pos x="0" y="83"/>
                </a:cxn>
                <a:cxn ang="0">
                  <a:pos x="329" y="179"/>
                </a:cxn>
                <a:cxn ang="0">
                  <a:pos x="712" y="383"/>
                </a:cxn>
                <a:cxn ang="0">
                  <a:pos x="933" y="491"/>
                </a:cxn>
                <a:cxn ang="0">
                  <a:pos x="1351" y="593"/>
                </a:cxn>
                <a:cxn ang="0">
                  <a:pos x="1650" y="743"/>
                </a:cxn>
                <a:cxn ang="0">
                  <a:pos x="1423" y="461"/>
                </a:cxn>
                <a:cxn ang="0">
                  <a:pos x="1286" y="191"/>
                </a:cxn>
                <a:cxn ang="0">
                  <a:pos x="1154" y="0"/>
                </a:cxn>
                <a:cxn ang="0">
                  <a:pos x="1339" y="215"/>
                </a:cxn>
                <a:cxn ang="0">
                  <a:pos x="1489" y="485"/>
                </a:cxn>
                <a:cxn ang="0">
                  <a:pos x="1746" y="803"/>
                </a:cxn>
                <a:cxn ang="0">
                  <a:pos x="1842" y="851"/>
                </a:cxn>
                <a:cxn ang="0">
                  <a:pos x="1842" y="851"/>
                </a:cxn>
              </a:cxnLst>
              <a:rect l="0" t="0" r="r" b="b"/>
              <a:pathLst>
                <a:path w="2153" h="1930">
                  <a:moveTo>
                    <a:pt x="1842" y="851"/>
                  </a:moveTo>
                  <a:lnTo>
                    <a:pt x="1937" y="1019"/>
                  </a:lnTo>
                  <a:lnTo>
                    <a:pt x="2051" y="1168"/>
                  </a:lnTo>
                  <a:lnTo>
                    <a:pt x="2117" y="1246"/>
                  </a:lnTo>
                  <a:lnTo>
                    <a:pt x="2153" y="1294"/>
                  </a:lnTo>
                  <a:lnTo>
                    <a:pt x="1889" y="977"/>
                  </a:lnTo>
                  <a:lnTo>
                    <a:pt x="1860" y="929"/>
                  </a:lnTo>
                  <a:lnTo>
                    <a:pt x="1782" y="1240"/>
                  </a:lnTo>
                  <a:lnTo>
                    <a:pt x="1770" y="1486"/>
                  </a:lnTo>
                  <a:lnTo>
                    <a:pt x="1818" y="1906"/>
                  </a:lnTo>
                  <a:lnTo>
                    <a:pt x="1788" y="1930"/>
                  </a:lnTo>
                  <a:lnTo>
                    <a:pt x="1746" y="1534"/>
                  </a:lnTo>
                  <a:lnTo>
                    <a:pt x="1728" y="1288"/>
                  </a:lnTo>
                  <a:lnTo>
                    <a:pt x="1764" y="1085"/>
                  </a:lnTo>
                  <a:lnTo>
                    <a:pt x="1770" y="875"/>
                  </a:lnTo>
                  <a:lnTo>
                    <a:pt x="1268" y="1007"/>
                  </a:lnTo>
                  <a:lnTo>
                    <a:pt x="825" y="1132"/>
                  </a:lnTo>
                  <a:lnTo>
                    <a:pt x="323" y="1312"/>
                  </a:lnTo>
                  <a:lnTo>
                    <a:pt x="18" y="1420"/>
                  </a:lnTo>
                  <a:lnTo>
                    <a:pt x="311" y="1282"/>
                  </a:lnTo>
                  <a:lnTo>
                    <a:pt x="682" y="1144"/>
                  </a:lnTo>
                  <a:lnTo>
                    <a:pt x="1022" y="1037"/>
                  </a:lnTo>
                  <a:lnTo>
                    <a:pt x="1411" y="929"/>
                  </a:lnTo>
                  <a:lnTo>
                    <a:pt x="1692" y="815"/>
                  </a:lnTo>
                  <a:lnTo>
                    <a:pt x="1333" y="623"/>
                  </a:lnTo>
                  <a:lnTo>
                    <a:pt x="861" y="515"/>
                  </a:lnTo>
                  <a:lnTo>
                    <a:pt x="227" y="161"/>
                  </a:lnTo>
                  <a:lnTo>
                    <a:pt x="0" y="83"/>
                  </a:lnTo>
                  <a:lnTo>
                    <a:pt x="329" y="179"/>
                  </a:lnTo>
                  <a:lnTo>
                    <a:pt x="712" y="383"/>
                  </a:lnTo>
                  <a:lnTo>
                    <a:pt x="933" y="491"/>
                  </a:lnTo>
                  <a:lnTo>
                    <a:pt x="1351" y="593"/>
                  </a:lnTo>
                  <a:lnTo>
                    <a:pt x="1650" y="743"/>
                  </a:lnTo>
                  <a:lnTo>
                    <a:pt x="1423" y="461"/>
                  </a:lnTo>
                  <a:lnTo>
                    <a:pt x="1286" y="191"/>
                  </a:lnTo>
                  <a:lnTo>
                    <a:pt x="1154" y="0"/>
                  </a:lnTo>
                  <a:lnTo>
                    <a:pt x="1339" y="215"/>
                  </a:lnTo>
                  <a:lnTo>
                    <a:pt x="1489" y="485"/>
                  </a:lnTo>
                  <a:lnTo>
                    <a:pt x="1746" y="803"/>
                  </a:lnTo>
                  <a:lnTo>
                    <a:pt x="1842" y="851"/>
                  </a:lnTo>
                  <a:lnTo>
                    <a:pt x="1842" y="851"/>
                  </a:lnTo>
                  <a:close/>
                </a:path>
              </a:pathLst>
            </a:custGeom>
            <a:gradFill rotWithShape="0">
              <a:gsLst>
                <a:gs pos="0">
                  <a:schemeClr val="accent2"/>
                </a:gs>
                <a:gs pos="100000">
                  <a:schemeClr val="bg1"/>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grpSp>
      <p:sp>
        <p:nvSpPr>
          <p:cNvPr id="21" name="Дата 1"/>
          <p:cNvSpPr>
            <a:spLocks noGrp="1"/>
          </p:cNvSpPr>
          <p:nvPr>
            <p:ph type="dt" sz="half" idx="10"/>
          </p:nvPr>
        </p:nvSpPr>
        <p:spPr/>
        <p:txBody>
          <a:bodyPr/>
          <a:lstStyle>
            <a:lvl1pPr>
              <a:defRPr/>
            </a:lvl1pPr>
          </a:lstStyle>
          <a:p>
            <a:pPr>
              <a:defRPr/>
            </a:pPr>
            <a:endParaRPr lang="ru-RU"/>
          </a:p>
        </p:txBody>
      </p:sp>
      <p:sp>
        <p:nvSpPr>
          <p:cNvPr id="22" name="Нижний колонтитул 2"/>
          <p:cNvSpPr>
            <a:spLocks noGrp="1"/>
          </p:cNvSpPr>
          <p:nvPr>
            <p:ph type="ftr" sz="quarter" idx="11"/>
          </p:nvPr>
        </p:nvSpPr>
        <p:spPr/>
        <p:txBody>
          <a:bodyPr/>
          <a:lstStyle>
            <a:lvl1pPr>
              <a:defRPr/>
            </a:lvl1pPr>
          </a:lstStyle>
          <a:p>
            <a:pPr>
              <a:defRPr/>
            </a:pPr>
            <a:endParaRPr lang="ru-RU"/>
          </a:p>
        </p:txBody>
      </p:sp>
      <p:sp>
        <p:nvSpPr>
          <p:cNvPr id="23" name="Номер слайда 3"/>
          <p:cNvSpPr>
            <a:spLocks noGrp="1"/>
          </p:cNvSpPr>
          <p:nvPr>
            <p:ph type="sldNum" sz="quarter" idx="12"/>
          </p:nvPr>
        </p:nvSpPr>
        <p:spPr/>
        <p:txBody>
          <a:bodyPr/>
          <a:lstStyle>
            <a:lvl1pPr>
              <a:defRPr/>
            </a:lvl1pPr>
          </a:lstStyle>
          <a:p>
            <a:pPr>
              <a:defRPr/>
            </a:pPr>
            <a:fld id="{A81D0FB8-9934-4FBE-81F2-28D2BD72ACE5}" type="slidenum">
              <a:rPr lang="ru-RU"/>
              <a:pPr>
                <a:defRPr/>
              </a:pPr>
              <a:t>‹#›</a:t>
            </a:fld>
            <a:endParaRPr lang="ru-RU"/>
          </a:p>
        </p:txBody>
      </p:sp>
    </p:spTree>
  </p:cSld>
  <p:clrMapOvr>
    <a:masterClrMapping/>
  </p:clrMapOvr>
  <p:timing>
    <p:tnLst>
      <p:par>
        <p:cTn id="1" dur="indefinite" restart="never" nodeType="tmRoot"/>
      </p:par>
    </p:tnLst>
  </p:timing>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showMasterPhAnim="0" type="objTx" preserve="1">
  <p:cSld name="Объект с подписью">
    <p:spTree>
      <p:nvGrpSpPr>
        <p:cNvPr id="1" name=""/>
        <p:cNvGrpSpPr/>
        <p:nvPr/>
      </p:nvGrpSpPr>
      <p:grpSpPr>
        <a:xfrm>
          <a:off x="0" y="0"/>
          <a:ext cx="0" cy="0"/>
          <a:chOff x="0" y="0"/>
          <a:chExt cx="0" cy="0"/>
        </a:xfrm>
      </p:grpSpPr>
      <p:grpSp>
        <p:nvGrpSpPr>
          <p:cNvPr id="5" name="Group 2"/>
          <p:cNvGrpSpPr>
            <a:grpSpLocks/>
          </p:cNvGrpSpPr>
          <p:nvPr/>
        </p:nvGrpSpPr>
        <p:grpSpPr bwMode="auto">
          <a:xfrm>
            <a:off x="0" y="0"/>
            <a:ext cx="9144000" cy="6934200"/>
            <a:chOff x="0" y="0"/>
            <a:chExt cx="5760" cy="4368"/>
          </a:xfrm>
        </p:grpSpPr>
        <p:sp>
          <p:nvSpPr>
            <p:cNvPr id="6" name="Freeform 3"/>
            <p:cNvSpPr>
              <a:spLocks/>
            </p:cNvSpPr>
            <p:nvPr/>
          </p:nvSpPr>
          <p:spPr bwMode="hidden">
            <a:xfrm>
              <a:off x="0" y="2208"/>
              <a:ext cx="2515" cy="1970"/>
            </a:xfrm>
            <a:custGeom>
              <a:avLst/>
              <a:gdLst/>
              <a:ahLst/>
              <a:cxnLst>
                <a:cxn ang="0">
                  <a:pos x="744" y="1669"/>
                </a:cxn>
                <a:cxn ang="0">
                  <a:pos x="852" y="1400"/>
                </a:cxn>
                <a:cxn ang="0">
                  <a:pos x="876" y="1171"/>
                </a:cxn>
                <a:cxn ang="0">
                  <a:pos x="979" y="1370"/>
                </a:cxn>
                <a:cxn ang="0">
                  <a:pos x="1231" y="1621"/>
                </a:cxn>
                <a:cxn ang="0">
                  <a:pos x="1471" y="1693"/>
                </a:cxn>
                <a:cxn ang="0">
                  <a:pos x="1819" y="1678"/>
                </a:cxn>
                <a:cxn ang="0">
                  <a:pos x="1893" y="1513"/>
                </a:cxn>
                <a:cxn ang="0">
                  <a:pos x="1874" y="1285"/>
                </a:cxn>
                <a:cxn ang="0">
                  <a:pos x="1783" y="967"/>
                </a:cxn>
                <a:cxn ang="0">
                  <a:pos x="1289" y="873"/>
                </a:cxn>
                <a:cxn ang="0">
                  <a:pos x="1549" y="745"/>
                </a:cxn>
                <a:cxn ang="0">
                  <a:pos x="1753" y="732"/>
                </a:cxn>
                <a:cxn ang="0">
                  <a:pos x="2107" y="618"/>
                </a:cxn>
                <a:cxn ang="0">
                  <a:pos x="2377" y="438"/>
                </a:cxn>
                <a:cxn ang="0">
                  <a:pos x="2420" y="343"/>
                </a:cxn>
                <a:cxn ang="0">
                  <a:pos x="2077" y="331"/>
                </a:cxn>
                <a:cxn ang="0">
                  <a:pos x="1951" y="301"/>
                </a:cxn>
                <a:cxn ang="0">
                  <a:pos x="1645" y="289"/>
                </a:cxn>
                <a:cxn ang="0">
                  <a:pos x="1297" y="408"/>
                </a:cxn>
                <a:cxn ang="0">
                  <a:pos x="1308" y="337"/>
                </a:cxn>
                <a:cxn ang="0">
                  <a:pos x="1453" y="168"/>
                </a:cxn>
                <a:cxn ang="0">
                  <a:pos x="1477" y="36"/>
                </a:cxn>
                <a:cxn ang="0">
                  <a:pos x="1417" y="24"/>
                </a:cxn>
                <a:cxn ang="0">
                  <a:pos x="1189" y="102"/>
                </a:cxn>
                <a:cxn ang="0">
                  <a:pos x="1026" y="144"/>
                </a:cxn>
                <a:cxn ang="0">
                  <a:pos x="889" y="331"/>
                </a:cxn>
                <a:cxn ang="0">
                  <a:pos x="726" y="480"/>
                </a:cxn>
                <a:cxn ang="0">
                  <a:pos x="643" y="540"/>
                </a:cxn>
                <a:cxn ang="0">
                  <a:pos x="600" y="516"/>
                </a:cxn>
                <a:cxn ang="0">
                  <a:pos x="552" y="486"/>
                </a:cxn>
                <a:cxn ang="0">
                  <a:pos x="528" y="462"/>
                </a:cxn>
                <a:cxn ang="0">
                  <a:pos x="474" y="426"/>
                </a:cxn>
                <a:cxn ang="0">
                  <a:pos x="415" y="390"/>
                </a:cxn>
                <a:cxn ang="0">
                  <a:pos x="366" y="366"/>
                </a:cxn>
                <a:cxn ang="0">
                  <a:pos x="192" y="234"/>
                </a:cxn>
                <a:cxn ang="0">
                  <a:pos x="570" y="564"/>
                </a:cxn>
                <a:cxn ang="0">
                  <a:pos x="444" y="732"/>
                </a:cxn>
                <a:cxn ang="0">
                  <a:pos x="318" y="787"/>
                </a:cxn>
                <a:cxn ang="0">
                  <a:pos x="127" y="853"/>
                </a:cxn>
                <a:cxn ang="0">
                  <a:pos x="0" y="1165"/>
                </a:cxn>
                <a:cxn ang="0">
                  <a:pos x="372" y="1015"/>
                </a:cxn>
                <a:cxn ang="0">
                  <a:pos x="222" y="1262"/>
                </a:cxn>
                <a:cxn ang="0">
                  <a:pos x="139" y="1459"/>
                </a:cxn>
                <a:cxn ang="0">
                  <a:pos x="102" y="1495"/>
                </a:cxn>
                <a:cxn ang="0">
                  <a:pos x="84" y="1519"/>
                </a:cxn>
                <a:cxn ang="0">
                  <a:pos x="96" y="1537"/>
                </a:cxn>
                <a:cxn ang="0">
                  <a:pos x="127" y="1567"/>
                </a:cxn>
                <a:cxn ang="0">
                  <a:pos x="145" y="1633"/>
                </a:cxn>
                <a:cxn ang="0">
                  <a:pos x="156" y="1693"/>
                </a:cxn>
                <a:cxn ang="0">
                  <a:pos x="162" y="1723"/>
                </a:cxn>
                <a:cxn ang="0">
                  <a:pos x="216" y="1802"/>
                </a:cxn>
                <a:cxn ang="0">
                  <a:pos x="228" y="1850"/>
                </a:cxn>
                <a:cxn ang="0">
                  <a:pos x="240" y="1904"/>
                </a:cxn>
                <a:cxn ang="0">
                  <a:pos x="246" y="1922"/>
                </a:cxn>
                <a:cxn ang="0">
                  <a:pos x="258" y="1970"/>
                </a:cxn>
                <a:cxn ang="0">
                  <a:pos x="462" y="1922"/>
                </a:cxn>
                <a:cxn ang="0">
                  <a:pos x="624" y="1778"/>
                </a:cxn>
              </a:cxnLst>
              <a:rect l="0" t="0" r="r" b="b"/>
              <a:pathLst>
                <a:path w="2515" h="1970">
                  <a:moveTo>
                    <a:pt x="624" y="1778"/>
                  </a:moveTo>
                  <a:lnTo>
                    <a:pt x="744" y="1669"/>
                  </a:lnTo>
                  <a:lnTo>
                    <a:pt x="834" y="1627"/>
                  </a:lnTo>
                  <a:lnTo>
                    <a:pt x="852" y="1400"/>
                  </a:lnTo>
                  <a:lnTo>
                    <a:pt x="834" y="1225"/>
                  </a:lnTo>
                  <a:lnTo>
                    <a:pt x="876" y="1171"/>
                  </a:lnTo>
                  <a:lnTo>
                    <a:pt x="901" y="1268"/>
                  </a:lnTo>
                  <a:lnTo>
                    <a:pt x="979" y="1370"/>
                  </a:lnTo>
                  <a:lnTo>
                    <a:pt x="1116" y="1519"/>
                  </a:lnTo>
                  <a:lnTo>
                    <a:pt x="1231" y="1621"/>
                  </a:lnTo>
                  <a:lnTo>
                    <a:pt x="1353" y="1632"/>
                  </a:lnTo>
                  <a:lnTo>
                    <a:pt x="1471" y="1693"/>
                  </a:lnTo>
                  <a:lnTo>
                    <a:pt x="1664" y="1659"/>
                  </a:lnTo>
                  <a:lnTo>
                    <a:pt x="1819" y="1678"/>
                  </a:lnTo>
                  <a:lnTo>
                    <a:pt x="1975" y="1632"/>
                  </a:lnTo>
                  <a:lnTo>
                    <a:pt x="1893" y="1513"/>
                  </a:lnTo>
                  <a:lnTo>
                    <a:pt x="1920" y="1385"/>
                  </a:lnTo>
                  <a:lnTo>
                    <a:pt x="1874" y="1285"/>
                  </a:lnTo>
                  <a:lnTo>
                    <a:pt x="1865" y="1129"/>
                  </a:lnTo>
                  <a:lnTo>
                    <a:pt x="1783" y="967"/>
                  </a:lnTo>
                  <a:lnTo>
                    <a:pt x="1527" y="891"/>
                  </a:lnTo>
                  <a:lnTo>
                    <a:pt x="1289" y="873"/>
                  </a:lnTo>
                  <a:lnTo>
                    <a:pt x="1393" y="781"/>
                  </a:lnTo>
                  <a:lnTo>
                    <a:pt x="1549" y="745"/>
                  </a:lnTo>
                  <a:lnTo>
                    <a:pt x="1620" y="738"/>
                  </a:lnTo>
                  <a:lnTo>
                    <a:pt x="1753" y="732"/>
                  </a:lnTo>
                  <a:lnTo>
                    <a:pt x="1933" y="720"/>
                  </a:lnTo>
                  <a:lnTo>
                    <a:pt x="2107" y="618"/>
                  </a:lnTo>
                  <a:lnTo>
                    <a:pt x="2227" y="516"/>
                  </a:lnTo>
                  <a:lnTo>
                    <a:pt x="2377" y="438"/>
                  </a:lnTo>
                  <a:lnTo>
                    <a:pt x="2515" y="337"/>
                  </a:lnTo>
                  <a:lnTo>
                    <a:pt x="2420" y="343"/>
                  </a:lnTo>
                  <a:lnTo>
                    <a:pt x="2191" y="343"/>
                  </a:lnTo>
                  <a:lnTo>
                    <a:pt x="2077" y="331"/>
                  </a:lnTo>
                  <a:lnTo>
                    <a:pt x="2053" y="301"/>
                  </a:lnTo>
                  <a:lnTo>
                    <a:pt x="1951" y="301"/>
                  </a:lnTo>
                  <a:lnTo>
                    <a:pt x="1795" y="259"/>
                  </a:lnTo>
                  <a:lnTo>
                    <a:pt x="1645" y="289"/>
                  </a:lnTo>
                  <a:lnTo>
                    <a:pt x="1447" y="372"/>
                  </a:lnTo>
                  <a:lnTo>
                    <a:pt x="1297" y="408"/>
                  </a:lnTo>
                  <a:lnTo>
                    <a:pt x="1153" y="414"/>
                  </a:lnTo>
                  <a:lnTo>
                    <a:pt x="1308" y="337"/>
                  </a:lnTo>
                  <a:lnTo>
                    <a:pt x="1465" y="198"/>
                  </a:lnTo>
                  <a:lnTo>
                    <a:pt x="1453" y="168"/>
                  </a:lnTo>
                  <a:lnTo>
                    <a:pt x="1465" y="102"/>
                  </a:lnTo>
                  <a:lnTo>
                    <a:pt x="1477" y="36"/>
                  </a:lnTo>
                  <a:lnTo>
                    <a:pt x="1453" y="0"/>
                  </a:lnTo>
                  <a:lnTo>
                    <a:pt x="1417" y="24"/>
                  </a:lnTo>
                  <a:lnTo>
                    <a:pt x="1356" y="42"/>
                  </a:lnTo>
                  <a:lnTo>
                    <a:pt x="1189" y="102"/>
                  </a:lnTo>
                  <a:lnTo>
                    <a:pt x="1098" y="144"/>
                  </a:lnTo>
                  <a:lnTo>
                    <a:pt x="1026" y="144"/>
                  </a:lnTo>
                  <a:lnTo>
                    <a:pt x="991" y="168"/>
                  </a:lnTo>
                  <a:lnTo>
                    <a:pt x="889" y="331"/>
                  </a:lnTo>
                  <a:lnTo>
                    <a:pt x="852" y="408"/>
                  </a:lnTo>
                  <a:lnTo>
                    <a:pt x="726" y="480"/>
                  </a:lnTo>
                  <a:lnTo>
                    <a:pt x="649" y="540"/>
                  </a:lnTo>
                  <a:lnTo>
                    <a:pt x="643" y="540"/>
                  </a:lnTo>
                  <a:lnTo>
                    <a:pt x="637" y="534"/>
                  </a:lnTo>
                  <a:lnTo>
                    <a:pt x="600" y="516"/>
                  </a:lnTo>
                  <a:lnTo>
                    <a:pt x="564" y="492"/>
                  </a:lnTo>
                  <a:lnTo>
                    <a:pt x="552" y="486"/>
                  </a:lnTo>
                  <a:lnTo>
                    <a:pt x="540" y="474"/>
                  </a:lnTo>
                  <a:lnTo>
                    <a:pt x="528" y="462"/>
                  </a:lnTo>
                  <a:lnTo>
                    <a:pt x="504" y="444"/>
                  </a:lnTo>
                  <a:lnTo>
                    <a:pt x="474" y="426"/>
                  </a:lnTo>
                  <a:lnTo>
                    <a:pt x="444" y="408"/>
                  </a:lnTo>
                  <a:lnTo>
                    <a:pt x="415" y="390"/>
                  </a:lnTo>
                  <a:lnTo>
                    <a:pt x="385" y="372"/>
                  </a:lnTo>
                  <a:lnTo>
                    <a:pt x="366" y="366"/>
                  </a:lnTo>
                  <a:lnTo>
                    <a:pt x="360" y="360"/>
                  </a:lnTo>
                  <a:lnTo>
                    <a:pt x="192" y="234"/>
                  </a:lnTo>
                  <a:lnTo>
                    <a:pt x="210" y="307"/>
                  </a:lnTo>
                  <a:lnTo>
                    <a:pt x="570" y="564"/>
                  </a:lnTo>
                  <a:lnTo>
                    <a:pt x="558" y="618"/>
                  </a:lnTo>
                  <a:lnTo>
                    <a:pt x="444" y="732"/>
                  </a:lnTo>
                  <a:lnTo>
                    <a:pt x="324" y="787"/>
                  </a:lnTo>
                  <a:lnTo>
                    <a:pt x="318" y="787"/>
                  </a:lnTo>
                  <a:lnTo>
                    <a:pt x="258" y="811"/>
                  </a:lnTo>
                  <a:lnTo>
                    <a:pt x="127" y="853"/>
                  </a:lnTo>
                  <a:lnTo>
                    <a:pt x="0" y="901"/>
                  </a:lnTo>
                  <a:lnTo>
                    <a:pt x="0" y="1165"/>
                  </a:lnTo>
                  <a:lnTo>
                    <a:pt x="78" y="1147"/>
                  </a:lnTo>
                  <a:lnTo>
                    <a:pt x="372" y="1015"/>
                  </a:lnTo>
                  <a:lnTo>
                    <a:pt x="336" y="1117"/>
                  </a:lnTo>
                  <a:lnTo>
                    <a:pt x="222" y="1262"/>
                  </a:lnTo>
                  <a:lnTo>
                    <a:pt x="145" y="1453"/>
                  </a:lnTo>
                  <a:lnTo>
                    <a:pt x="139" y="1459"/>
                  </a:lnTo>
                  <a:lnTo>
                    <a:pt x="133" y="1465"/>
                  </a:lnTo>
                  <a:lnTo>
                    <a:pt x="102" y="1495"/>
                  </a:lnTo>
                  <a:lnTo>
                    <a:pt x="90" y="1507"/>
                  </a:lnTo>
                  <a:lnTo>
                    <a:pt x="84" y="1519"/>
                  </a:lnTo>
                  <a:lnTo>
                    <a:pt x="84" y="1531"/>
                  </a:lnTo>
                  <a:lnTo>
                    <a:pt x="96" y="1537"/>
                  </a:lnTo>
                  <a:lnTo>
                    <a:pt x="114" y="1549"/>
                  </a:lnTo>
                  <a:lnTo>
                    <a:pt x="127" y="1567"/>
                  </a:lnTo>
                  <a:lnTo>
                    <a:pt x="139" y="1597"/>
                  </a:lnTo>
                  <a:lnTo>
                    <a:pt x="145" y="1633"/>
                  </a:lnTo>
                  <a:lnTo>
                    <a:pt x="150" y="1663"/>
                  </a:lnTo>
                  <a:lnTo>
                    <a:pt x="156" y="1693"/>
                  </a:lnTo>
                  <a:lnTo>
                    <a:pt x="162" y="1717"/>
                  </a:lnTo>
                  <a:lnTo>
                    <a:pt x="162" y="1723"/>
                  </a:lnTo>
                  <a:lnTo>
                    <a:pt x="216" y="1796"/>
                  </a:lnTo>
                  <a:lnTo>
                    <a:pt x="216" y="1802"/>
                  </a:lnTo>
                  <a:lnTo>
                    <a:pt x="222" y="1814"/>
                  </a:lnTo>
                  <a:lnTo>
                    <a:pt x="228" y="1850"/>
                  </a:lnTo>
                  <a:lnTo>
                    <a:pt x="234" y="1886"/>
                  </a:lnTo>
                  <a:lnTo>
                    <a:pt x="240" y="1904"/>
                  </a:lnTo>
                  <a:lnTo>
                    <a:pt x="240" y="1916"/>
                  </a:lnTo>
                  <a:lnTo>
                    <a:pt x="246" y="1922"/>
                  </a:lnTo>
                  <a:lnTo>
                    <a:pt x="252" y="1934"/>
                  </a:lnTo>
                  <a:lnTo>
                    <a:pt x="258" y="1970"/>
                  </a:lnTo>
                  <a:lnTo>
                    <a:pt x="438" y="1970"/>
                  </a:lnTo>
                  <a:lnTo>
                    <a:pt x="462" y="1922"/>
                  </a:lnTo>
                  <a:lnTo>
                    <a:pt x="624" y="1778"/>
                  </a:lnTo>
                  <a:lnTo>
                    <a:pt x="624" y="1778"/>
                  </a:lnTo>
                  <a:close/>
                </a:path>
              </a:pathLst>
            </a:custGeom>
            <a:gradFill rotWithShape="0">
              <a:gsLst>
                <a:gs pos="0">
                  <a:schemeClr val="bg2"/>
                </a:gs>
                <a:gs pos="50000">
                  <a:schemeClr val="bg1"/>
                </a:gs>
                <a:gs pos="100000">
                  <a:schemeClr val="bg2"/>
                </a:gs>
              </a:gsLst>
              <a:lin ang="27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7" name="Freeform 4"/>
            <p:cNvSpPr>
              <a:spLocks/>
            </p:cNvSpPr>
            <p:nvPr/>
          </p:nvSpPr>
          <p:spPr bwMode="hidden">
            <a:xfrm>
              <a:off x="0" y="2496"/>
              <a:ext cx="2112" cy="1604"/>
            </a:xfrm>
            <a:custGeom>
              <a:avLst/>
              <a:gdLst/>
              <a:ahLst/>
              <a:cxnLst>
                <a:cxn ang="0">
                  <a:pos x="580" y="1043"/>
                </a:cxn>
                <a:cxn ang="0">
                  <a:pos x="544" y="683"/>
                </a:cxn>
                <a:cxn ang="0">
                  <a:pos x="670" y="395"/>
                </a:cxn>
                <a:cxn ang="0">
                  <a:pos x="927" y="587"/>
                </a:cxn>
                <a:cxn ang="0">
                  <a:pos x="1214" y="869"/>
                </a:cxn>
                <a:cxn ang="0">
                  <a:pos x="1483" y="1109"/>
                </a:cxn>
                <a:cxn ang="0">
                  <a:pos x="1800" y="1360"/>
                </a:cxn>
                <a:cxn ang="0">
                  <a:pos x="1883" y="1414"/>
                </a:cxn>
                <a:cxn ang="0">
                  <a:pos x="1836" y="1354"/>
                </a:cxn>
                <a:cxn ang="0">
                  <a:pos x="1411" y="1001"/>
                </a:cxn>
                <a:cxn ang="0">
                  <a:pos x="1088" y="683"/>
                </a:cxn>
                <a:cxn ang="0">
                  <a:pos x="723" y="329"/>
                </a:cxn>
                <a:cxn ang="0">
                  <a:pos x="999" y="311"/>
                </a:cxn>
                <a:cxn ang="0">
                  <a:pos x="1286" y="317"/>
                </a:cxn>
                <a:cxn ang="0">
                  <a:pos x="1614" y="269"/>
                </a:cxn>
                <a:cxn ang="0">
                  <a:pos x="2123" y="197"/>
                </a:cxn>
                <a:cxn ang="0">
                  <a:pos x="2075" y="173"/>
                </a:cxn>
                <a:cxn ang="0">
                  <a:pos x="1543" y="257"/>
                </a:cxn>
                <a:cxn ang="0">
                  <a:pos x="1208" y="275"/>
                </a:cxn>
                <a:cxn ang="0">
                  <a:pos x="759" y="257"/>
                </a:cxn>
                <a:cxn ang="0">
                  <a:pos x="819" y="227"/>
                </a:cxn>
                <a:cxn ang="0">
                  <a:pos x="1142" y="0"/>
                </a:cxn>
                <a:cxn ang="0">
                  <a:pos x="1088" y="30"/>
                </a:cxn>
                <a:cxn ang="0">
                  <a:pos x="1010" y="84"/>
                </a:cxn>
                <a:cxn ang="0">
                  <a:pos x="855" y="191"/>
                </a:cxn>
                <a:cxn ang="0">
                  <a:pos x="670" y="281"/>
                </a:cxn>
                <a:cxn ang="0">
                  <a:pos x="634" y="359"/>
                </a:cxn>
                <a:cxn ang="0">
                  <a:pos x="305" y="587"/>
                </a:cxn>
                <a:cxn ang="0">
                  <a:pos x="0" y="725"/>
                </a:cxn>
                <a:cxn ang="0">
                  <a:pos x="0" y="731"/>
                </a:cxn>
                <a:cxn ang="0">
                  <a:pos x="0" y="767"/>
                </a:cxn>
                <a:cxn ang="0">
                  <a:pos x="299" y="635"/>
                </a:cxn>
                <a:cxn ang="0">
                  <a:pos x="592" y="431"/>
                </a:cxn>
                <a:cxn ang="0">
                  <a:pos x="508" y="671"/>
                </a:cxn>
                <a:cxn ang="0">
                  <a:pos x="526" y="995"/>
                </a:cxn>
                <a:cxn ang="0">
                  <a:pos x="460" y="1168"/>
                </a:cxn>
                <a:cxn ang="0">
                  <a:pos x="329" y="1480"/>
                </a:cxn>
                <a:cxn ang="0">
                  <a:pos x="323" y="1696"/>
                </a:cxn>
                <a:cxn ang="0">
                  <a:pos x="329" y="1696"/>
                </a:cxn>
                <a:cxn ang="0">
                  <a:pos x="347" y="1552"/>
                </a:cxn>
                <a:cxn ang="0">
                  <a:pos x="580" y="1043"/>
                </a:cxn>
                <a:cxn ang="0">
                  <a:pos x="580" y="1043"/>
                </a:cxn>
              </a:cxnLst>
              <a:rect l="0" t="0" r="r" b="b"/>
              <a:pathLst>
                <a:path w="2123" h="1696">
                  <a:moveTo>
                    <a:pt x="580" y="1043"/>
                  </a:moveTo>
                  <a:lnTo>
                    <a:pt x="544" y="683"/>
                  </a:lnTo>
                  <a:lnTo>
                    <a:pt x="670" y="395"/>
                  </a:lnTo>
                  <a:lnTo>
                    <a:pt x="927" y="587"/>
                  </a:lnTo>
                  <a:lnTo>
                    <a:pt x="1214" y="869"/>
                  </a:lnTo>
                  <a:lnTo>
                    <a:pt x="1483" y="1109"/>
                  </a:lnTo>
                  <a:lnTo>
                    <a:pt x="1800" y="1360"/>
                  </a:lnTo>
                  <a:lnTo>
                    <a:pt x="1883" y="1414"/>
                  </a:lnTo>
                  <a:lnTo>
                    <a:pt x="1836" y="1354"/>
                  </a:lnTo>
                  <a:lnTo>
                    <a:pt x="1411" y="1001"/>
                  </a:lnTo>
                  <a:lnTo>
                    <a:pt x="1088" y="683"/>
                  </a:lnTo>
                  <a:lnTo>
                    <a:pt x="723" y="329"/>
                  </a:lnTo>
                  <a:lnTo>
                    <a:pt x="999" y="311"/>
                  </a:lnTo>
                  <a:lnTo>
                    <a:pt x="1286" y="317"/>
                  </a:lnTo>
                  <a:lnTo>
                    <a:pt x="1614" y="269"/>
                  </a:lnTo>
                  <a:lnTo>
                    <a:pt x="2123" y="197"/>
                  </a:lnTo>
                  <a:lnTo>
                    <a:pt x="2075" y="173"/>
                  </a:lnTo>
                  <a:lnTo>
                    <a:pt x="1543" y="257"/>
                  </a:lnTo>
                  <a:lnTo>
                    <a:pt x="1208" y="275"/>
                  </a:lnTo>
                  <a:lnTo>
                    <a:pt x="759" y="257"/>
                  </a:lnTo>
                  <a:lnTo>
                    <a:pt x="819" y="227"/>
                  </a:lnTo>
                  <a:lnTo>
                    <a:pt x="1142" y="0"/>
                  </a:lnTo>
                  <a:lnTo>
                    <a:pt x="1088" y="30"/>
                  </a:lnTo>
                  <a:lnTo>
                    <a:pt x="1010" y="84"/>
                  </a:lnTo>
                  <a:lnTo>
                    <a:pt x="855" y="191"/>
                  </a:lnTo>
                  <a:lnTo>
                    <a:pt x="670" y="281"/>
                  </a:lnTo>
                  <a:lnTo>
                    <a:pt x="634" y="359"/>
                  </a:lnTo>
                  <a:lnTo>
                    <a:pt x="305" y="587"/>
                  </a:lnTo>
                  <a:lnTo>
                    <a:pt x="0" y="725"/>
                  </a:lnTo>
                  <a:lnTo>
                    <a:pt x="0" y="731"/>
                  </a:lnTo>
                  <a:lnTo>
                    <a:pt x="0" y="767"/>
                  </a:lnTo>
                  <a:lnTo>
                    <a:pt x="299" y="635"/>
                  </a:lnTo>
                  <a:lnTo>
                    <a:pt x="592" y="431"/>
                  </a:lnTo>
                  <a:lnTo>
                    <a:pt x="508" y="671"/>
                  </a:lnTo>
                  <a:lnTo>
                    <a:pt x="526" y="995"/>
                  </a:lnTo>
                  <a:lnTo>
                    <a:pt x="460" y="1168"/>
                  </a:lnTo>
                  <a:lnTo>
                    <a:pt x="329" y="1480"/>
                  </a:lnTo>
                  <a:lnTo>
                    <a:pt x="323" y="1696"/>
                  </a:lnTo>
                  <a:lnTo>
                    <a:pt x="329" y="1696"/>
                  </a:lnTo>
                  <a:lnTo>
                    <a:pt x="347" y="1552"/>
                  </a:lnTo>
                  <a:lnTo>
                    <a:pt x="580" y="1043"/>
                  </a:lnTo>
                  <a:lnTo>
                    <a:pt x="580" y="1043"/>
                  </a:lnTo>
                  <a:close/>
                </a:path>
              </a:pathLst>
            </a:custGeom>
            <a:gradFill rotWithShape="0">
              <a:gsLst>
                <a:gs pos="0">
                  <a:schemeClr val="accent2"/>
                </a:gs>
                <a:gs pos="100000">
                  <a:schemeClr val="bg1"/>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8" name="Freeform 5"/>
            <p:cNvSpPr>
              <a:spLocks/>
            </p:cNvSpPr>
            <p:nvPr/>
          </p:nvSpPr>
          <p:spPr bwMode="hidden">
            <a:xfrm>
              <a:off x="2092" y="3233"/>
              <a:ext cx="3668" cy="943"/>
            </a:xfrm>
            <a:custGeom>
              <a:avLst/>
              <a:gdLst/>
              <a:ahLst/>
              <a:cxnLst>
                <a:cxn ang="0">
                  <a:pos x="3338" y="288"/>
                </a:cxn>
                <a:cxn ang="0">
                  <a:pos x="3194" y="258"/>
                </a:cxn>
                <a:cxn ang="0">
                  <a:pos x="2816" y="234"/>
                </a:cxn>
                <a:cxn ang="0">
                  <a:pos x="2330" y="306"/>
                </a:cxn>
                <a:cxn ang="0">
                  <a:pos x="2372" y="258"/>
                </a:cxn>
                <a:cxn ang="0">
                  <a:pos x="2624" y="132"/>
                </a:cxn>
                <a:cxn ang="0">
                  <a:pos x="2707" y="24"/>
                </a:cxn>
                <a:cxn ang="0">
                  <a:pos x="2642" y="12"/>
                </a:cxn>
                <a:cxn ang="0">
                  <a:pos x="2515" y="54"/>
                </a:cxn>
                <a:cxn ang="0">
                  <a:pos x="2324" y="66"/>
                </a:cxn>
                <a:cxn ang="0">
                  <a:pos x="2101" y="90"/>
                </a:cxn>
                <a:cxn ang="0">
                  <a:pos x="1855" y="228"/>
                </a:cxn>
                <a:cxn ang="0">
                  <a:pos x="1591" y="337"/>
                </a:cxn>
                <a:cxn ang="0">
                  <a:pos x="1459" y="379"/>
                </a:cxn>
                <a:cxn ang="0">
                  <a:pos x="1417" y="361"/>
                </a:cxn>
                <a:cxn ang="0">
                  <a:pos x="1363" y="331"/>
                </a:cxn>
                <a:cxn ang="0">
                  <a:pos x="1344" y="312"/>
                </a:cxn>
                <a:cxn ang="0">
                  <a:pos x="1290" y="288"/>
                </a:cxn>
                <a:cxn ang="0">
                  <a:pos x="1230" y="252"/>
                </a:cxn>
                <a:cxn ang="0">
                  <a:pos x="1119" y="227"/>
                </a:cxn>
                <a:cxn ang="0">
                  <a:pos x="1320" y="438"/>
                </a:cxn>
                <a:cxn ang="0">
                  <a:pos x="960" y="558"/>
                </a:cxn>
                <a:cxn ang="0">
                  <a:pos x="474" y="630"/>
                </a:cxn>
                <a:cxn ang="0">
                  <a:pos x="132" y="781"/>
                </a:cxn>
                <a:cxn ang="0">
                  <a:pos x="234" y="847"/>
                </a:cxn>
                <a:cxn ang="0">
                  <a:pos x="925" y="739"/>
                </a:cxn>
                <a:cxn ang="0">
                  <a:pos x="637" y="925"/>
                </a:cxn>
                <a:cxn ang="0">
                  <a:pos x="1405" y="943"/>
                </a:cxn>
                <a:cxn ang="0">
                  <a:pos x="1447" y="943"/>
                </a:cxn>
                <a:cxn ang="0">
                  <a:pos x="2888" y="859"/>
                </a:cxn>
                <a:cxn ang="0">
                  <a:pos x="2582" y="708"/>
                </a:cxn>
                <a:cxn ang="0">
                  <a:pos x="2299" y="606"/>
                </a:cxn>
                <a:cxn ang="0">
                  <a:pos x="2606" y="588"/>
                </a:cxn>
                <a:cxn ang="0">
                  <a:pos x="3001" y="582"/>
                </a:cxn>
                <a:cxn ang="0">
                  <a:pos x="3452" y="438"/>
                </a:cxn>
                <a:cxn ang="0">
                  <a:pos x="3668" y="312"/>
                </a:cxn>
                <a:cxn ang="0">
                  <a:pos x="3482" y="300"/>
                </a:cxn>
              </a:cxnLst>
              <a:rect l="0" t="0" r="r" b="b"/>
              <a:pathLst>
                <a:path w="3668" h="943">
                  <a:moveTo>
                    <a:pt x="3482" y="300"/>
                  </a:moveTo>
                  <a:lnTo>
                    <a:pt x="3338" y="288"/>
                  </a:lnTo>
                  <a:lnTo>
                    <a:pt x="3320" y="264"/>
                  </a:lnTo>
                  <a:lnTo>
                    <a:pt x="3194" y="258"/>
                  </a:lnTo>
                  <a:lnTo>
                    <a:pt x="3019" y="216"/>
                  </a:lnTo>
                  <a:lnTo>
                    <a:pt x="2816" y="234"/>
                  </a:lnTo>
                  <a:lnTo>
                    <a:pt x="2533" y="288"/>
                  </a:lnTo>
                  <a:lnTo>
                    <a:pt x="2330" y="306"/>
                  </a:lnTo>
                  <a:lnTo>
                    <a:pt x="2149" y="312"/>
                  </a:lnTo>
                  <a:lnTo>
                    <a:pt x="2372" y="258"/>
                  </a:lnTo>
                  <a:lnTo>
                    <a:pt x="2624" y="156"/>
                  </a:lnTo>
                  <a:lnTo>
                    <a:pt x="2624" y="132"/>
                  </a:lnTo>
                  <a:lnTo>
                    <a:pt x="2666" y="78"/>
                  </a:lnTo>
                  <a:lnTo>
                    <a:pt x="2707" y="24"/>
                  </a:lnTo>
                  <a:lnTo>
                    <a:pt x="2695" y="0"/>
                  </a:lnTo>
                  <a:lnTo>
                    <a:pt x="2642" y="12"/>
                  </a:lnTo>
                  <a:lnTo>
                    <a:pt x="2557" y="30"/>
                  </a:lnTo>
                  <a:lnTo>
                    <a:pt x="2515" y="54"/>
                  </a:lnTo>
                  <a:lnTo>
                    <a:pt x="2425" y="84"/>
                  </a:lnTo>
                  <a:lnTo>
                    <a:pt x="2324" y="66"/>
                  </a:lnTo>
                  <a:lnTo>
                    <a:pt x="2191" y="90"/>
                  </a:lnTo>
                  <a:lnTo>
                    <a:pt x="2101" y="90"/>
                  </a:lnTo>
                  <a:lnTo>
                    <a:pt x="2047" y="108"/>
                  </a:lnTo>
                  <a:lnTo>
                    <a:pt x="1855" y="228"/>
                  </a:lnTo>
                  <a:lnTo>
                    <a:pt x="1771" y="288"/>
                  </a:lnTo>
                  <a:lnTo>
                    <a:pt x="1591" y="337"/>
                  </a:lnTo>
                  <a:lnTo>
                    <a:pt x="1465" y="379"/>
                  </a:lnTo>
                  <a:lnTo>
                    <a:pt x="1459" y="379"/>
                  </a:lnTo>
                  <a:lnTo>
                    <a:pt x="1453" y="373"/>
                  </a:lnTo>
                  <a:lnTo>
                    <a:pt x="1417" y="361"/>
                  </a:lnTo>
                  <a:lnTo>
                    <a:pt x="1381" y="343"/>
                  </a:lnTo>
                  <a:lnTo>
                    <a:pt x="1363" y="331"/>
                  </a:lnTo>
                  <a:lnTo>
                    <a:pt x="1357" y="324"/>
                  </a:lnTo>
                  <a:lnTo>
                    <a:pt x="1344" y="312"/>
                  </a:lnTo>
                  <a:lnTo>
                    <a:pt x="1320" y="300"/>
                  </a:lnTo>
                  <a:lnTo>
                    <a:pt x="1290" y="288"/>
                  </a:lnTo>
                  <a:lnTo>
                    <a:pt x="1260" y="270"/>
                  </a:lnTo>
                  <a:lnTo>
                    <a:pt x="1230" y="252"/>
                  </a:lnTo>
                  <a:lnTo>
                    <a:pt x="1187" y="227"/>
                  </a:lnTo>
                  <a:lnTo>
                    <a:pt x="1119" y="227"/>
                  </a:lnTo>
                  <a:lnTo>
                    <a:pt x="1357" y="397"/>
                  </a:lnTo>
                  <a:lnTo>
                    <a:pt x="1320" y="438"/>
                  </a:lnTo>
                  <a:lnTo>
                    <a:pt x="1135" y="522"/>
                  </a:lnTo>
                  <a:lnTo>
                    <a:pt x="960" y="558"/>
                  </a:lnTo>
                  <a:lnTo>
                    <a:pt x="684" y="600"/>
                  </a:lnTo>
                  <a:lnTo>
                    <a:pt x="474" y="630"/>
                  </a:lnTo>
                  <a:lnTo>
                    <a:pt x="390" y="684"/>
                  </a:lnTo>
                  <a:lnTo>
                    <a:pt x="132" y="781"/>
                  </a:lnTo>
                  <a:lnTo>
                    <a:pt x="0" y="829"/>
                  </a:lnTo>
                  <a:lnTo>
                    <a:pt x="234" y="847"/>
                  </a:lnTo>
                  <a:lnTo>
                    <a:pt x="498" y="829"/>
                  </a:lnTo>
                  <a:lnTo>
                    <a:pt x="925" y="739"/>
                  </a:lnTo>
                  <a:lnTo>
                    <a:pt x="840" y="817"/>
                  </a:lnTo>
                  <a:lnTo>
                    <a:pt x="637" y="925"/>
                  </a:lnTo>
                  <a:lnTo>
                    <a:pt x="613" y="943"/>
                  </a:lnTo>
                  <a:lnTo>
                    <a:pt x="1405" y="943"/>
                  </a:lnTo>
                  <a:lnTo>
                    <a:pt x="1411" y="925"/>
                  </a:lnTo>
                  <a:lnTo>
                    <a:pt x="1447" y="943"/>
                  </a:lnTo>
                  <a:lnTo>
                    <a:pt x="2924" y="943"/>
                  </a:lnTo>
                  <a:lnTo>
                    <a:pt x="2888" y="859"/>
                  </a:lnTo>
                  <a:lnTo>
                    <a:pt x="2713" y="775"/>
                  </a:lnTo>
                  <a:lnTo>
                    <a:pt x="2582" y="708"/>
                  </a:lnTo>
                  <a:lnTo>
                    <a:pt x="2336" y="636"/>
                  </a:lnTo>
                  <a:lnTo>
                    <a:pt x="2299" y="606"/>
                  </a:lnTo>
                  <a:lnTo>
                    <a:pt x="2509" y="582"/>
                  </a:lnTo>
                  <a:lnTo>
                    <a:pt x="2606" y="588"/>
                  </a:lnTo>
                  <a:lnTo>
                    <a:pt x="2773" y="588"/>
                  </a:lnTo>
                  <a:lnTo>
                    <a:pt x="3001" y="582"/>
                  </a:lnTo>
                  <a:lnTo>
                    <a:pt x="3259" y="516"/>
                  </a:lnTo>
                  <a:lnTo>
                    <a:pt x="3452" y="438"/>
                  </a:lnTo>
                  <a:lnTo>
                    <a:pt x="3668" y="391"/>
                  </a:lnTo>
                  <a:lnTo>
                    <a:pt x="3668" y="312"/>
                  </a:lnTo>
                  <a:lnTo>
                    <a:pt x="3482" y="300"/>
                  </a:lnTo>
                  <a:lnTo>
                    <a:pt x="3482" y="300"/>
                  </a:lnTo>
                  <a:close/>
                </a:path>
              </a:pathLst>
            </a:custGeom>
            <a:gradFill rotWithShape="0">
              <a:gsLst>
                <a:gs pos="0">
                  <a:schemeClr val="bg2"/>
                </a:gs>
                <a:gs pos="100000">
                  <a:schemeClr val="bg1"/>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9" name="Freeform 6"/>
            <p:cNvSpPr>
              <a:spLocks/>
            </p:cNvSpPr>
            <p:nvPr/>
          </p:nvSpPr>
          <p:spPr bwMode="hidden">
            <a:xfrm>
              <a:off x="0" y="524"/>
              <a:ext cx="973" cy="1195"/>
            </a:xfrm>
            <a:custGeom>
              <a:avLst/>
              <a:gdLst/>
              <a:ahLst/>
              <a:cxnLst>
                <a:cxn ang="0">
                  <a:pos x="323" y="1186"/>
                </a:cxn>
                <a:cxn ang="0">
                  <a:pos x="490" y="1192"/>
                </a:cxn>
                <a:cxn ang="0">
                  <a:pos x="580" y="1150"/>
                </a:cxn>
                <a:cxn ang="0">
                  <a:pos x="813" y="1085"/>
                </a:cxn>
                <a:cxn ang="0">
                  <a:pos x="933" y="1055"/>
                </a:cxn>
                <a:cxn ang="0">
                  <a:pos x="759" y="989"/>
                </a:cxn>
                <a:cxn ang="0">
                  <a:pos x="556" y="953"/>
                </a:cxn>
                <a:cxn ang="0">
                  <a:pos x="197" y="971"/>
                </a:cxn>
                <a:cxn ang="0">
                  <a:pos x="299" y="893"/>
                </a:cxn>
                <a:cxn ang="0">
                  <a:pos x="496" y="803"/>
                </a:cxn>
                <a:cxn ang="0">
                  <a:pos x="694" y="671"/>
                </a:cxn>
                <a:cxn ang="0">
                  <a:pos x="700" y="671"/>
                </a:cxn>
                <a:cxn ang="0">
                  <a:pos x="712" y="665"/>
                </a:cxn>
                <a:cxn ang="0">
                  <a:pos x="753" y="647"/>
                </a:cxn>
                <a:cxn ang="0">
                  <a:pos x="777" y="641"/>
                </a:cxn>
                <a:cxn ang="0">
                  <a:pos x="789" y="629"/>
                </a:cxn>
                <a:cxn ang="0">
                  <a:pos x="795" y="617"/>
                </a:cxn>
                <a:cxn ang="0">
                  <a:pos x="789" y="611"/>
                </a:cxn>
                <a:cxn ang="0">
                  <a:pos x="783" y="599"/>
                </a:cxn>
                <a:cxn ang="0">
                  <a:pos x="783" y="575"/>
                </a:cxn>
                <a:cxn ang="0">
                  <a:pos x="795" y="545"/>
                </a:cxn>
                <a:cxn ang="0">
                  <a:pos x="807" y="515"/>
                </a:cxn>
                <a:cxn ang="0">
                  <a:pos x="825" y="485"/>
                </a:cxn>
                <a:cxn ang="0">
                  <a:pos x="837" y="455"/>
                </a:cxn>
                <a:cxn ang="0">
                  <a:pos x="843" y="437"/>
                </a:cxn>
                <a:cxn ang="0">
                  <a:pos x="849" y="431"/>
                </a:cxn>
                <a:cxn ang="0">
                  <a:pos x="849" y="347"/>
                </a:cxn>
                <a:cxn ang="0">
                  <a:pos x="849" y="341"/>
                </a:cxn>
                <a:cxn ang="0">
                  <a:pos x="855" y="335"/>
                </a:cxn>
                <a:cxn ang="0">
                  <a:pos x="873" y="305"/>
                </a:cxn>
                <a:cxn ang="0">
                  <a:pos x="885" y="269"/>
                </a:cxn>
                <a:cxn ang="0">
                  <a:pos x="897" y="239"/>
                </a:cxn>
                <a:cxn ang="0">
                  <a:pos x="903" y="227"/>
                </a:cxn>
                <a:cxn ang="0">
                  <a:pos x="909" y="215"/>
                </a:cxn>
                <a:cxn ang="0">
                  <a:pos x="927" y="173"/>
                </a:cxn>
                <a:cxn ang="0">
                  <a:pos x="945" y="137"/>
                </a:cxn>
                <a:cxn ang="0">
                  <a:pos x="951" y="125"/>
                </a:cxn>
                <a:cxn ang="0">
                  <a:pos x="951" y="119"/>
                </a:cxn>
                <a:cxn ang="0">
                  <a:pos x="969" y="0"/>
                </a:cxn>
                <a:cxn ang="0">
                  <a:pos x="945" y="47"/>
                </a:cxn>
                <a:cxn ang="0">
                  <a:pos x="783" y="113"/>
                </a:cxn>
                <a:cxn ang="0">
                  <a:pos x="706" y="161"/>
                </a:cxn>
                <a:cxn ang="0">
                  <a:pos x="460" y="233"/>
                </a:cxn>
                <a:cxn ang="0">
                  <a:pos x="281" y="287"/>
                </a:cxn>
                <a:cxn ang="0">
                  <a:pos x="173" y="293"/>
                </a:cxn>
                <a:cxn ang="0">
                  <a:pos x="12" y="485"/>
                </a:cxn>
                <a:cxn ang="0">
                  <a:pos x="0" y="509"/>
                </a:cxn>
                <a:cxn ang="0">
                  <a:pos x="0" y="1186"/>
                </a:cxn>
                <a:cxn ang="0">
                  <a:pos x="96" y="1180"/>
                </a:cxn>
                <a:cxn ang="0">
                  <a:pos x="323" y="1186"/>
                </a:cxn>
                <a:cxn ang="0">
                  <a:pos x="323" y="1186"/>
                </a:cxn>
              </a:cxnLst>
              <a:rect l="0" t="0" r="r" b="b"/>
              <a:pathLst>
                <a:path w="969" h="1192">
                  <a:moveTo>
                    <a:pt x="323" y="1186"/>
                  </a:moveTo>
                  <a:lnTo>
                    <a:pt x="490" y="1192"/>
                  </a:lnTo>
                  <a:lnTo>
                    <a:pt x="580" y="1150"/>
                  </a:lnTo>
                  <a:lnTo>
                    <a:pt x="813" y="1085"/>
                  </a:lnTo>
                  <a:lnTo>
                    <a:pt x="933" y="1055"/>
                  </a:lnTo>
                  <a:lnTo>
                    <a:pt x="759" y="989"/>
                  </a:lnTo>
                  <a:lnTo>
                    <a:pt x="556" y="953"/>
                  </a:lnTo>
                  <a:lnTo>
                    <a:pt x="197" y="971"/>
                  </a:lnTo>
                  <a:lnTo>
                    <a:pt x="299" y="893"/>
                  </a:lnTo>
                  <a:lnTo>
                    <a:pt x="496" y="803"/>
                  </a:lnTo>
                  <a:lnTo>
                    <a:pt x="694" y="671"/>
                  </a:lnTo>
                  <a:lnTo>
                    <a:pt x="700" y="671"/>
                  </a:lnTo>
                  <a:lnTo>
                    <a:pt x="712" y="665"/>
                  </a:lnTo>
                  <a:lnTo>
                    <a:pt x="753" y="647"/>
                  </a:lnTo>
                  <a:lnTo>
                    <a:pt x="777" y="641"/>
                  </a:lnTo>
                  <a:lnTo>
                    <a:pt x="789" y="629"/>
                  </a:lnTo>
                  <a:lnTo>
                    <a:pt x="795" y="617"/>
                  </a:lnTo>
                  <a:lnTo>
                    <a:pt x="789" y="611"/>
                  </a:lnTo>
                  <a:lnTo>
                    <a:pt x="783" y="599"/>
                  </a:lnTo>
                  <a:lnTo>
                    <a:pt x="783" y="575"/>
                  </a:lnTo>
                  <a:lnTo>
                    <a:pt x="795" y="545"/>
                  </a:lnTo>
                  <a:lnTo>
                    <a:pt x="807" y="515"/>
                  </a:lnTo>
                  <a:lnTo>
                    <a:pt x="825" y="485"/>
                  </a:lnTo>
                  <a:lnTo>
                    <a:pt x="837" y="455"/>
                  </a:lnTo>
                  <a:lnTo>
                    <a:pt x="843" y="437"/>
                  </a:lnTo>
                  <a:lnTo>
                    <a:pt x="849" y="431"/>
                  </a:lnTo>
                  <a:lnTo>
                    <a:pt x="849" y="347"/>
                  </a:lnTo>
                  <a:lnTo>
                    <a:pt x="849" y="341"/>
                  </a:lnTo>
                  <a:lnTo>
                    <a:pt x="855" y="335"/>
                  </a:lnTo>
                  <a:lnTo>
                    <a:pt x="873" y="305"/>
                  </a:lnTo>
                  <a:lnTo>
                    <a:pt x="885" y="269"/>
                  </a:lnTo>
                  <a:lnTo>
                    <a:pt x="897" y="239"/>
                  </a:lnTo>
                  <a:lnTo>
                    <a:pt x="903" y="227"/>
                  </a:lnTo>
                  <a:lnTo>
                    <a:pt x="909" y="215"/>
                  </a:lnTo>
                  <a:lnTo>
                    <a:pt x="927" y="173"/>
                  </a:lnTo>
                  <a:lnTo>
                    <a:pt x="945" y="137"/>
                  </a:lnTo>
                  <a:lnTo>
                    <a:pt x="951" y="125"/>
                  </a:lnTo>
                  <a:lnTo>
                    <a:pt x="951" y="119"/>
                  </a:lnTo>
                  <a:lnTo>
                    <a:pt x="969" y="0"/>
                  </a:lnTo>
                  <a:lnTo>
                    <a:pt x="945" y="47"/>
                  </a:lnTo>
                  <a:lnTo>
                    <a:pt x="783" y="113"/>
                  </a:lnTo>
                  <a:lnTo>
                    <a:pt x="706" y="161"/>
                  </a:lnTo>
                  <a:lnTo>
                    <a:pt x="460" y="233"/>
                  </a:lnTo>
                  <a:lnTo>
                    <a:pt x="281" y="287"/>
                  </a:lnTo>
                  <a:lnTo>
                    <a:pt x="173" y="293"/>
                  </a:lnTo>
                  <a:lnTo>
                    <a:pt x="12" y="485"/>
                  </a:lnTo>
                  <a:lnTo>
                    <a:pt x="0" y="509"/>
                  </a:lnTo>
                  <a:lnTo>
                    <a:pt x="0" y="1186"/>
                  </a:lnTo>
                  <a:lnTo>
                    <a:pt x="96" y="1180"/>
                  </a:lnTo>
                  <a:lnTo>
                    <a:pt x="323" y="1186"/>
                  </a:lnTo>
                  <a:lnTo>
                    <a:pt x="323" y="1186"/>
                  </a:lnTo>
                  <a:close/>
                </a:path>
              </a:pathLst>
            </a:custGeom>
            <a:gradFill rotWithShape="0">
              <a:gsLst>
                <a:gs pos="0">
                  <a:schemeClr val="bg2"/>
                </a:gs>
                <a:gs pos="100000">
                  <a:schemeClr val="bg1"/>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10" name="Freeform 7"/>
            <p:cNvSpPr>
              <a:spLocks/>
            </p:cNvSpPr>
            <p:nvPr/>
          </p:nvSpPr>
          <p:spPr bwMode="hidden">
            <a:xfrm>
              <a:off x="3188" y="1"/>
              <a:ext cx="2570" cy="2266"/>
            </a:xfrm>
            <a:custGeom>
              <a:avLst/>
              <a:gdLst/>
              <a:ahLst/>
              <a:cxnLst>
                <a:cxn ang="0">
                  <a:pos x="859" y="612"/>
                </a:cxn>
                <a:cxn ang="0">
                  <a:pos x="1087" y="853"/>
                </a:cxn>
                <a:cxn ang="0">
                  <a:pos x="961" y="913"/>
                </a:cxn>
                <a:cxn ang="0">
                  <a:pos x="786" y="883"/>
                </a:cxn>
                <a:cxn ang="0">
                  <a:pos x="450" y="931"/>
                </a:cxn>
                <a:cxn ang="0">
                  <a:pos x="150" y="1075"/>
                </a:cxn>
                <a:cxn ang="0">
                  <a:pos x="78" y="1165"/>
                </a:cxn>
                <a:cxn ang="0">
                  <a:pos x="361" y="1256"/>
                </a:cxn>
                <a:cxn ang="0">
                  <a:pos x="444" y="1316"/>
                </a:cxn>
                <a:cxn ang="0">
                  <a:pos x="697" y="1400"/>
                </a:cxn>
                <a:cxn ang="0">
                  <a:pos x="1026" y="1346"/>
                </a:cxn>
                <a:cxn ang="0">
                  <a:pos x="991" y="1412"/>
                </a:cxn>
                <a:cxn ang="0">
                  <a:pos x="804" y="1574"/>
                </a:cxn>
                <a:cxn ang="0">
                  <a:pos x="726" y="1718"/>
                </a:cxn>
                <a:cxn ang="0">
                  <a:pos x="768" y="1742"/>
                </a:cxn>
                <a:cxn ang="0">
                  <a:pos x="865" y="1693"/>
                </a:cxn>
                <a:cxn ang="0">
                  <a:pos x="991" y="1699"/>
                </a:cxn>
                <a:cxn ang="0">
                  <a:pos x="1135" y="1627"/>
                </a:cxn>
                <a:cxn ang="0">
                  <a:pos x="1183" y="1669"/>
                </a:cxn>
                <a:cxn ang="0">
                  <a:pos x="1399" y="1436"/>
                </a:cxn>
                <a:cxn ang="0">
                  <a:pos x="1615" y="1334"/>
                </a:cxn>
                <a:cxn ang="0">
                  <a:pos x="1645" y="1370"/>
                </a:cxn>
                <a:cxn ang="0">
                  <a:pos x="1681" y="1430"/>
                </a:cxn>
                <a:cxn ang="0">
                  <a:pos x="1699" y="1466"/>
                </a:cxn>
                <a:cxn ang="0">
                  <a:pos x="1747" y="1550"/>
                </a:cxn>
                <a:cxn ang="0">
                  <a:pos x="1772" y="1586"/>
                </a:cxn>
                <a:cxn ang="0">
                  <a:pos x="2124" y="2248"/>
                </a:cxn>
                <a:cxn ang="0">
                  <a:pos x="1693" y="1322"/>
                </a:cxn>
                <a:cxn ang="0">
                  <a:pos x="1861" y="1165"/>
                </a:cxn>
                <a:cxn ang="0">
                  <a:pos x="2173" y="1099"/>
                </a:cxn>
                <a:cxn ang="0">
                  <a:pos x="2390" y="1009"/>
                </a:cxn>
                <a:cxn ang="0">
                  <a:pos x="2570" y="805"/>
                </a:cxn>
                <a:cxn ang="0">
                  <a:pos x="2342" y="781"/>
                </a:cxn>
                <a:cxn ang="0">
                  <a:pos x="2114" y="763"/>
                </a:cxn>
                <a:cxn ang="0">
                  <a:pos x="2408" y="433"/>
                </a:cxn>
                <a:cxn ang="0">
                  <a:pos x="2426" y="421"/>
                </a:cxn>
                <a:cxn ang="0">
                  <a:pos x="2474" y="379"/>
                </a:cxn>
                <a:cxn ang="0">
                  <a:pos x="2492" y="355"/>
                </a:cxn>
                <a:cxn ang="0">
                  <a:pos x="2474" y="337"/>
                </a:cxn>
                <a:cxn ang="0">
                  <a:pos x="2474" y="271"/>
                </a:cxn>
                <a:cxn ang="0">
                  <a:pos x="2492" y="192"/>
                </a:cxn>
                <a:cxn ang="0">
                  <a:pos x="2504" y="132"/>
                </a:cxn>
                <a:cxn ang="0">
                  <a:pos x="2492" y="36"/>
                </a:cxn>
                <a:cxn ang="0">
                  <a:pos x="2492" y="24"/>
                </a:cxn>
                <a:cxn ang="0">
                  <a:pos x="2102" y="0"/>
                </a:cxn>
                <a:cxn ang="0">
                  <a:pos x="1909" y="90"/>
                </a:cxn>
                <a:cxn ang="0">
                  <a:pos x="1747" y="535"/>
                </a:cxn>
                <a:cxn ang="0">
                  <a:pos x="1711" y="469"/>
                </a:cxn>
                <a:cxn ang="0">
                  <a:pos x="1633" y="144"/>
                </a:cxn>
                <a:cxn ang="0">
                  <a:pos x="1579" y="0"/>
                </a:cxn>
                <a:cxn ang="0">
                  <a:pos x="738" y="186"/>
                </a:cxn>
                <a:cxn ang="0">
                  <a:pos x="756" y="463"/>
                </a:cxn>
              </a:cxnLst>
              <a:rect l="0" t="0" r="r" b="b"/>
              <a:pathLst>
                <a:path w="2570" h="2266">
                  <a:moveTo>
                    <a:pt x="756" y="463"/>
                  </a:moveTo>
                  <a:lnTo>
                    <a:pt x="859" y="612"/>
                  </a:lnTo>
                  <a:lnTo>
                    <a:pt x="937" y="720"/>
                  </a:lnTo>
                  <a:lnTo>
                    <a:pt x="1087" y="853"/>
                  </a:lnTo>
                  <a:lnTo>
                    <a:pt x="1105" y="907"/>
                  </a:lnTo>
                  <a:lnTo>
                    <a:pt x="961" y="913"/>
                  </a:lnTo>
                  <a:lnTo>
                    <a:pt x="895" y="901"/>
                  </a:lnTo>
                  <a:lnTo>
                    <a:pt x="786" y="883"/>
                  </a:lnTo>
                  <a:lnTo>
                    <a:pt x="637" y="859"/>
                  </a:lnTo>
                  <a:lnTo>
                    <a:pt x="450" y="931"/>
                  </a:lnTo>
                  <a:lnTo>
                    <a:pt x="306" y="1021"/>
                  </a:lnTo>
                  <a:lnTo>
                    <a:pt x="150" y="1075"/>
                  </a:lnTo>
                  <a:lnTo>
                    <a:pt x="0" y="1153"/>
                  </a:lnTo>
                  <a:lnTo>
                    <a:pt x="78" y="1165"/>
                  </a:lnTo>
                  <a:lnTo>
                    <a:pt x="264" y="1220"/>
                  </a:lnTo>
                  <a:lnTo>
                    <a:pt x="361" y="1256"/>
                  </a:lnTo>
                  <a:lnTo>
                    <a:pt x="367" y="1298"/>
                  </a:lnTo>
                  <a:lnTo>
                    <a:pt x="444" y="1316"/>
                  </a:lnTo>
                  <a:lnTo>
                    <a:pt x="558" y="1400"/>
                  </a:lnTo>
                  <a:lnTo>
                    <a:pt x="697" y="1400"/>
                  </a:lnTo>
                  <a:lnTo>
                    <a:pt x="895" y="1346"/>
                  </a:lnTo>
                  <a:lnTo>
                    <a:pt x="1026" y="1346"/>
                  </a:lnTo>
                  <a:lnTo>
                    <a:pt x="1147" y="1358"/>
                  </a:lnTo>
                  <a:lnTo>
                    <a:pt x="991" y="1412"/>
                  </a:lnTo>
                  <a:lnTo>
                    <a:pt x="804" y="1538"/>
                  </a:lnTo>
                  <a:lnTo>
                    <a:pt x="804" y="1574"/>
                  </a:lnTo>
                  <a:lnTo>
                    <a:pt x="762" y="1645"/>
                  </a:lnTo>
                  <a:lnTo>
                    <a:pt x="726" y="1718"/>
                  </a:lnTo>
                  <a:lnTo>
                    <a:pt x="732" y="1754"/>
                  </a:lnTo>
                  <a:lnTo>
                    <a:pt x="768" y="1742"/>
                  </a:lnTo>
                  <a:lnTo>
                    <a:pt x="829" y="1730"/>
                  </a:lnTo>
                  <a:lnTo>
                    <a:pt x="865" y="1693"/>
                  </a:lnTo>
                  <a:lnTo>
                    <a:pt x="925" y="1663"/>
                  </a:lnTo>
                  <a:lnTo>
                    <a:pt x="991" y="1699"/>
                  </a:lnTo>
                  <a:lnTo>
                    <a:pt x="1087" y="1675"/>
                  </a:lnTo>
                  <a:lnTo>
                    <a:pt x="1135" y="1627"/>
                  </a:lnTo>
                  <a:lnTo>
                    <a:pt x="1147" y="1687"/>
                  </a:lnTo>
                  <a:lnTo>
                    <a:pt x="1183" y="1669"/>
                  </a:lnTo>
                  <a:lnTo>
                    <a:pt x="1333" y="1514"/>
                  </a:lnTo>
                  <a:lnTo>
                    <a:pt x="1399" y="1436"/>
                  </a:lnTo>
                  <a:lnTo>
                    <a:pt x="1526" y="1382"/>
                  </a:lnTo>
                  <a:lnTo>
                    <a:pt x="1615" y="1334"/>
                  </a:lnTo>
                  <a:lnTo>
                    <a:pt x="1627" y="1346"/>
                  </a:lnTo>
                  <a:lnTo>
                    <a:pt x="1645" y="1370"/>
                  </a:lnTo>
                  <a:lnTo>
                    <a:pt x="1669" y="1400"/>
                  </a:lnTo>
                  <a:lnTo>
                    <a:pt x="1681" y="1430"/>
                  </a:lnTo>
                  <a:lnTo>
                    <a:pt x="1687" y="1448"/>
                  </a:lnTo>
                  <a:lnTo>
                    <a:pt x="1699" y="1466"/>
                  </a:lnTo>
                  <a:lnTo>
                    <a:pt x="1729" y="1520"/>
                  </a:lnTo>
                  <a:lnTo>
                    <a:pt x="1747" y="1550"/>
                  </a:lnTo>
                  <a:lnTo>
                    <a:pt x="1766" y="1574"/>
                  </a:lnTo>
                  <a:lnTo>
                    <a:pt x="1772" y="1586"/>
                  </a:lnTo>
                  <a:lnTo>
                    <a:pt x="1778" y="1592"/>
                  </a:lnTo>
                  <a:lnTo>
                    <a:pt x="2124" y="2248"/>
                  </a:lnTo>
                  <a:lnTo>
                    <a:pt x="2215" y="2266"/>
                  </a:lnTo>
                  <a:lnTo>
                    <a:pt x="1693" y="1322"/>
                  </a:lnTo>
                  <a:lnTo>
                    <a:pt x="1723" y="1262"/>
                  </a:lnTo>
                  <a:lnTo>
                    <a:pt x="1861" y="1165"/>
                  </a:lnTo>
                  <a:lnTo>
                    <a:pt x="1988" y="1129"/>
                  </a:lnTo>
                  <a:lnTo>
                    <a:pt x="2173" y="1099"/>
                  </a:lnTo>
                  <a:lnTo>
                    <a:pt x="2318" y="1075"/>
                  </a:lnTo>
                  <a:lnTo>
                    <a:pt x="2390" y="1009"/>
                  </a:lnTo>
                  <a:lnTo>
                    <a:pt x="2570" y="895"/>
                  </a:lnTo>
                  <a:lnTo>
                    <a:pt x="2570" y="805"/>
                  </a:lnTo>
                  <a:lnTo>
                    <a:pt x="2516" y="787"/>
                  </a:lnTo>
                  <a:lnTo>
                    <a:pt x="2342" y="781"/>
                  </a:lnTo>
                  <a:lnTo>
                    <a:pt x="2042" y="871"/>
                  </a:lnTo>
                  <a:lnTo>
                    <a:pt x="2114" y="763"/>
                  </a:lnTo>
                  <a:lnTo>
                    <a:pt x="2264" y="624"/>
                  </a:lnTo>
                  <a:lnTo>
                    <a:pt x="2408" y="433"/>
                  </a:lnTo>
                  <a:lnTo>
                    <a:pt x="2414" y="433"/>
                  </a:lnTo>
                  <a:lnTo>
                    <a:pt x="2426" y="421"/>
                  </a:lnTo>
                  <a:lnTo>
                    <a:pt x="2456" y="397"/>
                  </a:lnTo>
                  <a:lnTo>
                    <a:pt x="2474" y="379"/>
                  </a:lnTo>
                  <a:lnTo>
                    <a:pt x="2486" y="367"/>
                  </a:lnTo>
                  <a:lnTo>
                    <a:pt x="2492" y="355"/>
                  </a:lnTo>
                  <a:lnTo>
                    <a:pt x="2486" y="349"/>
                  </a:lnTo>
                  <a:lnTo>
                    <a:pt x="2474" y="337"/>
                  </a:lnTo>
                  <a:lnTo>
                    <a:pt x="2474" y="307"/>
                  </a:lnTo>
                  <a:lnTo>
                    <a:pt x="2474" y="271"/>
                  </a:lnTo>
                  <a:lnTo>
                    <a:pt x="2480" y="228"/>
                  </a:lnTo>
                  <a:lnTo>
                    <a:pt x="2492" y="192"/>
                  </a:lnTo>
                  <a:lnTo>
                    <a:pt x="2498" y="156"/>
                  </a:lnTo>
                  <a:lnTo>
                    <a:pt x="2504" y="132"/>
                  </a:lnTo>
                  <a:lnTo>
                    <a:pt x="2504" y="126"/>
                  </a:lnTo>
                  <a:lnTo>
                    <a:pt x="2492" y="36"/>
                  </a:lnTo>
                  <a:lnTo>
                    <a:pt x="2492" y="36"/>
                  </a:lnTo>
                  <a:lnTo>
                    <a:pt x="2492" y="24"/>
                  </a:lnTo>
                  <a:lnTo>
                    <a:pt x="2498" y="0"/>
                  </a:lnTo>
                  <a:lnTo>
                    <a:pt x="2102" y="0"/>
                  </a:lnTo>
                  <a:lnTo>
                    <a:pt x="2006" y="60"/>
                  </a:lnTo>
                  <a:lnTo>
                    <a:pt x="1909" y="90"/>
                  </a:lnTo>
                  <a:lnTo>
                    <a:pt x="1808" y="337"/>
                  </a:lnTo>
                  <a:lnTo>
                    <a:pt x="1747" y="535"/>
                  </a:lnTo>
                  <a:lnTo>
                    <a:pt x="1687" y="588"/>
                  </a:lnTo>
                  <a:lnTo>
                    <a:pt x="1711" y="469"/>
                  </a:lnTo>
                  <a:lnTo>
                    <a:pt x="1687" y="343"/>
                  </a:lnTo>
                  <a:lnTo>
                    <a:pt x="1633" y="144"/>
                  </a:lnTo>
                  <a:lnTo>
                    <a:pt x="1585" y="12"/>
                  </a:lnTo>
                  <a:lnTo>
                    <a:pt x="1579" y="0"/>
                  </a:lnTo>
                  <a:lnTo>
                    <a:pt x="786" y="0"/>
                  </a:lnTo>
                  <a:lnTo>
                    <a:pt x="738" y="186"/>
                  </a:lnTo>
                  <a:lnTo>
                    <a:pt x="756" y="463"/>
                  </a:lnTo>
                  <a:lnTo>
                    <a:pt x="756" y="463"/>
                  </a:lnTo>
                  <a:close/>
                </a:path>
              </a:pathLst>
            </a:custGeom>
            <a:gradFill rotWithShape="0">
              <a:gsLst>
                <a:gs pos="0">
                  <a:schemeClr val="bg2"/>
                </a:gs>
                <a:gs pos="100000">
                  <a:schemeClr val="bg1"/>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11" name="Freeform 8"/>
            <p:cNvSpPr>
              <a:spLocks/>
            </p:cNvSpPr>
            <p:nvPr/>
          </p:nvSpPr>
          <p:spPr bwMode="hidden">
            <a:xfrm>
              <a:off x="3525" y="1"/>
              <a:ext cx="2185" cy="1508"/>
            </a:xfrm>
            <a:custGeom>
              <a:avLst/>
              <a:gdLst/>
              <a:ahLst/>
              <a:cxnLst>
                <a:cxn ang="0">
                  <a:pos x="1034" y="767"/>
                </a:cxn>
                <a:cxn ang="0">
                  <a:pos x="1190" y="1235"/>
                </a:cxn>
                <a:cxn ang="0">
                  <a:pos x="956" y="1193"/>
                </a:cxn>
                <a:cxn ang="0">
                  <a:pos x="723" y="1127"/>
                </a:cxn>
                <a:cxn ang="0">
                  <a:pos x="442" y="1109"/>
                </a:cxn>
                <a:cxn ang="0">
                  <a:pos x="0" y="1079"/>
                </a:cxn>
                <a:cxn ang="0">
                  <a:pos x="30" y="1115"/>
                </a:cxn>
                <a:cxn ang="0">
                  <a:pos x="496" y="1133"/>
                </a:cxn>
                <a:cxn ang="0">
                  <a:pos x="777" y="1187"/>
                </a:cxn>
                <a:cxn ang="0">
                  <a:pos x="1130" y="1301"/>
                </a:cxn>
                <a:cxn ang="0">
                  <a:pos x="1070" y="1319"/>
                </a:cxn>
                <a:cxn ang="0">
                  <a:pos x="711" y="1505"/>
                </a:cxn>
                <a:cxn ang="0">
                  <a:pos x="765" y="1481"/>
                </a:cxn>
                <a:cxn ang="0">
                  <a:pos x="861" y="1439"/>
                </a:cxn>
                <a:cxn ang="0">
                  <a:pos x="1022" y="1355"/>
                </a:cxn>
                <a:cxn ang="0">
                  <a:pos x="1214" y="1295"/>
                </a:cxn>
                <a:cxn ang="0">
                  <a:pos x="1267" y="1223"/>
                </a:cxn>
                <a:cxn ang="0">
                  <a:pos x="1632" y="1043"/>
                </a:cxn>
                <a:cxn ang="0">
                  <a:pos x="1931" y="953"/>
                </a:cxn>
                <a:cxn ang="0">
                  <a:pos x="2176" y="821"/>
                </a:cxn>
                <a:cxn ang="0">
                  <a:pos x="1961" y="911"/>
                </a:cxn>
                <a:cxn ang="0">
                  <a:pos x="1656" y="989"/>
                </a:cxn>
                <a:cxn ang="0">
                  <a:pos x="1339" y="1151"/>
                </a:cxn>
                <a:cxn ang="0">
                  <a:pos x="1501" y="905"/>
                </a:cxn>
                <a:cxn ang="0">
                  <a:pos x="1620" y="545"/>
                </a:cxn>
                <a:cxn ang="0">
                  <a:pos x="1740" y="372"/>
                </a:cxn>
                <a:cxn ang="0">
                  <a:pos x="1979" y="60"/>
                </a:cxn>
                <a:cxn ang="0">
                  <a:pos x="2003" y="0"/>
                </a:cxn>
                <a:cxn ang="0">
                  <a:pos x="1973" y="0"/>
                </a:cxn>
                <a:cxn ang="0">
                  <a:pos x="1596" y="480"/>
                </a:cxn>
                <a:cxn ang="0">
                  <a:pos x="1477" y="887"/>
                </a:cxn>
                <a:cxn ang="0">
                  <a:pos x="1255" y="1175"/>
                </a:cxn>
                <a:cxn ang="0">
                  <a:pos x="1130" y="905"/>
                </a:cxn>
                <a:cxn ang="0">
                  <a:pos x="1010" y="540"/>
                </a:cxn>
                <a:cxn ang="0">
                  <a:pos x="885" y="222"/>
                </a:cxn>
                <a:cxn ang="0">
                  <a:pos x="789" y="0"/>
                </a:cxn>
                <a:cxn ang="0">
                  <a:pos x="753" y="0"/>
                </a:cxn>
                <a:cxn ang="0">
                  <a:pos x="903" y="354"/>
                </a:cxn>
                <a:cxn ang="0">
                  <a:pos x="1034" y="767"/>
                </a:cxn>
                <a:cxn ang="0">
                  <a:pos x="1034" y="767"/>
                </a:cxn>
              </a:cxnLst>
              <a:rect l="0" t="0" r="r" b="b"/>
              <a:pathLst>
                <a:path w="2176" h="1505">
                  <a:moveTo>
                    <a:pt x="1034" y="767"/>
                  </a:moveTo>
                  <a:lnTo>
                    <a:pt x="1190" y="1235"/>
                  </a:lnTo>
                  <a:lnTo>
                    <a:pt x="956" y="1193"/>
                  </a:lnTo>
                  <a:lnTo>
                    <a:pt x="723" y="1127"/>
                  </a:lnTo>
                  <a:lnTo>
                    <a:pt x="442" y="1109"/>
                  </a:lnTo>
                  <a:lnTo>
                    <a:pt x="0" y="1079"/>
                  </a:lnTo>
                  <a:lnTo>
                    <a:pt x="30" y="1115"/>
                  </a:lnTo>
                  <a:lnTo>
                    <a:pt x="496" y="1133"/>
                  </a:lnTo>
                  <a:lnTo>
                    <a:pt x="777" y="1187"/>
                  </a:lnTo>
                  <a:lnTo>
                    <a:pt x="1130" y="1301"/>
                  </a:lnTo>
                  <a:lnTo>
                    <a:pt x="1070" y="1319"/>
                  </a:lnTo>
                  <a:lnTo>
                    <a:pt x="711" y="1505"/>
                  </a:lnTo>
                  <a:lnTo>
                    <a:pt x="765" y="1481"/>
                  </a:lnTo>
                  <a:lnTo>
                    <a:pt x="861" y="1439"/>
                  </a:lnTo>
                  <a:lnTo>
                    <a:pt x="1022" y="1355"/>
                  </a:lnTo>
                  <a:lnTo>
                    <a:pt x="1214" y="1295"/>
                  </a:lnTo>
                  <a:lnTo>
                    <a:pt x="1267" y="1223"/>
                  </a:lnTo>
                  <a:lnTo>
                    <a:pt x="1632" y="1043"/>
                  </a:lnTo>
                  <a:lnTo>
                    <a:pt x="1931" y="953"/>
                  </a:lnTo>
                  <a:lnTo>
                    <a:pt x="2176" y="821"/>
                  </a:lnTo>
                  <a:lnTo>
                    <a:pt x="1961" y="911"/>
                  </a:lnTo>
                  <a:lnTo>
                    <a:pt x="1656" y="989"/>
                  </a:lnTo>
                  <a:lnTo>
                    <a:pt x="1339" y="1151"/>
                  </a:lnTo>
                  <a:lnTo>
                    <a:pt x="1501" y="905"/>
                  </a:lnTo>
                  <a:lnTo>
                    <a:pt x="1620" y="545"/>
                  </a:lnTo>
                  <a:lnTo>
                    <a:pt x="1740" y="372"/>
                  </a:lnTo>
                  <a:lnTo>
                    <a:pt x="1979" y="60"/>
                  </a:lnTo>
                  <a:lnTo>
                    <a:pt x="2003" y="0"/>
                  </a:lnTo>
                  <a:lnTo>
                    <a:pt x="1973" y="0"/>
                  </a:lnTo>
                  <a:lnTo>
                    <a:pt x="1596" y="480"/>
                  </a:lnTo>
                  <a:lnTo>
                    <a:pt x="1477" y="887"/>
                  </a:lnTo>
                  <a:lnTo>
                    <a:pt x="1255" y="1175"/>
                  </a:lnTo>
                  <a:lnTo>
                    <a:pt x="1130" y="905"/>
                  </a:lnTo>
                  <a:lnTo>
                    <a:pt x="1010" y="540"/>
                  </a:lnTo>
                  <a:lnTo>
                    <a:pt x="885" y="222"/>
                  </a:lnTo>
                  <a:lnTo>
                    <a:pt x="789" y="0"/>
                  </a:lnTo>
                  <a:lnTo>
                    <a:pt x="753" y="0"/>
                  </a:lnTo>
                  <a:lnTo>
                    <a:pt x="903" y="354"/>
                  </a:lnTo>
                  <a:lnTo>
                    <a:pt x="1034" y="767"/>
                  </a:lnTo>
                  <a:lnTo>
                    <a:pt x="1034" y="767"/>
                  </a:lnTo>
                  <a:close/>
                </a:path>
              </a:pathLst>
            </a:custGeom>
            <a:gradFill rotWithShape="0">
              <a:gsLst>
                <a:gs pos="0">
                  <a:schemeClr val="accent2"/>
                </a:gs>
                <a:gs pos="100000">
                  <a:schemeClr val="bg1"/>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12" name="Freeform 9"/>
            <p:cNvSpPr>
              <a:spLocks/>
            </p:cNvSpPr>
            <p:nvPr/>
          </p:nvSpPr>
          <p:spPr bwMode="hidden">
            <a:xfrm>
              <a:off x="0" y="649"/>
              <a:ext cx="816" cy="806"/>
            </a:xfrm>
            <a:custGeom>
              <a:avLst/>
              <a:gdLst/>
              <a:ahLst/>
              <a:cxnLst>
                <a:cxn ang="0">
                  <a:pos x="161" y="564"/>
                </a:cxn>
                <a:cxn ang="0">
                  <a:pos x="329" y="438"/>
                </a:cxn>
                <a:cxn ang="0">
                  <a:pos x="646" y="216"/>
                </a:cxn>
                <a:cxn ang="0">
                  <a:pos x="813" y="0"/>
                </a:cxn>
                <a:cxn ang="0">
                  <a:pos x="676" y="150"/>
                </a:cxn>
                <a:cxn ang="0">
                  <a:pos x="144" y="504"/>
                </a:cxn>
                <a:cxn ang="0">
                  <a:pos x="0" y="732"/>
                </a:cxn>
                <a:cxn ang="0">
                  <a:pos x="0" y="804"/>
                </a:cxn>
                <a:cxn ang="0">
                  <a:pos x="161" y="564"/>
                </a:cxn>
                <a:cxn ang="0">
                  <a:pos x="161" y="564"/>
                </a:cxn>
              </a:cxnLst>
              <a:rect l="0" t="0" r="r" b="b"/>
              <a:pathLst>
                <a:path w="813" h="804">
                  <a:moveTo>
                    <a:pt x="161" y="564"/>
                  </a:moveTo>
                  <a:lnTo>
                    <a:pt x="329" y="438"/>
                  </a:lnTo>
                  <a:lnTo>
                    <a:pt x="646" y="216"/>
                  </a:lnTo>
                  <a:lnTo>
                    <a:pt x="813" y="0"/>
                  </a:lnTo>
                  <a:lnTo>
                    <a:pt x="676" y="150"/>
                  </a:lnTo>
                  <a:lnTo>
                    <a:pt x="144" y="504"/>
                  </a:lnTo>
                  <a:lnTo>
                    <a:pt x="0" y="732"/>
                  </a:lnTo>
                  <a:lnTo>
                    <a:pt x="0" y="804"/>
                  </a:lnTo>
                  <a:lnTo>
                    <a:pt x="161" y="564"/>
                  </a:lnTo>
                  <a:lnTo>
                    <a:pt x="161" y="564"/>
                  </a:lnTo>
                  <a:close/>
                </a:path>
              </a:pathLst>
            </a:custGeom>
            <a:gradFill rotWithShape="0">
              <a:gsLst>
                <a:gs pos="0">
                  <a:schemeClr val="accent2"/>
                </a:gs>
                <a:gs pos="100000">
                  <a:schemeClr val="bg1"/>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13" name="Freeform 10"/>
            <p:cNvSpPr>
              <a:spLocks/>
            </p:cNvSpPr>
            <p:nvPr/>
          </p:nvSpPr>
          <p:spPr bwMode="hidden">
            <a:xfrm>
              <a:off x="0" y="1545"/>
              <a:ext cx="762" cy="107"/>
            </a:xfrm>
            <a:custGeom>
              <a:avLst/>
              <a:gdLst/>
              <a:ahLst/>
              <a:cxnLst>
                <a:cxn ang="0">
                  <a:pos x="460" y="66"/>
                </a:cxn>
                <a:cxn ang="0">
                  <a:pos x="759" y="0"/>
                </a:cxn>
                <a:cxn ang="0">
                  <a:pos x="496" y="36"/>
                </a:cxn>
                <a:cxn ang="0">
                  <a:pos x="138" y="48"/>
                </a:cxn>
                <a:cxn ang="0">
                  <a:pos x="0" y="78"/>
                </a:cxn>
                <a:cxn ang="0">
                  <a:pos x="0" y="107"/>
                </a:cxn>
                <a:cxn ang="0">
                  <a:pos x="96" y="89"/>
                </a:cxn>
                <a:cxn ang="0">
                  <a:pos x="460" y="66"/>
                </a:cxn>
                <a:cxn ang="0">
                  <a:pos x="460" y="66"/>
                </a:cxn>
              </a:cxnLst>
              <a:rect l="0" t="0" r="r" b="b"/>
              <a:pathLst>
                <a:path w="759" h="107">
                  <a:moveTo>
                    <a:pt x="460" y="66"/>
                  </a:moveTo>
                  <a:lnTo>
                    <a:pt x="759" y="0"/>
                  </a:lnTo>
                  <a:lnTo>
                    <a:pt x="496" y="36"/>
                  </a:lnTo>
                  <a:lnTo>
                    <a:pt x="138" y="48"/>
                  </a:lnTo>
                  <a:lnTo>
                    <a:pt x="0" y="78"/>
                  </a:lnTo>
                  <a:lnTo>
                    <a:pt x="0" y="107"/>
                  </a:lnTo>
                  <a:lnTo>
                    <a:pt x="96" y="89"/>
                  </a:lnTo>
                  <a:lnTo>
                    <a:pt x="460" y="66"/>
                  </a:lnTo>
                  <a:lnTo>
                    <a:pt x="460" y="66"/>
                  </a:lnTo>
                  <a:close/>
                </a:path>
              </a:pathLst>
            </a:custGeom>
            <a:gradFill rotWithShape="0">
              <a:gsLst>
                <a:gs pos="0">
                  <a:schemeClr val="accent2"/>
                </a:gs>
                <a:gs pos="100000">
                  <a:schemeClr val="bg1"/>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14" name="Freeform 11"/>
            <p:cNvSpPr>
              <a:spLocks/>
            </p:cNvSpPr>
            <p:nvPr/>
          </p:nvSpPr>
          <p:spPr bwMode="hidden">
            <a:xfrm>
              <a:off x="2314" y="3431"/>
              <a:ext cx="3182" cy="745"/>
            </a:xfrm>
            <a:custGeom>
              <a:avLst/>
              <a:gdLst/>
              <a:ahLst/>
              <a:cxnLst>
                <a:cxn ang="0">
                  <a:pos x="1387" y="239"/>
                </a:cxn>
                <a:cxn ang="0">
                  <a:pos x="1734" y="233"/>
                </a:cxn>
                <a:cxn ang="0">
                  <a:pos x="2087" y="251"/>
                </a:cxn>
                <a:cxn ang="0">
                  <a:pos x="2505" y="233"/>
                </a:cxn>
                <a:cxn ang="0">
                  <a:pos x="3169" y="204"/>
                </a:cxn>
                <a:cxn ang="0">
                  <a:pos x="3115" y="186"/>
                </a:cxn>
                <a:cxn ang="0">
                  <a:pos x="2422" y="221"/>
                </a:cxn>
                <a:cxn ang="0">
                  <a:pos x="2003" y="221"/>
                </a:cxn>
                <a:cxn ang="0">
                  <a:pos x="1459" y="186"/>
                </a:cxn>
                <a:cxn ang="0">
                  <a:pos x="1543" y="168"/>
                </a:cxn>
                <a:cxn ang="0">
                  <a:pos x="2039" y="0"/>
                </a:cxn>
                <a:cxn ang="0">
                  <a:pos x="1961" y="24"/>
                </a:cxn>
                <a:cxn ang="0">
                  <a:pos x="1836" y="66"/>
                </a:cxn>
                <a:cxn ang="0">
                  <a:pos x="1602" y="138"/>
                </a:cxn>
                <a:cxn ang="0">
                  <a:pos x="1339" y="198"/>
                </a:cxn>
                <a:cxn ang="0">
                  <a:pos x="1268" y="251"/>
                </a:cxn>
                <a:cxn ang="0">
                  <a:pos x="765" y="413"/>
                </a:cxn>
                <a:cxn ang="0">
                  <a:pos x="335" y="503"/>
                </a:cxn>
                <a:cxn ang="0">
                  <a:pos x="0" y="617"/>
                </a:cxn>
                <a:cxn ang="0">
                  <a:pos x="299" y="539"/>
                </a:cxn>
                <a:cxn ang="0">
                  <a:pos x="735" y="449"/>
                </a:cxn>
                <a:cxn ang="0">
                  <a:pos x="1178" y="311"/>
                </a:cxn>
                <a:cxn ang="0">
                  <a:pos x="981" y="491"/>
                </a:cxn>
                <a:cxn ang="0">
                  <a:pos x="867" y="743"/>
                </a:cxn>
                <a:cxn ang="0">
                  <a:pos x="861" y="743"/>
                </a:cxn>
                <a:cxn ang="0">
                  <a:pos x="933" y="743"/>
                </a:cxn>
                <a:cxn ang="0">
                  <a:pos x="1022" y="497"/>
                </a:cxn>
                <a:cxn ang="0">
                  <a:pos x="1297" y="281"/>
                </a:cxn>
                <a:cxn ang="0">
                  <a:pos x="1531" y="449"/>
                </a:cxn>
                <a:cxn ang="0">
                  <a:pos x="1770" y="677"/>
                </a:cxn>
                <a:cxn ang="0">
                  <a:pos x="1854" y="743"/>
                </a:cxn>
                <a:cxn ang="0">
                  <a:pos x="1919" y="743"/>
                </a:cxn>
                <a:cxn ang="0">
                  <a:pos x="1692" y="527"/>
                </a:cxn>
                <a:cxn ang="0">
                  <a:pos x="1387" y="239"/>
                </a:cxn>
                <a:cxn ang="0">
                  <a:pos x="1387" y="239"/>
                </a:cxn>
              </a:cxnLst>
              <a:rect l="0" t="0" r="r" b="b"/>
              <a:pathLst>
                <a:path w="3169" h="743">
                  <a:moveTo>
                    <a:pt x="1387" y="239"/>
                  </a:moveTo>
                  <a:lnTo>
                    <a:pt x="1734" y="233"/>
                  </a:lnTo>
                  <a:lnTo>
                    <a:pt x="2087" y="251"/>
                  </a:lnTo>
                  <a:lnTo>
                    <a:pt x="2505" y="233"/>
                  </a:lnTo>
                  <a:lnTo>
                    <a:pt x="3169" y="204"/>
                  </a:lnTo>
                  <a:lnTo>
                    <a:pt x="3115" y="186"/>
                  </a:lnTo>
                  <a:lnTo>
                    <a:pt x="2422" y="221"/>
                  </a:lnTo>
                  <a:lnTo>
                    <a:pt x="2003" y="221"/>
                  </a:lnTo>
                  <a:lnTo>
                    <a:pt x="1459" y="186"/>
                  </a:lnTo>
                  <a:lnTo>
                    <a:pt x="1543" y="168"/>
                  </a:lnTo>
                  <a:lnTo>
                    <a:pt x="2039" y="0"/>
                  </a:lnTo>
                  <a:lnTo>
                    <a:pt x="1961" y="24"/>
                  </a:lnTo>
                  <a:lnTo>
                    <a:pt x="1836" y="66"/>
                  </a:lnTo>
                  <a:lnTo>
                    <a:pt x="1602" y="138"/>
                  </a:lnTo>
                  <a:lnTo>
                    <a:pt x="1339" y="198"/>
                  </a:lnTo>
                  <a:lnTo>
                    <a:pt x="1268" y="251"/>
                  </a:lnTo>
                  <a:lnTo>
                    <a:pt x="765" y="413"/>
                  </a:lnTo>
                  <a:lnTo>
                    <a:pt x="335" y="503"/>
                  </a:lnTo>
                  <a:lnTo>
                    <a:pt x="0" y="617"/>
                  </a:lnTo>
                  <a:lnTo>
                    <a:pt x="299" y="539"/>
                  </a:lnTo>
                  <a:lnTo>
                    <a:pt x="735" y="449"/>
                  </a:lnTo>
                  <a:lnTo>
                    <a:pt x="1178" y="311"/>
                  </a:lnTo>
                  <a:lnTo>
                    <a:pt x="981" y="491"/>
                  </a:lnTo>
                  <a:lnTo>
                    <a:pt x="867" y="743"/>
                  </a:lnTo>
                  <a:lnTo>
                    <a:pt x="861" y="743"/>
                  </a:lnTo>
                  <a:lnTo>
                    <a:pt x="933" y="743"/>
                  </a:lnTo>
                  <a:lnTo>
                    <a:pt x="1022" y="497"/>
                  </a:lnTo>
                  <a:lnTo>
                    <a:pt x="1297" y="281"/>
                  </a:lnTo>
                  <a:lnTo>
                    <a:pt x="1531" y="449"/>
                  </a:lnTo>
                  <a:lnTo>
                    <a:pt x="1770" y="677"/>
                  </a:lnTo>
                  <a:lnTo>
                    <a:pt x="1854" y="743"/>
                  </a:lnTo>
                  <a:lnTo>
                    <a:pt x="1919" y="743"/>
                  </a:lnTo>
                  <a:lnTo>
                    <a:pt x="1692" y="527"/>
                  </a:lnTo>
                  <a:lnTo>
                    <a:pt x="1387" y="239"/>
                  </a:lnTo>
                  <a:lnTo>
                    <a:pt x="1387" y="239"/>
                  </a:lnTo>
                  <a:close/>
                </a:path>
              </a:pathLst>
            </a:custGeom>
            <a:gradFill rotWithShape="0">
              <a:gsLst>
                <a:gs pos="0">
                  <a:schemeClr val="accent2"/>
                </a:gs>
                <a:gs pos="100000">
                  <a:schemeClr val="bg1"/>
                </a:gs>
              </a:gsLst>
              <a:lin ang="27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15" name="Rectangle 12"/>
            <p:cNvSpPr>
              <a:spLocks noChangeArrowheads="1"/>
            </p:cNvSpPr>
            <p:nvPr/>
          </p:nvSpPr>
          <p:spPr bwMode="hidden">
            <a:xfrm>
              <a:off x="192" y="127"/>
              <a:ext cx="1" cy="1"/>
            </a:xfrm>
            <a:prstGeom prst="rect">
              <a:avLst/>
            </a:prstGeom>
            <a:solidFill>
              <a:srgbClr val="9A1E8D"/>
            </a:solidFill>
            <a:ln w="9525">
              <a:noFill/>
              <a:miter lim="800000"/>
              <a:headEnd/>
              <a:tailEnd/>
            </a:ln>
          </p:spPr>
          <p:txBody>
            <a:bodyPr/>
            <a:lstStyle/>
            <a:p>
              <a:pPr fontAlgn="auto">
                <a:spcBef>
                  <a:spcPts val="0"/>
                </a:spcBef>
                <a:spcAft>
                  <a:spcPts val="0"/>
                </a:spcAft>
                <a:defRPr/>
              </a:pPr>
              <a:endParaRPr lang="ru-RU">
                <a:latin typeface="+mn-lt"/>
                <a:cs typeface="+mn-cs"/>
              </a:endParaRPr>
            </a:p>
          </p:txBody>
        </p:sp>
        <p:sp>
          <p:nvSpPr>
            <p:cNvPr id="16" name="Rectangle 13"/>
            <p:cNvSpPr>
              <a:spLocks noChangeArrowheads="1"/>
            </p:cNvSpPr>
            <p:nvPr/>
          </p:nvSpPr>
          <p:spPr bwMode="hidden">
            <a:xfrm>
              <a:off x="204" y="131"/>
              <a:ext cx="1" cy="1"/>
            </a:xfrm>
            <a:prstGeom prst="rect">
              <a:avLst/>
            </a:prstGeom>
            <a:solidFill>
              <a:srgbClr val="9A1E8D"/>
            </a:solidFill>
            <a:ln w="9525">
              <a:noFill/>
              <a:miter lim="800000"/>
              <a:headEnd/>
              <a:tailEnd/>
            </a:ln>
          </p:spPr>
          <p:txBody>
            <a:bodyPr/>
            <a:lstStyle/>
            <a:p>
              <a:pPr fontAlgn="auto">
                <a:spcBef>
                  <a:spcPts val="0"/>
                </a:spcBef>
                <a:spcAft>
                  <a:spcPts val="0"/>
                </a:spcAft>
                <a:defRPr/>
              </a:pPr>
              <a:endParaRPr lang="ru-RU">
                <a:latin typeface="+mn-lt"/>
                <a:cs typeface="+mn-cs"/>
              </a:endParaRPr>
            </a:p>
          </p:txBody>
        </p:sp>
        <p:sp>
          <p:nvSpPr>
            <p:cNvPr id="17" name="Freeform 14"/>
            <p:cNvSpPr>
              <a:spLocks/>
            </p:cNvSpPr>
            <p:nvPr/>
          </p:nvSpPr>
          <p:spPr bwMode="hidden">
            <a:xfrm>
              <a:off x="0" y="4032"/>
              <a:ext cx="5760" cy="288"/>
            </a:xfrm>
            <a:custGeom>
              <a:avLst/>
              <a:gdLst/>
              <a:ahLst/>
              <a:cxnLst>
                <a:cxn ang="0">
                  <a:pos x="5740" y="288"/>
                </a:cxn>
                <a:cxn ang="0">
                  <a:pos x="0" y="288"/>
                </a:cxn>
                <a:cxn ang="0">
                  <a:pos x="0" y="0"/>
                </a:cxn>
                <a:cxn ang="0">
                  <a:pos x="5740" y="0"/>
                </a:cxn>
                <a:cxn ang="0">
                  <a:pos x="5740" y="288"/>
                </a:cxn>
                <a:cxn ang="0">
                  <a:pos x="5740" y="288"/>
                </a:cxn>
              </a:cxnLst>
              <a:rect l="0" t="0" r="r" b="b"/>
              <a:pathLst>
                <a:path w="5740" h="288">
                  <a:moveTo>
                    <a:pt x="5740" y="288"/>
                  </a:moveTo>
                  <a:lnTo>
                    <a:pt x="0" y="288"/>
                  </a:lnTo>
                  <a:lnTo>
                    <a:pt x="0" y="0"/>
                  </a:lnTo>
                  <a:lnTo>
                    <a:pt x="5740" y="0"/>
                  </a:lnTo>
                  <a:lnTo>
                    <a:pt x="5740" y="288"/>
                  </a:lnTo>
                  <a:lnTo>
                    <a:pt x="5740" y="288"/>
                  </a:lnTo>
                  <a:close/>
                </a:path>
              </a:pathLst>
            </a:custGeom>
            <a:gradFill rotWithShape="0">
              <a:gsLst>
                <a:gs pos="0">
                  <a:schemeClr val="bg1"/>
                </a:gs>
                <a:gs pos="100000">
                  <a:schemeClr val="bg1">
                    <a:gamma/>
                    <a:shade val="46275"/>
                    <a:invGamma/>
                  </a:schemeClr>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18" name="Freeform 15"/>
            <p:cNvSpPr>
              <a:spLocks/>
            </p:cNvSpPr>
            <p:nvPr/>
          </p:nvSpPr>
          <p:spPr bwMode="hidden">
            <a:xfrm>
              <a:off x="0" y="4032"/>
              <a:ext cx="5760" cy="336"/>
            </a:xfrm>
            <a:custGeom>
              <a:avLst/>
              <a:gdLst/>
              <a:ahLst/>
              <a:cxnLst>
                <a:cxn ang="0">
                  <a:pos x="5740" y="288"/>
                </a:cxn>
                <a:cxn ang="0">
                  <a:pos x="0" y="288"/>
                </a:cxn>
                <a:cxn ang="0">
                  <a:pos x="0" y="0"/>
                </a:cxn>
                <a:cxn ang="0">
                  <a:pos x="5740" y="0"/>
                </a:cxn>
                <a:cxn ang="0">
                  <a:pos x="5740" y="288"/>
                </a:cxn>
                <a:cxn ang="0">
                  <a:pos x="5740" y="288"/>
                </a:cxn>
              </a:cxnLst>
              <a:rect l="0" t="0" r="r" b="b"/>
              <a:pathLst>
                <a:path w="5740" h="288">
                  <a:moveTo>
                    <a:pt x="5740" y="288"/>
                  </a:moveTo>
                  <a:lnTo>
                    <a:pt x="0" y="288"/>
                  </a:lnTo>
                  <a:lnTo>
                    <a:pt x="0" y="0"/>
                  </a:lnTo>
                  <a:lnTo>
                    <a:pt x="5740" y="0"/>
                  </a:lnTo>
                  <a:lnTo>
                    <a:pt x="5740" y="288"/>
                  </a:lnTo>
                  <a:lnTo>
                    <a:pt x="5740" y="288"/>
                  </a:lnTo>
                  <a:close/>
                </a:path>
              </a:pathLst>
            </a:custGeom>
            <a:gradFill rotWithShape="0">
              <a:gsLst>
                <a:gs pos="0">
                  <a:schemeClr val="bg1"/>
                </a:gs>
                <a:gs pos="100000">
                  <a:schemeClr val="bg1">
                    <a:gamma/>
                    <a:shade val="46275"/>
                    <a:invGamma/>
                  </a:schemeClr>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19" name="Freeform 16"/>
            <p:cNvSpPr>
              <a:spLocks/>
            </p:cNvSpPr>
            <p:nvPr/>
          </p:nvSpPr>
          <p:spPr bwMode="hidden">
            <a:xfrm>
              <a:off x="0" y="0"/>
              <a:ext cx="5760" cy="288"/>
            </a:xfrm>
            <a:custGeom>
              <a:avLst/>
              <a:gdLst/>
              <a:ahLst/>
              <a:cxnLst>
                <a:cxn ang="0">
                  <a:pos x="5740" y="288"/>
                </a:cxn>
                <a:cxn ang="0">
                  <a:pos x="0" y="288"/>
                </a:cxn>
                <a:cxn ang="0">
                  <a:pos x="0" y="0"/>
                </a:cxn>
                <a:cxn ang="0">
                  <a:pos x="5740" y="0"/>
                </a:cxn>
                <a:cxn ang="0">
                  <a:pos x="5740" y="288"/>
                </a:cxn>
                <a:cxn ang="0">
                  <a:pos x="5740" y="288"/>
                </a:cxn>
              </a:cxnLst>
              <a:rect l="0" t="0" r="r" b="b"/>
              <a:pathLst>
                <a:path w="5740" h="288">
                  <a:moveTo>
                    <a:pt x="5740" y="288"/>
                  </a:moveTo>
                  <a:lnTo>
                    <a:pt x="0" y="288"/>
                  </a:lnTo>
                  <a:lnTo>
                    <a:pt x="0" y="0"/>
                  </a:lnTo>
                  <a:lnTo>
                    <a:pt x="5740" y="0"/>
                  </a:lnTo>
                  <a:lnTo>
                    <a:pt x="5740" y="288"/>
                  </a:lnTo>
                  <a:lnTo>
                    <a:pt x="5740" y="288"/>
                  </a:lnTo>
                  <a:close/>
                </a:path>
              </a:pathLst>
            </a:custGeom>
            <a:gradFill rotWithShape="0">
              <a:gsLst>
                <a:gs pos="0">
                  <a:schemeClr val="bg2">
                    <a:gamma/>
                    <a:shade val="56078"/>
                    <a:invGamma/>
                  </a:schemeClr>
                </a:gs>
                <a:gs pos="100000">
                  <a:schemeClr val="bg2"/>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20" name="Freeform 17"/>
            <p:cNvSpPr>
              <a:spLocks/>
            </p:cNvSpPr>
            <p:nvPr/>
          </p:nvSpPr>
          <p:spPr bwMode="hidden">
            <a:xfrm>
              <a:off x="509" y="229"/>
              <a:ext cx="3188" cy="2024"/>
            </a:xfrm>
            <a:custGeom>
              <a:avLst/>
              <a:gdLst/>
              <a:ahLst/>
              <a:cxnLst>
                <a:cxn ang="0">
                  <a:pos x="871" y="1423"/>
                </a:cxn>
                <a:cxn ang="0">
                  <a:pos x="907" y="1393"/>
                </a:cxn>
                <a:cxn ang="0">
                  <a:pos x="991" y="1320"/>
                </a:cxn>
                <a:cxn ang="0">
                  <a:pos x="1033" y="1297"/>
                </a:cxn>
                <a:cxn ang="0">
                  <a:pos x="1086" y="1249"/>
                </a:cxn>
                <a:cxn ang="0">
                  <a:pos x="1123" y="1219"/>
                </a:cxn>
                <a:cxn ang="0">
                  <a:pos x="1057" y="1153"/>
                </a:cxn>
                <a:cxn ang="0">
                  <a:pos x="877" y="1021"/>
                </a:cxn>
                <a:cxn ang="0">
                  <a:pos x="655" y="907"/>
                </a:cxn>
                <a:cxn ang="0">
                  <a:pos x="655" y="846"/>
                </a:cxn>
                <a:cxn ang="0">
                  <a:pos x="643" y="708"/>
                </a:cxn>
                <a:cxn ang="0">
                  <a:pos x="552" y="642"/>
                </a:cxn>
                <a:cxn ang="0">
                  <a:pos x="510" y="570"/>
                </a:cxn>
                <a:cxn ang="0">
                  <a:pos x="637" y="564"/>
                </a:cxn>
                <a:cxn ang="0">
                  <a:pos x="763" y="570"/>
                </a:cxn>
                <a:cxn ang="0">
                  <a:pos x="1091" y="850"/>
                </a:cxn>
                <a:cxn ang="0">
                  <a:pos x="1009" y="566"/>
                </a:cxn>
                <a:cxn ang="0">
                  <a:pos x="1054" y="265"/>
                </a:cxn>
                <a:cxn ang="0">
                  <a:pos x="1249" y="0"/>
                </a:cxn>
                <a:cxn ang="0">
                  <a:pos x="1466" y="292"/>
                </a:cxn>
                <a:cxn ang="0">
                  <a:pos x="1475" y="548"/>
                </a:cxn>
                <a:cxn ang="0">
                  <a:pos x="1567" y="630"/>
                </a:cxn>
                <a:cxn ang="0">
                  <a:pos x="1795" y="365"/>
                </a:cxn>
                <a:cxn ang="0">
                  <a:pos x="2245" y="150"/>
                </a:cxn>
                <a:cxn ang="0">
                  <a:pos x="2618" y="180"/>
                </a:cxn>
                <a:cxn ang="0">
                  <a:pos x="3050" y="150"/>
                </a:cxn>
                <a:cxn ang="0">
                  <a:pos x="3140" y="210"/>
                </a:cxn>
                <a:cxn ang="0">
                  <a:pos x="2990" y="210"/>
                </a:cxn>
                <a:cxn ang="0">
                  <a:pos x="2834" y="377"/>
                </a:cxn>
                <a:cxn ang="0">
                  <a:pos x="2702" y="648"/>
                </a:cxn>
                <a:cxn ang="0">
                  <a:pos x="2582" y="828"/>
                </a:cxn>
                <a:cxn ang="0">
                  <a:pos x="2234" y="1009"/>
                </a:cxn>
                <a:cxn ang="0">
                  <a:pos x="1963" y="1075"/>
                </a:cxn>
                <a:cxn ang="0">
                  <a:pos x="2257" y="1111"/>
                </a:cxn>
                <a:cxn ang="0">
                  <a:pos x="2600" y="1207"/>
                </a:cxn>
                <a:cxn ang="0">
                  <a:pos x="2894" y="1441"/>
                </a:cxn>
                <a:cxn ang="0">
                  <a:pos x="3122" y="1555"/>
                </a:cxn>
                <a:cxn ang="0">
                  <a:pos x="3032" y="1585"/>
                </a:cxn>
                <a:cxn ang="0">
                  <a:pos x="3008" y="1591"/>
                </a:cxn>
                <a:cxn ang="0">
                  <a:pos x="2960" y="1597"/>
                </a:cxn>
                <a:cxn ang="0">
                  <a:pos x="2882" y="1609"/>
                </a:cxn>
                <a:cxn ang="0">
                  <a:pos x="2846" y="1609"/>
                </a:cxn>
                <a:cxn ang="0">
                  <a:pos x="2774" y="1615"/>
                </a:cxn>
                <a:cxn ang="0">
                  <a:pos x="2726" y="1621"/>
                </a:cxn>
                <a:cxn ang="0">
                  <a:pos x="2708" y="1621"/>
                </a:cxn>
                <a:cxn ang="0">
                  <a:pos x="2594" y="1657"/>
                </a:cxn>
                <a:cxn ang="0">
                  <a:pos x="2533" y="1663"/>
                </a:cxn>
                <a:cxn ang="0">
                  <a:pos x="2444" y="1675"/>
                </a:cxn>
                <a:cxn ang="0">
                  <a:pos x="2378" y="1687"/>
                </a:cxn>
                <a:cxn ang="0">
                  <a:pos x="2360" y="1705"/>
                </a:cxn>
                <a:cxn ang="0">
                  <a:pos x="2305" y="1687"/>
                </a:cxn>
                <a:cxn ang="0">
                  <a:pos x="2263" y="1663"/>
                </a:cxn>
                <a:cxn ang="0">
                  <a:pos x="2017" y="1585"/>
                </a:cxn>
                <a:cxn ang="0">
                  <a:pos x="1711" y="1453"/>
                </a:cxn>
                <a:cxn ang="0">
                  <a:pos x="1880" y="1844"/>
                </a:cxn>
                <a:cxn ang="0">
                  <a:pos x="1771" y="1922"/>
                </a:cxn>
                <a:cxn ang="0">
                  <a:pos x="1531" y="1753"/>
                </a:cxn>
                <a:cxn ang="0">
                  <a:pos x="1411" y="1477"/>
                </a:cxn>
                <a:cxn ang="0">
                  <a:pos x="1219" y="1291"/>
                </a:cxn>
                <a:cxn ang="0">
                  <a:pos x="127" y="2006"/>
                </a:cxn>
                <a:cxn ang="0">
                  <a:pos x="865" y="1429"/>
                </a:cxn>
              </a:cxnLst>
              <a:rect l="0" t="0" r="r" b="b"/>
              <a:pathLst>
                <a:path w="3188" h="2024">
                  <a:moveTo>
                    <a:pt x="865" y="1429"/>
                  </a:moveTo>
                  <a:lnTo>
                    <a:pt x="871" y="1423"/>
                  </a:lnTo>
                  <a:lnTo>
                    <a:pt x="889" y="1411"/>
                  </a:lnTo>
                  <a:lnTo>
                    <a:pt x="907" y="1393"/>
                  </a:lnTo>
                  <a:lnTo>
                    <a:pt x="937" y="1369"/>
                  </a:lnTo>
                  <a:lnTo>
                    <a:pt x="991" y="1320"/>
                  </a:lnTo>
                  <a:lnTo>
                    <a:pt x="1015" y="1309"/>
                  </a:lnTo>
                  <a:lnTo>
                    <a:pt x="1033" y="1297"/>
                  </a:lnTo>
                  <a:lnTo>
                    <a:pt x="1057" y="1279"/>
                  </a:lnTo>
                  <a:lnTo>
                    <a:pt x="1086" y="1249"/>
                  </a:lnTo>
                  <a:lnTo>
                    <a:pt x="1111" y="1225"/>
                  </a:lnTo>
                  <a:lnTo>
                    <a:pt x="1123" y="1219"/>
                  </a:lnTo>
                  <a:lnTo>
                    <a:pt x="1123" y="1213"/>
                  </a:lnTo>
                  <a:lnTo>
                    <a:pt x="1057" y="1153"/>
                  </a:lnTo>
                  <a:lnTo>
                    <a:pt x="979" y="1051"/>
                  </a:lnTo>
                  <a:lnTo>
                    <a:pt x="877" y="1021"/>
                  </a:lnTo>
                  <a:lnTo>
                    <a:pt x="685" y="931"/>
                  </a:lnTo>
                  <a:lnTo>
                    <a:pt x="655" y="907"/>
                  </a:lnTo>
                  <a:lnTo>
                    <a:pt x="721" y="876"/>
                  </a:lnTo>
                  <a:lnTo>
                    <a:pt x="655" y="846"/>
                  </a:lnTo>
                  <a:lnTo>
                    <a:pt x="612" y="774"/>
                  </a:lnTo>
                  <a:lnTo>
                    <a:pt x="643" y="708"/>
                  </a:lnTo>
                  <a:lnTo>
                    <a:pt x="600" y="660"/>
                  </a:lnTo>
                  <a:lnTo>
                    <a:pt x="552" y="642"/>
                  </a:lnTo>
                  <a:lnTo>
                    <a:pt x="528" y="594"/>
                  </a:lnTo>
                  <a:lnTo>
                    <a:pt x="510" y="570"/>
                  </a:lnTo>
                  <a:lnTo>
                    <a:pt x="552" y="552"/>
                  </a:lnTo>
                  <a:lnTo>
                    <a:pt x="637" y="564"/>
                  </a:lnTo>
                  <a:lnTo>
                    <a:pt x="721" y="576"/>
                  </a:lnTo>
                  <a:lnTo>
                    <a:pt x="763" y="570"/>
                  </a:lnTo>
                  <a:lnTo>
                    <a:pt x="931" y="696"/>
                  </a:lnTo>
                  <a:lnTo>
                    <a:pt x="1091" y="850"/>
                  </a:lnTo>
                  <a:lnTo>
                    <a:pt x="1073" y="685"/>
                  </a:lnTo>
                  <a:lnTo>
                    <a:pt x="1009" y="566"/>
                  </a:lnTo>
                  <a:lnTo>
                    <a:pt x="945" y="393"/>
                  </a:lnTo>
                  <a:lnTo>
                    <a:pt x="1054" y="265"/>
                  </a:lnTo>
                  <a:lnTo>
                    <a:pt x="1137" y="45"/>
                  </a:lnTo>
                  <a:lnTo>
                    <a:pt x="1249" y="0"/>
                  </a:lnTo>
                  <a:lnTo>
                    <a:pt x="1338" y="137"/>
                  </a:lnTo>
                  <a:lnTo>
                    <a:pt x="1466" y="292"/>
                  </a:lnTo>
                  <a:lnTo>
                    <a:pt x="1502" y="411"/>
                  </a:lnTo>
                  <a:lnTo>
                    <a:pt x="1475" y="548"/>
                  </a:lnTo>
                  <a:lnTo>
                    <a:pt x="1347" y="768"/>
                  </a:lnTo>
                  <a:lnTo>
                    <a:pt x="1567" y="630"/>
                  </a:lnTo>
                  <a:lnTo>
                    <a:pt x="1687" y="462"/>
                  </a:lnTo>
                  <a:lnTo>
                    <a:pt x="1795" y="365"/>
                  </a:lnTo>
                  <a:lnTo>
                    <a:pt x="1940" y="239"/>
                  </a:lnTo>
                  <a:lnTo>
                    <a:pt x="2245" y="150"/>
                  </a:lnTo>
                  <a:lnTo>
                    <a:pt x="2498" y="138"/>
                  </a:lnTo>
                  <a:lnTo>
                    <a:pt x="2618" y="180"/>
                  </a:lnTo>
                  <a:lnTo>
                    <a:pt x="2815" y="138"/>
                  </a:lnTo>
                  <a:lnTo>
                    <a:pt x="3050" y="150"/>
                  </a:lnTo>
                  <a:lnTo>
                    <a:pt x="3176" y="168"/>
                  </a:lnTo>
                  <a:lnTo>
                    <a:pt x="3140" y="210"/>
                  </a:lnTo>
                  <a:lnTo>
                    <a:pt x="3116" y="192"/>
                  </a:lnTo>
                  <a:lnTo>
                    <a:pt x="2990" y="210"/>
                  </a:lnTo>
                  <a:lnTo>
                    <a:pt x="2906" y="263"/>
                  </a:lnTo>
                  <a:lnTo>
                    <a:pt x="2834" y="377"/>
                  </a:lnTo>
                  <a:lnTo>
                    <a:pt x="2768" y="534"/>
                  </a:lnTo>
                  <a:lnTo>
                    <a:pt x="2702" y="648"/>
                  </a:lnTo>
                  <a:lnTo>
                    <a:pt x="2738" y="726"/>
                  </a:lnTo>
                  <a:lnTo>
                    <a:pt x="2582" y="828"/>
                  </a:lnTo>
                  <a:lnTo>
                    <a:pt x="2444" y="913"/>
                  </a:lnTo>
                  <a:lnTo>
                    <a:pt x="2234" y="1009"/>
                  </a:lnTo>
                  <a:lnTo>
                    <a:pt x="2096" y="1063"/>
                  </a:lnTo>
                  <a:lnTo>
                    <a:pt x="1963" y="1075"/>
                  </a:lnTo>
                  <a:lnTo>
                    <a:pt x="2035" y="1117"/>
                  </a:lnTo>
                  <a:lnTo>
                    <a:pt x="2257" y="1111"/>
                  </a:lnTo>
                  <a:lnTo>
                    <a:pt x="2545" y="1135"/>
                  </a:lnTo>
                  <a:lnTo>
                    <a:pt x="2600" y="1207"/>
                  </a:lnTo>
                  <a:lnTo>
                    <a:pt x="2726" y="1303"/>
                  </a:lnTo>
                  <a:lnTo>
                    <a:pt x="2894" y="1441"/>
                  </a:lnTo>
                  <a:lnTo>
                    <a:pt x="2984" y="1471"/>
                  </a:lnTo>
                  <a:lnTo>
                    <a:pt x="3122" y="1555"/>
                  </a:lnTo>
                  <a:lnTo>
                    <a:pt x="3188" y="1543"/>
                  </a:lnTo>
                  <a:lnTo>
                    <a:pt x="3032" y="1585"/>
                  </a:lnTo>
                  <a:lnTo>
                    <a:pt x="3026" y="1585"/>
                  </a:lnTo>
                  <a:lnTo>
                    <a:pt x="3008" y="1591"/>
                  </a:lnTo>
                  <a:lnTo>
                    <a:pt x="2984" y="1591"/>
                  </a:lnTo>
                  <a:lnTo>
                    <a:pt x="2960" y="1597"/>
                  </a:lnTo>
                  <a:lnTo>
                    <a:pt x="2906" y="1603"/>
                  </a:lnTo>
                  <a:lnTo>
                    <a:pt x="2882" y="1609"/>
                  </a:lnTo>
                  <a:lnTo>
                    <a:pt x="2864" y="1609"/>
                  </a:lnTo>
                  <a:lnTo>
                    <a:pt x="2846" y="1609"/>
                  </a:lnTo>
                  <a:lnTo>
                    <a:pt x="2828" y="1609"/>
                  </a:lnTo>
                  <a:lnTo>
                    <a:pt x="2774" y="1615"/>
                  </a:lnTo>
                  <a:lnTo>
                    <a:pt x="2750" y="1615"/>
                  </a:lnTo>
                  <a:lnTo>
                    <a:pt x="2726" y="1621"/>
                  </a:lnTo>
                  <a:lnTo>
                    <a:pt x="2714" y="1621"/>
                  </a:lnTo>
                  <a:lnTo>
                    <a:pt x="2708" y="1621"/>
                  </a:lnTo>
                  <a:lnTo>
                    <a:pt x="2606" y="1657"/>
                  </a:lnTo>
                  <a:lnTo>
                    <a:pt x="2594" y="1657"/>
                  </a:lnTo>
                  <a:lnTo>
                    <a:pt x="2569" y="1657"/>
                  </a:lnTo>
                  <a:lnTo>
                    <a:pt x="2533" y="1663"/>
                  </a:lnTo>
                  <a:lnTo>
                    <a:pt x="2486" y="1669"/>
                  </a:lnTo>
                  <a:lnTo>
                    <a:pt x="2444" y="1675"/>
                  </a:lnTo>
                  <a:lnTo>
                    <a:pt x="2408" y="1681"/>
                  </a:lnTo>
                  <a:lnTo>
                    <a:pt x="2378" y="1687"/>
                  </a:lnTo>
                  <a:lnTo>
                    <a:pt x="2366" y="1699"/>
                  </a:lnTo>
                  <a:lnTo>
                    <a:pt x="2360" y="1705"/>
                  </a:lnTo>
                  <a:lnTo>
                    <a:pt x="2342" y="1705"/>
                  </a:lnTo>
                  <a:lnTo>
                    <a:pt x="2305" y="1687"/>
                  </a:lnTo>
                  <a:lnTo>
                    <a:pt x="2275" y="1669"/>
                  </a:lnTo>
                  <a:lnTo>
                    <a:pt x="2263" y="1663"/>
                  </a:lnTo>
                  <a:lnTo>
                    <a:pt x="2257" y="1657"/>
                  </a:lnTo>
                  <a:lnTo>
                    <a:pt x="2017" y="1585"/>
                  </a:lnTo>
                  <a:lnTo>
                    <a:pt x="1844" y="1489"/>
                  </a:lnTo>
                  <a:lnTo>
                    <a:pt x="1711" y="1453"/>
                  </a:lnTo>
                  <a:lnTo>
                    <a:pt x="1856" y="1693"/>
                  </a:lnTo>
                  <a:lnTo>
                    <a:pt x="1880" y="1844"/>
                  </a:lnTo>
                  <a:lnTo>
                    <a:pt x="1856" y="1994"/>
                  </a:lnTo>
                  <a:lnTo>
                    <a:pt x="1771" y="1922"/>
                  </a:lnTo>
                  <a:lnTo>
                    <a:pt x="1616" y="1795"/>
                  </a:lnTo>
                  <a:lnTo>
                    <a:pt x="1531" y="1753"/>
                  </a:lnTo>
                  <a:lnTo>
                    <a:pt x="1483" y="1633"/>
                  </a:lnTo>
                  <a:lnTo>
                    <a:pt x="1411" y="1477"/>
                  </a:lnTo>
                  <a:lnTo>
                    <a:pt x="1358" y="1381"/>
                  </a:lnTo>
                  <a:lnTo>
                    <a:pt x="1219" y="1291"/>
                  </a:lnTo>
                  <a:lnTo>
                    <a:pt x="1147" y="1279"/>
                  </a:lnTo>
                  <a:lnTo>
                    <a:pt x="127" y="2006"/>
                  </a:lnTo>
                  <a:lnTo>
                    <a:pt x="0" y="2024"/>
                  </a:lnTo>
                  <a:lnTo>
                    <a:pt x="865" y="1429"/>
                  </a:lnTo>
                  <a:lnTo>
                    <a:pt x="865" y="1429"/>
                  </a:lnTo>
                  <a:close/>
                </a:path>
              </a:pathLst>
            </a:custGeom>
            <a:gradFill rotWithShape="0">
              <a:gsLst>
                <a:gs pos="0">
                  <a:schemeClr val="bg2"/>
                </a:gs>
                <a:gs pos="100000">
                  <a:schemeClr val="bg1"/>
                </a:gs>
              </a:gsLst>
              <a:lin ang="27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21" name="Freeform 18"/>
            <p:cNvSpPr>
              <a:spLocks/>
            </p:cNvSpPr>
            <p:nvPr/>
          </p:nvSpPr>
          <p:spPr bwMode="hidden">
            <a:xfrm>
              <a:off x="1344" y="293"/>
              <a:ext cx="2144" cy="1787"/>
            </a:xfrm>
            <a:custGeom>
              <a:avLst/>
              <a:gdLst/>
              <a:ahLst/>
              <a:cxnLst>
                <a:cxn ang="0">
                  <a:pos x="318" y="1078"/>
                </a:cxn>
                <a:cxn ang="0">
                  <a:pos x="217" y="928"/>
                </a:cxn>
                <a:cxn ang="0">
                  <a:pos x="102" y="808"/>
                </a:cxn>
                <a:cxn ang="0">
                  <a:pos x="36" y="742"/>
                </a:cxn>
                <a:cxn ang="0">
                  <a:pos x="0" y="700"/>
                </a:cxn>
                <a:cxn ang="0">
                  <a:pos x="270" y="958"/>
                </a:cxn>
                <a:cxn ang="0">
                  <a:pos x="294" y="1006"/>
                </a:cxn>
                <a:cxn ang="0">
                  <a:pos x="367" y="670"/>
                </a:cxn>
                <a:cxn ang="0">
                  <a:pos x="379" y="411"/>
                </a:cxn>
                <a:cxn ang="0">
                  <a:pos x="347" y="118"/>
                </a:cxn>
                <a:cxn ang="0">
                  <a:pos x="393" y="0"/>
                </a:cxn>
                <a:cxn ang="0">
                  <a:pos x="397" y="357"/>
                </a:cxn>
                <a:cxn ang="0">
                  <a:pos x="421" y="609"/>
                </a:cxn>
                <a:cxn ang="0">
                  <a:pos x="385" y="826"/>
                </a:cxn>
                <a:cxn ang="0">
                  <a:pos x="385" y="1036"/>
                </a:cxn>
                <a:cxn ang="0">
                  <a:pos x="877" y="784"/>
                </a:cxn>
                <a:cxn ang="0">
                  <a:pos x="1309" y="555"/>
                </a:cxn>
                <a:cxn ang="0">
                  <a:pos x="1802" y="249"/>
                </a:cxn>
                <a:cxn ang="0">
                  <a:pos x="2096" y="69"/>
                </a:cxn>
                <a:cxn ang="0">
                  <a:pos x="1814" y="279"/>
                </a:cxn>
                <a:cxn ang="0">
                  <a:pos x="1453" y="501"/>
                </a:cxn>
                <a:cxn ang="0">
                  <a:pos x="1123" y="700"/>
                </a:cxn>
                <a:cxn ang="0">
                  <a:pos x="739" y="898"/>
                </a:cxn>
                <a:cxn ang="0">
                  <a:pos x="463" y="1084"/>
                </a:cxn>
                <a:cxn ang="0">
                  <a:pos x="817" y="1193"/>
                </a:cxn>
                <a:cxn ang="0">
                  <a:pos x="1285" y="1187"/>
                </a:cxn>
                <a:cxn ang="0">
                  <a:pos x="1916" y="1396"/>
                </a:cxn>
                <a:cxn ang="0">
                  <a:pos x="2144" y="1420"/>
                </a:cxn>
                <a:cxn ang="0">
                  <a:pos x="1814" y="1408"/>
                </a:cxn>
                <a:cxn ang="0">
                  <a:pos x="1435" y="1288"/>
                </a:cxn>
                <a:cxn ang="0">
                  <a:pos x="1219" y="1229"/>
                </a:cxn>
                <a:cxn ang="0">
                  <a:pos x="799" y="1223"/>
                </a:cxn>
                <a:cxn ang="0">
                  <a:pos x="505" y="1145"/>
                </a:cxn>
                <a:cxn ang="0">
                  <a:pos x="733" y="1378"/>
                </a:cxn>
                <a:cxn ang="0">
                  <a:pos x="877" y="1619"/>
                </a:cxn>
                <a:cxn ang="0">
                  <a:pos x="1009" y="1787"/>
                </a:cxn>
                <a:cxn ang="0">
                  <a:pos x="817" y="1607"/>
                </a:cxn>
                <a:cxn ang="0">
                  <a:pos x="673" y="1372"/>
                </a:cxn>
                <a:cxn ang="0">
                  <a:pos x="415" y="1109"/>
                </a:cxn>
                <a:cxn ang="0">
                  <a:pos x="318" y="1078"/>
                </a:cxn>
                <a:cxn ang="0">
                  <a:pos x="318" y="1078"/>
                </a:cxn>
              </a:cxnLst>
              <a:rect l="0" t="0" r="r" b="b"/>
              <a:pathLst>
                <a:path w="2144" h="1787">
                  <a:moveTo>
                    <a:pt x="318" y="1078"/>
                  </a:moveTo>
                  <a:lnTo>
                    <a:pt x="217" y="928"/>
                  </a:lnTo>
                  <a:lnTo>
                    <a:pt x="102" y="808"/>
                  </a:lnTo>
                  <a:lnTo>
                    <a:pt x="36" y="742"/>
                  </a:lnTo>
                  <a:lnTo>
                    <a:pt x="0" y="700"/>
                  </a:lnTo>
                  <a:lnTo>
                    <a:pt x="270" y="958"/>
                  </a:lnTo>
                  <a:lnTo>
                    <a:pt x="294" y="1006"/>
                  </a:lnTo>
                  <a:lnTo>
                    <a:pt x="367" y="670"/>
                  </a:lnTo>
                  <a:lnTo>
                    <a:pt x="379" y="411"/>
                  </a:lnTo>
                  <a:lnTo>
                    <a:pt x="347" y="118"/>
                  </a:lnTo>
                  <a:lnTo>
                    <a:pt x="393" y="0"/>
                  </a:lnTo>
                  <a:lnTo>
                    <a:pt x="397" y="357"/>
                  </a:lnTo>
                  <a:lnTo>
                    <a:pt x="421" y="609"/>
                  </a:lnTo>
                  <a:lnTo>
                    <a:pt x="385" y="826"/>
                  </a:lnTo>
                  <a:lnTo>
                    <a:pt x="385" y="1036"/>
                  </a:lnTo>
                  <a:lnTo>
                    <a:pt x="877" y="784"/>
                  </a:lnTo>
                  <a:lnTo>
                    <a:pt x="1309" y="555"/>
                  </a:lnTo>
                  <a:lnTo>
                    <a:pt x="1802" y="249"/>
                  </a:lnTo>
                  <a:lnTo>
                    <a:pt x="2096" y="69"/>
                  </a:lnTo>
                  <a:lnTo>
                    <a:pt x="1814" y="279"/>
                  </a:lnTo>
                  <a:lnTo>
                    <a:pt x="1453" y="501"/>
                  </a:lnTo>
                  <a:lnTo>
                    <a:pt x="1123" y="700"/>
                  </a:lnTo>
                  <a:lnTo>
                    <a:pt x="739" y="898"/>
                  </a:lnTo>
                  <a:lnTo>
                    <a:pt x="463" y="1084"/>
                  </a:lnTo>
                  <a:lnTo>
                    <a:pt x="817" y="1193"/>
                  </a:lnTo>
                  <a:lnTo>
                    <a:pt x="1285" y="1187"/>
                  </a:lnTo>
                  <a:lnTo>
                    <a:pt x="1916" y="1396"/>
                  </a:lnTo>
                  <a:lnTo>
                    <a:pt x="2144" y="1420"/>
                  </a:lnTo>
                  <a:lnTo>
                    <a:pt x="1814" y="1408"/>
                  </a:lnTo>
                  <a:lnTo>
                    <a:pt x="1435" y="1288"/>
                  </a:lnTo>
                  <a:lnTo>
                    <a:pt x="1219" y="1229"/>
                  </a:lnTo>
                  <a:lnTo>
                    <a:pt x="799" y="1223"/>
                  </a:lnTo>
                  <a:lnTo>
                    <a:pt x="505" y="1145"/>
                  </a:lnTo>
                  <a:lnTo>
                    <a:pt x="733" y="1378"/>
                  </a:lnTo>
                  <a:lnTo>
                    <a:pt x="877" y="1619"/>
                  </a:lnTo>
                  <a:lnTo>
                    <a:pt x="1009" y="1787"/>
                  </a:lnTo>
                  <a:lnTo>
                    <a:pt x="817" y="1607"/>
                  </a:lnTo>
                  <a:lnTo>
                    <a:pt x="673" y="1372"/>
                  </a:lnTo>
                  <a:lnTo>
                    <a:pt x="415" y="1109"/>
                  </a:lnTo>
                  <a:lnTo>
                    <a:pt x="318" y="1078"/>
                  </a:lnTo>
                  <a:lnTo>
                    <a:pt x="318" y="1078"/>
                  </a:lnTo>
                  <a:close/>
                </a:path>
              </a:pathLst>
            </a:custGeom>
            <a:gradFill rotWithShape="0">
              <a:gsLst>
                <a:gs pos="0">
                  <a:schemeClr val="accent2"/>
                </a:gs>
                <a:gs pos="100000">
                  <a:schemeClr val="bg1"/>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22" name="Freeform 19"/>
            <p:cNvSpPr>
              <a:spLocks/>
            </p:cNvSpPr>
            <p:nvPr/>
          </p:nvSpPr>
          <p:spPr bwMode="hidden">
            <a:xfrm>
              <a:off x="2932" y="1728"/>
              <a:ext cx="2828" cy="2366"/>
            </a:xfrm>
            <a:custGeom>
              <a:avLst/>
              <a:gdLst/>
              <a:ahLst/>
              <a:cxnLst>
                <a:cxn ang="0">
                  <a:pos x="1814" y="606"/>
                </a:cxn>
                <a:cxn ang="0">
                  <a:pos x="1615" y="252"/>
                </a:cxn>
                <a:cxn ang="0">
                  <a:pos x="1345" y="132"/>
                </a:cxn>
                <a:cxn ang="0">
                  <a:pos x="1381" y="492"/>
                </a:cxn>
                <a:cxn ang="0">
                  <a:pos x="955" y="221"/>
                </a:cxn>
                <a:cxn ang="0">
                  <a:pos x="877" y="161"/>
                </a:cxn>
                <a:cxn ang="0">
                  <a:pos x="841" y="167"/>
                </a:cxn>
                <a:cxn ang="0">
                  <a:pos x="720" y="161"/>
                </a:cxn>
                <a:cxn ang="0">
                  <a:pos x="613" y="144"/>
                </a:cxn>
                <a:cxn ang="0">
                  <a:pos x="492" y="161"/>
                </a:cxn>
                <a:cxn ang="0">
                  <a:pos x="432" y="150"/>
                </a:cxn>
                <a:cxn ang="0">
                  <a:pos x="342" y="138"/>
                </a:cxn>
                <a:cxn ang="0">
                  <a:pos x="246" y="126"/>
                </a:cxn>
                <a:cxn ang="0">
                  <a:pos x="174" y="114"/>
                </a:cxn>
                <a:cxn ang="0">
                  <a:pos x="216" y="240"/>
                </a:cxn>
                <a:cxn ang="0">
                  <a:pos x="607" y="588"/>
                </a:cxn>
                <a:cxn ang="0">
                  <a:pos x="1177" y="817"/>
                </a:cxn>
                <a:cxn ang="0">
                  <a:pos x="972" y="871"/>
                </a:cxn>
                <a:cxn ang="0">
                  <a:pos x="492" y="1111"/>
                </a:cxn>
                <a:cxn ang="0">
                  <a:pos x="276" y="1441"/>
                </a:cxn>
                <a:cxn ang="0">
                  <a:pos x="42" y="1441"/>
                </a:cxn>
                <a:cxn ang="0">
                  <a:pos x="367" y="1585"/>
                </a:cxn>
                <a:cxn ang="0">
                  <a:pos x="949" y="1712"/>
                </a:cxn>
                <a:cxn ang="0">
                  <a:pos x="1519" y="1537"/>
                </a:cxn>
                <a:cxn ang="0">
                  <a:pos x="1735" y="1513"/>
                </a:cxn>
                <a:cxn ang="0">
                  <a:pos x="1723" y="1802"/>
                </a:cxn>
                <a:cxn ang="0">
                  <a:pos x="2042" y="2229"/>
                </a:cxn>
                <a:cxn ang="0">
                  <a:pos x="2191" y="2133"/>
                </a:cxn>
                <a:cxn ang="0">
                  <a:pos x="2270" y="1970"/>
                </a:cxn>
                <a:cxn ang="0">
                  <a:pos x="2233" y="1573"/>
                </a:cxn>
                <a:cxn ang="0">
                  <a:pos x="2294" y="1483"/>
                </a:cxn>
                <a:cxn ang="0">
                  <a:pos x="2588" y="1688"/>
                </a:cxn>
                <a:cxn ang="0">
                  <a:pos x="2695" y="1682"/>
                </a:cxn>
                <a:cxn ang="0">
                  <a:pos x="2588" y="1543"/>
                </a:cxn>
                <a:cxn ang="0">
                  <a:pos x="2510" y="1357"/>
                </a:cxn>
                <a:cxn ang="0">
                  <a:pos x="2354" y="1184"/>
                </a:cxn>
                <a:cxn ang="0">
                  <a:pos x="2102" y="931"/>
                </a:cxn>
                <a:cxn ang="0">
                  <a:pos x="2137" y="907"/>
                </a:cxn>
                <a:cxn ang="0">
                  <a:pos x="2215" y="871"/>
                </a:cxn>
                <a:cxn ang="0">
                  <a:pos x="2324" y="817"/>
                </a:cxn>
                <a:cxn ang="0">
                  <a:pos x="2372" y="787"/>
                </a:cxn>
                <a:cxn ang="0">
                  <a:pos x="2078" y="865"/>
                </a:cxn>
              </a:cxnLst>
              <a:rect l="0" t="0" r="r" b="b"/>
              <a:pathLst>
                <a:path w="2828" h="2366">
                  <a:moveTo>
                    <a:pt x="2006" y="835"/>
                  </a:moveTo>
                  <a:lnTo>
                    <a:pt x="1873" y="715"/>
                  </a:lnTo>
                  <a:lnTo>
                    <a:pt x="1814" y="606"/>
                  </a:lnTo>
                  <a:lnTo>
                    <a:pt x="1747" y="438"/>
                  </a:lnTo>
                  <a:lnTo>
                    <a:pt x="1699" y="312"/>
                  </a:lnTo>
                  <a:lnTo>
                    <a:pt x="1615" y="252"/>
                  </a:lnTo>
                  <a:lnTo>
                    <a:pt x="1453" y="84"/>
                  </a:lnTo>
                  <a:lnTo>
                    <a:pt x="1375" y="0"/>
                  </a:lnTo>
                  <a:lnTo>
                    <a:pt x="1345" y="132"/>
                  </a:lnTo>
                  <a:lnTo>
                    <a:pt x="1369" y="294"/>
                  </a:lnTo>
                  <a:lnTo>
                    <a:pt x="1513" y="558"/>
                  </a:lnTo>
                  <a:lnTo>
                    <a:pt x="1381" y="492"/>
                  </a:lnTo>
                  <a:lnTo>
                    <a:pt x="1201" y="360"/>
                  </a:lnTo>
                  <a:lnTo>
                    <a:pt x="961" y="227"/>
                  </a:lnTo>
                  <a:lnTo>
                    <a:pt x="955" y="221"/>
                  </a:lnTo>
                  <a:lnTo>
                    <a:pt x="949" y="215"/>
                  </a:lnTo>
                  <a:lnTo>
                    <a:pt x="913" y="185"/>
                  </a:lnTo>
                  <a:lnTo>
                    <a:pt x="877" y="161"/>
                  </a:lnTo>
                  <a:lnTo>
                    <a:pt x="859" y="156"/>
                  </a:lnTo>
                  <a:lnTo>
                    <a:pt x="853" y="161"/>
                  </a:lnTo>
                  <a:lnTo>
                    <a:pt x="841" y="167"/>
                  </a:lnTo>
                  <a:lnTo>
                    <a:pt x="810" y="173"/>
                  </a:lnTo>
                  <a:lnTo>
                    <a:pt x="768" y="167"/>
                  </a:lnTo>
                  <a:lnTo>
                    <a:pt x="720" y="161"/>
                  </a:lnTo>
                  <a:lnTo>
                    <a:pt x="678" y="156"/>
                  </a:lnTo>
                  <a:lnTo>
                    <a:pt x="637" y="150"/>
                  </a:lnTo>
                  <a:lnTo>
                    <a:pt x="613" y="144"/>
                  </a:lnTo>
                  <a:lnTo>
                    <a:pt x="601" y="144"/>
                  </a:lnTo>
                  <a:lnTo>
                    <a:pt x="498" y="161"/>
                  </a:lnTo>
                  <a:lnTo>
                    <a:pt x="492" y="161"/>
                  </a:lnTo>
                  <a:lnTo>
                    <a:pt x="480" y="156"/>
                  </a:lnTo>
                  <a:lnTo>
                    <a:pt x="456" y="156"/>
                  </a:lnTo>
                  <a:lnTo>
                    <a:pt x="432" y="150"/>
                  </a:lnTo>
                  <a:lnTo>
                    <a:pt x="379" y="144"/>
                  </a:lnTo>
                  <a:lnTo>
                    <a:pt x="361" y="138"/>
                  </a:lnTo>
                  <a:lnTo>
                    <a:pt x="342" y="138"/>
                  </a:lnTo>
                  <a:lnTo>
                    <a:pt x="324" y="138"/>
                  </a:lnTo>
                  <a:lnTo>
                    <a:pt x="300" y="132"/>
                  </a:lnTo>
                  <a:lnTo>
                    <a:pt x="246" y="126"/>
                  </a:lnTo>
                  <a:lnTo>
                    <a:pt x="216" y="120"/>
                  </a:lnTo>
                  <a:lnTo>
                    <a:pt x="192" y="120"/>
                  </a:lnTo>
                  <a:lnTo>
                    <a:pt x="174" y="114"/>
                  </a:lnTo>
                  <a:lnTo>
                    <a:pt x="168" y="114"/>
                  </a:lnTo>
                  <a:lnTo>
                    <a:pt x="6" y="120"/>
                  </a:lnTo>
                  <a:lnTo>
                    <a:pt x="216" y="240"/>
                  </a:lnTo>
                  <a:lnTo>
                    <a:pt x="306" y="294"/>
                  </a:lnTo>
                  <a:lnTo>
                    <a:pt x="480" y="462"/>
                  </a:lnTo>
                  <a:lnTo>
                    <a:pt x="607" y="588"/>
                  </a:lnTo>
                  <a:lnTo>
                    <a:pt x="655" y="672"/>
                  </a:lnTo>
                  <a:lnTo>
                    <a:pt x="949" y="769"/>
                  </a:lnTo>
                  <a:lnTo>
                    <a:pt x="1177" y="817"/>
                  </a:lnTo>
                  <a:lnTo>
                    <a:pt x="1249" y="871"/>
                  </a:lnTo>
                  <a:lnTo>
                    <a:pt x="1117" y="853"/>
                  </a:lnTo>
                  <a:lnTo>
                    <a:pt x="972" y="871"/>
                  </a:lnTo>
                  <a:lnTo>
                    <a:pt x="756" y="919"/>
                  </a:lnTo>
                  <a:lnTo>
                    <a:pt x="619" y="961"/>
                  </a:lnTo>
                  <a:lnTo>
                    <a:pt x="492" y="1111"/>
                  </a:lnTo>
                  <a:lnTo>
                    <a:pt x="420" y="1214"/>
                  </a:lnTo>
                  <a:lnTo>
                    <a:pt x="348" y="1345"/>
                  </a:lnTo>
                  <a:lnTo>
                    <a:pt x="276" y="1441"/>
                  </a:lnTo>
                  <a:lnTo>
                    <a:pt x="192" y="1471"/>
                  </a:lnTo>
                  <a:lnTo>
                    <a:pt x="66" y="1465"/>
                  </a:lnTo>
                  <a:lnTo>
                    <a:pt x="42" y="1441"/>
                  </a:lnTo>
                  <a:lnTo>
                    <a:pt x="0" y="1471"/>
                  </a:lnTo>
                  <a:lnTo>
                    <a:pt x="126" y="1519"/>
                  </a:lnTo>
                  <a:lnTo>
                    <a:pt x="367" y="1585"/>
                  </a:lnTo>
                  <a:lnTo>
                    <a:pt x="570" y="1591"/>
                  </a:lnTo>
                  <a:lnTo>
                    <a:pt x="690" y="1664"/>
                  </a:lnTo>
                  <a:lnTo>
                    <a:pt x="949" y="1712"/>
                  </a:lnTo>
                  <a:lnTo>
                    <a:pt x="1260" y="1694"/>
                  </a:lnTo>
                  <a:lnTo>
                    <a:pt x="1411" y="1603"/>
                  </a:lnTo>
                  <a:lnTo>
                    <a:pt x="1519" y="1537"/>
                  </a:lnTo>
                  <a:lnTo>
                    <a:pt x="1645" y="1399"/>
                  </a:lnTo>
                  <a:lnTo>
                    <a:pt x="1699" y="1387"/>
                  </a:lnTo>
                  <a:lnTo>
                    <a:pt x="1735" y="1513"/>
                  </a:lnTo>
                  <a:lnTo>
                    <a:pt x="1729" y="1567"/>
                  </a:lnTo>
                  <a:lnTo>
                    <a:pt x="1723" y="1670"/>
                  </a:lnTo>
                  <a:lnTo>
                    <a:pt x="1723" y="1802"/>
                  </a:lnTo>
                  <a:lnTo>
                    <a:pt x="1831" y="1964"/>
                  </a:lnTo>
                  <a:lnTo>
                    <a:pt x="1957" y="2090"/>
                  </a:lnTo>
                  <a:lnTo>
                    <a:pt x="2042" y="2229"/>
                  </a:lnTo>
                  <a:lnTo>
                    <a:pt x="2155" y="2366"/>
                  </a:lnTo>
                  <a:lnTo>
                    <a:pt x="2161" y="2295"/>
                  </a:lnTo>
                  <a:lnTo>
                    <a:pt x="2191" y="2133"/>
                  </a:lnTo>
                  <a:lnTo>
                    <a:pt x="2215" y="2048"/>
                  </a:lnTo>
                  <a:lnTo>
                    <a:pt x="2258" y="2042"/>
                  </a:lnTo>
                  <a:lnTo>
                    <a:pt x="2270" y="1970"/>
                  </a:lnTo>
                  <a:lnTo>
                    <a:pt x="2342" y="1868"/>
                  </a:lnTo>
                  <a:lnTo>
                    <a:pt x="2324" y="1748"/>
                  </a:lnTo>
                  <a:lnTo>
                    <a:pt x="2233" y="1573"/>
                  </a:lnTo>
                  <a:lnTo>
                    <a:pt x="2209" y="1453"/>
                  </a:lnTo>
                  <a:lnTo>
                    <a:pt x="2209" y="1345"/>
                  </a:lnTo>
                  <a:lnTo>
                    <a:pt x="2294" y="1483"/>
                  </a:lnTo>
                  <a:lnTo>
                    <a:pt x="2461" y="1651"/>
                  </a:lnTo>
                  <a:lnTo>
                    <a:pt x="2504" y="1651"/>
                  </a:lnTo>
                  <a:lnTo>
                    <a:pt x="2588" y="1688"/>
                  </a:lnTo>
                  <a:lnTo>
                    <a:pt x="2678" y="1718"/>
                  </a:lnTo>
                  <a:lnTo>
                    <a:pt x="2720" y="1712"/>
                  </a:lnTo>
                  <a:lnTo>
                    <a:pt x="2695" y="1682"/>
                  </a:lnTo>
                  <a:lnTo>
                    <a:pt x="2678" y="1627"/>
                  </a:lnTo>
                  <a:lnTo>
                    <a:pt x="2630" y="1597"/>
                  </a:lnTo>
                  <a:lnTo>
                    <a:pt x="2588" y="1543"/>
                  </a:lnTo>
                  <a:lnTo>
                    <a:pt x="2618" y="1483"/>
                  </a:lnTo>
                  <a:lnTo>
                    <a:pt x="2576" y="1399"/>
                  </a:lnTo>
                  <a:lnTo>
                    <a:pt x="2510" y="1357"/>
                  </a:lnTo>
                  <a:lnTo>
                    <a:pt x="2576" y="1351"/>
                  </a:lnTo>
                  <a:lnTo>
                    <a:pt x="2552" y="1315"/>
                  </a:lnTo>
                  <a:lnTo>
                    <a:pt x="2354" y="1184"/>
                  </a:lnTo>
                  <a:lnTo>
                    <a:pt x="2252" y="1123"/>
                  </a:lnTo>
                  <a:lnTo>
                    <a:pt x="2173" y="1009"/>
                  </a:lnTo>
                  <a:lnTo>
                    <a:pt x="2102" y="931"/>
                  </a:lnTo>
                  <a:lnTo>
                    <a:pt x="2108" y="931"/>
                  </a:lnTo>
                  <a:lnTo>
                    <a:pt x="2114" y="925"/>
                  </a:lnTo>
                  <a:lnTo>
                    <a:pt x="2137" y="907"/>
                  </a:lnTo>
                  <a:lnTo>
                    <a:pt x="2167" y="883"/>
                  </a:lnTo>
                  <a:lnTo>
                    <a:pt x="2197" y="877"/>
                  </a:lnTo>
                  <a:lnTo>
                    <a:pt x="2215" y="871"/>
                  </a:lnTo>
                  <a:lnTo>
                    <a:pt x="2240" y="859"/>
                  </a:lnTo>
                  <a:lnTo>
                    <a:pt x="2300" y="829"/>
                  </a:lnTo>
                  <a:lnTo>
                    <a:pt x="2324" y="817"/>
                  </a:lnTo>
                  <a:lnTo>
                    <a:pt x="2348" y="799"/>
                  </a:lnTo>
                  <a:lnTo>
                    <a:pt x="2366" y="793"/>
                  </a:lnTo>
                  <a:lnTo>
                    <a:pt x="2372" y="787"/>
                  </a:lnTo>
                  <a:lnTo>
                    <a:pt x="2828" y="588"/>
                  </a:lnTo>
                  <a:lnTo>
                    <a:pt x="2828" y="528"/>
                  </a:lnTo>
                  <a:lnTo>
                    <a:pt x="2078" y="865"/>
                  </a:lnTo>
                  <a:lnTo>
                    <a:pt x="2006" y="835"/>
                  </a:lnTo>
                  <a:lnTo>
                    <a:pt x="2006" y="835"/>
                  </a:lnTo>
                  <a:close/>
                </a:path>
              </a:pathLst>
            </a:custGeom>
            <a:gradFill rotWithShape="0">
              <a:gsLst>
                <a:gs pos="0">
                  <a:schemeClr val="bg2"/>
                </a:gs>
                <a:gs pos="50000">
                  <a:schemeClr val="bg1"/>
                </a:gs>
                <a:gs pos="100000">
                  <a:schemeClr val="bg2"/>
                </a:gs>
              </a:gsLst>
              <a:lin ang="27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23" name="Freeform 20"/>
            <p:cNvSpPr>
              <a:spLocks/>
            </p:cNvSpPr>
            <p:nvPr/>
          </p:nvSpPr>
          <p:spPr bwMode="hidden">
            <a:xfrm>
              <a:off x="3160" y="1860"/>
              <a:ext cx="2162" cy="1934"/>
            </a:xfrm>
            <a:custGeom>
              <a:avLst/>
              <a:gdLst/>
              <a:ahLst/>
              <a:cxnLst>
                <a:cxn ang="0">
                  <a:pos x="1842" y="851"/>
                </a:cxn>
                <a:cxn ang="0">
                  <a:pos x="1937" y="1019"/>
                </a:cxn>
                <a:cxn ang="0">
                  <a:pos x="2051" y="1168"/>
                </a:cxn>
                <a:cxn ang="0">
                  <a:pos x="2117" y="1246"/>
                </a:cxn>
                <a:cxn ang="0">
                  <a:pos x="2153" y="1294"/>
                </a:cxn>
                <a:cxn ang="0">
                  <a:pos x="1889" y="977"/>
                </a:cxn>
                <a:cxn ang="0">
                  <a:pos x="1860" y="929"/>
                </a:cxn>
                <a:cxn ang="0">
                  <a:pos x="1782" y="1240"/>
                </a:cxn>
                <a:cxn ang="0">
                  <a:pos x="1770" y="1486"/>
                </a:cxn>
                <a:cxn ang="0">
                  <a:pos x="1818" y="1906"/>
                </a:cxn>
                <a:cxn ang="0">
                  <a:pos x="1788" y="1930"/>
                </a:cxn>
                <a:cxn ang="0">
                  <a:pos x="1746" y="1534"/>
                </a:cxn>
                <a:cxn ang="0">
                  <a:pos x="1728" y="1288"/>
                </a:cxn>
                <a:cxn ang="0">
                  <a:pos x="1764" y="1085"/>
                </a:cxn>
                <a:cxn ang="0">
                  <a:pos x="1770" y="875"/>
                </a:cxn>
                <a:cxn ang="0">
                  <a:pos x="1268" y="1007"/>
                </a:cxn>
                <a:cxn ang="0">
                  <a:pos x="825" y="1132"/>
                </a:cxn>
                <a:cxn ang="0">
                  <a:pos x="323" y="1312"/>
                </a:cxn>
                <a:cxn ang="0">
                  <a:pos x="18" y="1420"/>
                </a:cxn>
                <a:cxn ang="0">
                  <a:pos x="311" y="1282"/>
                </a:cxn>
                <a:cxn ang="0">
                  <a:pos x="682" y="1144"/>
                </a:cxn>
                <a:cxn ang="0">
                  <a:pos x="1022" y="1037"/>
                </a:cxn>
                <a:cxn ang="0">
                  <a:pos x="1411" y="929"/>
                </a:cxn>
                <a:cxn ang="0">
                  <a:pos x="1692" y="815"/>
                </a:cxn>
                <a:cxn ang="0">
                  <a:pos x="1333" y="623"/>
                </a:cxn>
                <a:cxn ang="0">
                  <a:pos x="861" y="515"/>
                </a:cxn>
                <a:cxn ang="0">
                  <a:pos x="227" y="161"/>
                </a:cxn>
                <a:cxn ang="0">
                  <a:pos x="0" y="83"/>
                </a:cxn>
                <a:cxn ang="0">
                  <a:pos x="329" y="179"/>
                </a:cxn>
                <a:cxn ang="0">
                  <a:pos x="712" y="383"/>
                </a:cxn>
                <a:cxn ang="0">
                  <a:pos x="933" y="491"/>
                </a:cxn>
                <a:cxn ang="0">
                  <a:pos x="1351" y="593"/>
                </a:cxn>
                <a:cxn ang="0">
                  <a:pos x="1650" y="743"/>
                </a:cxn>
                <a:cxn ang="0">
                  <a:pos x="1423" y="461"/>
                </a:cxn>
                <a:cxn ang="0">
                  <a:pos x="1286" y="191"/>
                </a:cxn>
                <a:cxn ang="0">
                  <a:pos x="1154" y="0"/>
                </a:cxn>
                <a:cxn ang="0">
                  <a:pos x="1339" y="215"/>
                </a:cxn>
                <a:cxn ang="0">
                  <a:pos x="1489" y="485"/>
                </a:cxn>
                <a:cxn ang="0">
                  <a:pos x="1746" y="803"/>
                </a:cxn>
                <a:cxn ang="0">
                  <a:pos x="1842" y="851"/>
                </a:cxn>
                <a:cxn ang="0">
                  <a:pos x="1842" y="851"/>
                </a:cxn>
              </a:cxnLst>
              <a:rect l="0" t="0" r="r" b="b"/>
              <a:pathLst>
                <a:path w="2153" h="1930">
                  <a:moveTo>
                    <a:pt x="1842" y="851"/>
                  </a:moveTo>
                  <a:lnTo>
                    <a:pt x="1937" y="1019"/>
                  </a:lnTo>
                  <a:lnTo>
                    <a:pt x="2051" y="1168"/>
                  </a:lnTo>
                  <a:lnTo>
                    <a:pt x="2117" y="1246"/>
                  </a:lnTo>
                  <a:lnTo>
                    <a:pt x="2153" y="1294"/>
                  </a:lnTo>
                  <a:lnTo>
                    <a:pt x="1889" y="977"/>
                  </a:lnTo>
                  <a:lnTo>
                    <a:pt x="1860" y="929"/>
                  </a:lnTo>
                  <a:lnTo>
                    <a:pt x="1782" y="1240"/>
                  </a:lnTo>
                  <a:lnTo>
                    <a:pt x="1770" y="1486"/>
                  </a:lnTo>
                  <a:lnTo>
                    <a:pt x="1818" y="1906"/>
                  </a:lnTo>
                  <a:lnTo>
                    <a:pt x="1788" y="1930"/>
                  </a:lnTo>
                  <a:lnTo>
                    <a:pt x="1746" y="1534"/>
                  </a:lnTo>
                  <a:lnTo>
                    <a:pt x="1728" y="1288"/>
                  </a:lnTo>
                  <a:lnTo>
                    <a:pt x="1764" y="1085"/>
                  </a:lnTo>
                  <a:lnTo>
                    <a:pt x="1770" y="875"/>
                  </a:lnTo>
                  <a:lnTo>
                    <a:pt x="1268" y="1007"/>
                  </a:lnTo>
                  <a:lnTo>
                    <a:pt x="825" y="1132"/>
                  </a:lnTo>
                  <a:lnTo>
                    <a:pt x="323" y="1312"/>
                  </a:lnTo>
                  <a:lnTo>
                    <a:pt x="18" y="1420"/>
                  </a:lnTo>
                  <a:lnTo>
                    <a:pt x="311" y="1282"/>
                  </a:lnTo>
                  <a:lnTo>
                    <a:pt x="682" y="1144"/>
                  </a:lnTo>
                  <a:lnTo>
                    <a:pt x="1022" y="1037"/>
                  </a:lnTo>
                  <a:lnTo>
                    <a:pt x="1411" y="929"/>
                  </a:lnTo>
                  <a:lnTo>
                    <a:pt x="1692" y="815"/>
                  </a:lnTo>
                  <a:lnTo>
                    <a:pt x="1333" y="623"/>
                  </a:lnTo>
                  <a:lnTo>
                    <a:pt x="861" y="515"/>
                  </a:lnTo>
                  <a:lnTo>
                    <a:pt x="227" y="161"/>
                  </a:lnTo>
                  <a:lnTo>
                    <a:pt x="0" y="83"/>
                  </a:lnTo>
                  <a:lnTo>
                    <a:pt x="329" y="179"/>
                  </a:lnTo>
                  <a:lnTo>
                    <a:pt x="712" y="383"/>
                  </a:lnTo>
                  <a:lnTo>
                    <a:pt x="933" y="491"/>
                  </a:lnTo>
                  <a:lnTo>
                    <a:pt x="1351" y="593"/>
                  </a:lnTo>
                  <a:lnTo>
                    <a:pt x="1650" y="743"/>
                  </a:lnTo>
                  <a:lnTo>
                    <a:pt x="1423" y="461"/>
                  </a:lnTo>
                  <a:lnTo>
                    <a:pt x="1286" y="191"/>
                  </a:lnTo>
                  <a:lnTo>
                    <a:pt x="1154" y="0"/>
                  </a:lnTo>
                  <a:lnTo>
                    <a:pt x="1339" y="215"/>
                  </a:lnTo>
                  <a:lnTo>
                    <a:pt x="1489" y="485"/>
                  </a:lnTo>
                  <a:lnTo>
                    <a:pt x="1746" y="803"/>
                  </a:lnTo>
                  <a:lnTo>
                    <a:pt x="1842" y="851"/>
                  </a:lnTo>
                  <a:lnTo>
                    <a:pt x="1842" y="851"/>
                  </a:lnTo>
                  <a:close/>
                </a:path>
              </a:pathLst>
            </a:custGeom>
            <a:gradFill rotWithShape="0">
              <a:gsLst>
                <a:gs pos="0">
                  <a:schemeClr val="accent2"/>
                </a:gs>
                <a:gs pos="100000">
                  <a:schemeClr val="bg1"/>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grpSp>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24" name="Дата 4"/>
          <p:cNvSpPr>
            <a:spLocks noGrp="1"/>
          </p:cNvSpPr>
          <p:nvPr>
            <p:ph type="dt" sz="half" idx="10"/>
          </p:nvPr>
        </p:nvSpPr>
        <p:spPr/>
        <p:txBody>
          <a:bodyPr/>
          <a:lstStyle>
            <a:lvl1pPr>
              <a:defRPr/>
            </a:lvl1pPr>
          </a:lstStyle>
          <a:p>
            <a:pPr>
              <a:defRPr/>
            </a:pPr>
            <a:endParaRPr lang="ru-RU"/>
          </a:p>
        </p:txBody>
      </p:sp>
      <p:sp>
        <p:nvSpPr>
          <p:cNvPr id="25" name="Нижний колонтитул 5"/>
          <p:cNvSpPr>
            <a:spLocks noGrp="1"/>
          </p:cNvSpPr>
          <p:nvPr>
            <p:ph type="ftr" sz="quarter" idx="11"/>
          </p:nvPr>
        </p:nvSpPr>
        <p:spPr/>
        <p:txBody>
          <a:bodyPr/>
          <a:lstStyle>
            <a:lvl1pPr>
              <a:defRPr/>
            </a:lvl1pPr>
          </a:lstStyle>
          <a:p>
            <a:pPr>
              <a:defRPr/>
            </a:pPr>
            <a:endParaRPr lang="ru-RU"/>
          </a:p>
        </p:txBody>
      </p:sp>
      <p:sp>
        <p:nvSpPr>
          <p:cNvPr id="26" name="Номер слайда 6"/>
          <p:cNvSpPr>
            <a:spLocks noGrp="1"/>
          </p:cNvSpPr>
          <p:nvPr>
            <p:ph type="sldNum" sz="quarter" idx="12"/>
          </p:nvPr>
        </p:nvSpPr>
        <p:spPr/>
        <p:txBody>
          <a:bodyPr/>
          <a:lstStyle>
            <a:lvl1pPr>
              <a:defRPr/>
            </a:lvl1pPr>
          </a:lstStyle>
          <a:p>
            <a:pPr>
              <a:defRPr/>
            </a:pPr>
            <a:fld id="{2DB9508A-77F1-421B-9634-71FCFF8F920E}" type="slidenum">
              <a:rPr lang="ru-RU"/>
              <a:pPr>
                <a:defRPr/>
              </a:pPr>
              <a:t>‹#›</a:t>
            </a:fld>
            <a:endParaRPr lang="ru-RU"/>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499"/>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499"/>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utoUpdateAnimBg="0"/>
      <p:bldP spid="4" grpId="0" build="p" autoUpdateAnimBg="0"/>
    </p:bldLst>
  </p:timing>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showMasterPhAnim="0" type="picTx" preserve="1">
  <p:cSld name="Рисунок с подписью">
    <p:spTree>
      <p:nvGrpSpPr>
        <p:cNvPr id="1" name=""/>
        <p:cNvGrpSpPr/>
        <p:nvPr/>
      </p:nvGrpSpPr>
      <p:grpSpPr>
        <a:xfrm>
          <a:off x="0" y="0"/>
          <a:ext cx="0" cy="0"/>
          <a:chOff x="0" y="0"/>
          <a:chExt cx="0" cy="0"/>
        </a:xfrm>
      </p:grpSpPr>
      <p:grpSp>
        <p:nvGrpSpPr>
          <p:cNvPr id="5" name="Group 2"/>
          <p:cNvGrpSpPr>
            <a:grpSpLocks/>
          </p:cNvGrpSpPr>
          <p:nvPr/>
        </p:nvGrpSpPr>
        <p:grpSpPr bwMode="auto">
          <a:xfrm>
            <a:off x="0" y="0"/>
            <a:ext cx="9144000" cy="6934200"/>
            <a:chOff x="0" y="0"/>
            <a:chExt cx="5760" cy="4368"/>
          </a:xfrm>
        </p:grpSpPr>
        <p:sp>
          <p:nvSpPr>
            <p:cNvPr id="6" name="Freeform 3"/>
            <p:cNvSpPr>
              <a:spLocks/>
            </p:cNvSpPr>
            <p:nvPr/>
          </p:nvSpPr>
          <p:spPr bwMode="hidden">
            <a:xfrm>
              <a:off x="0" y="2208"/>
              <a:ext cx="2515" cy="1970"/>
            </a:xfrm>
            <a:custGeom>
              <a:avLst/>
              <a:gdLst/>
              <a:ahLst/>
              <a:cxnLst>
                <a:cxn ang="0">
                  <a:pos x="744" y="1669"/>
                </a:cxn>
                <a:cxn ang="0">
                  <a:pos x="852" y="1400"/>
                </a:cxn>
                <a:cxn ang="0">
                  <a:pos x="876" y="1171"/>
                </a:cxn>
                <a:cxn ang="0">
                  <a:pos x="979" y="1370"/>
                </a:cxn>
                <a:cxn ang="0">
                  <a:pos x="1231" y="1621"/>
                </a:cxn>
                <a:cxn ang="0">
                  <a:pos x="1471" y="1693"/>
                </a:cxn>
                <a:cxn ang="0">
                  <a:pos x="1819" y="1678"/>
                </a:cxn>
                <a:cxn ang="0">
                  <a:pos x="1893" y="1513"/>
                </a:cxn>
                <a:cxn ang="0">
                  <a:pos x="1874" y="1285"/>
                </a:cxn>
                <a:cxn ang="0">
                  <a:pos x="1783" y="967"/>
                </a:cxn>
                <a:cxn ang="0">
                  <a:pos x="1289" y="873"/>
                </a:cxn>
                <a:cxn ang="0">
                  <a:pos x="1549" y="745"/>
                </a:cxn>
                <a:cxn ang="0">
                  <a:pos x="1753" y="732"/>
                </a:cxn>
                <a:cxn ang="0">
                  <a:pos x="2107" y="618"/>
                </a:cxn>
                <a:cxn ang="0">
                  <a:pos x="2377" y="438"/>
                </a:cxn>
                <a:cxn ang="0">
                  <a:pos x="2420" y="343"/>
                </a:cxn>
                <a:cxn ang="0">
                  <a:pos x="2077" y="331"/>
                </a:cxn>
                <a:cxn ang="0">
                  <a:pos x="1951" y="301"/>
                </a:cxn>
                <a:cxn ang="0">
                  <a:pos x="1645" y="289"/>
                </a:cxn>
                <a:cxn ang="0">
                  <a:pos x="1297" y="408"/>
                </a:cxn>
                <a:cxn ang="0">
                  <a:pos x="1308" y="337"/>
                </a:cxn>
                <a:cxn ang="0">
                  <a:pos x="1453" y="168"/>
                </a:cxn>
                <a:cxn ang="0">
                  <a:pos x="1477" y="36"/>
                </a:cxn>
                <a:cxn ang="0">
                  <a:pos x="1417" y="24"/>
                </a:cxn>
                <a:cxn ang="0">
                  <a:pos x="1189" y="102"/>
                </a:cxn>
                <a:cxn ang="0">
                  <a:pos x="1026" y="144"/>
                </a:cxn>
                <a:cxn ang="0">
                  <a:pos x="889" y="331"/>
                </a:cxn>
                <a:cxn ang="0">
                  <a:pos x="726" y="480"/>
                </a:cxn>
                <a:cxn ang="0">
                  <a:pos x="643" y="540"/>
                </a:cxn>
                <a:cxn ang="0">
                  <a:pos x="600" y="516"/>
                </a:cxn>
                <a:cxn ang="0">
                  <a:pos x="552" y="486"/>
                </a:cxn>
                <a:cxn ang="0">
                  <a:pos x="528" y="462"/>
                </a:cxn>
                <a:cxn ang="0">
                  <a:pos x="474" y="426"/>
                </a:cxn>
                <a:cxn ang="0">
                  <a:pos x="415" y="390"/>
                </a:cxn>
                <a:cxn ang="0">
                  <a:pos x="366" y="366"/>
                </a:cxn>
                <a:cxn ang="0">
                  <a:pos x="192" y="234"/>
                </a:cxn>
                <a:cxn ang="0">
                  <a:pos x="570" y="564"/>
                </a:cxn>
                <a:cxn ang="0">
                  <a:pos x="444" y="732"/>
                </a:cxn>
                <a:cxn ang="0">
                  <a:pos x="318" y="787"/>
                </a:cxn>
                <a:cxn ang="0">
                  <a:pos x="127" y="853"/>
                </a:cxn>
                <a:cxn ang="0">
                  <a:pos x="0" y="1165"/>
                </a:cxn>
                <a:cxn ang="0">
                  <a:pos x="372" y="1015"/>
                </a:cxn>
                <a:cxn ang="0">
                  <a:pos x="222" y="1262"/>
                </a:cxn>
                <a:cxn ang="0">
                  <a:pos x="139" y="1459"/>
                </a:cxn>
                <a:cxn ang="0">
                  <a:pos x="102" y="1495"/>
                </a:cxn>
                <a:cxn ang="0">
                  <a:pos x="84" y="1519"/>
                </a:cxn>
                <a:cxn ang="0">
                  <a:pos x="96" y="1537"/>
                </a:cxn>
                <a:cxn ang="0">
                  <a:pos x="127" y="1567"/>
                </a:cxn>
                <a:cxn ang="0">
                  <a:pos x="145" y="1633"/>
                </a:cxn>
                <a:cxn ang="0">
                  <a:pos x="156" y="1693"/>
                </a:cxn>
                <a:cxn ang="0">
                  <a:pos x="162" y="1723"/>
                </a:cxn>
                <a:cxn ang="0">
                  <a:pos x="216" y="1802"/>
                </a:cxn>
                <a:cxn ang="0">
                  <a:pos x="228" y="1850"/>
                </a:cxn>
                <a:cxn ang="0">
                  <a:pos x="240" y="1904"/>
                </a:cxn>
                <a:cxn ang="0">
                  <a:pos x="246" y="1922"/>
                </a:cxn>
                <a:cxn ang="0">
                  <a:pos x="258" y="1970"/>
                </a:cxn>
                <a:cxn ang="0">
                  <a:pos x="462" y="1922"/>
                </a:cxn>
                <a:cxn ang="0">
                  <a:pos x="624" y="1778"/>
                </a:cxn>
              </a:cxnLst>
              <a:rect l="0" t="0" r="r" b="b"/>
              <a:pathLst>
                <a:path w="2515" h="1970">
                  <a:moveTo>
                    <a:pt x="624" y="1778"/>
                  </a:moveTo>
                  <a:lnTo>
                    <a:pt x="744" y="1669"/>
                  </a:lnTo>
                  <a:lnTo>
                    <a:pt x="834" y="1627"/>
                  </a:lnTo>
                  <a:lnTo>
                    <a:pt x="852" y="1400"/>
                  </a:lnTo>
                  <a:lnTo>
                    <a:pt x="834" y="1225"/>
                  </a:lnTo>
                  <a:lnTo>
                    <a:pt x="876" y="1171"/>
                  </a:lnTo>
                  <a:lnTo>
                    <a:pt x="901" y="1268"/>
                  </a:lnTo>
                  <a:lnTo>
                    <a:pt x="979" y="1370"/>
                  </a:lnTo>
                  <a:lnTo>
                    <a:pt x="1116" y="1519"/>
                  </a:lnTo>
                  <a:lnTo>
                    <a:pt x="1231" y="1621"/>
                  </a:lnTo>
                  <a:lnTo>
                    <a:pt x="1353" y="1632"/>
                  </a:lnTo>
                  <a:lnTo>
                    <a:pt x="1471" y="1693"/>
                  </a:lnTo>
                  <a:lnTo>
                    <a:pt x="1664" y="1659"/>
                  </a:lnTo>
                  <a:lnTo>
                    <a:pt x="1819" y="1678"/>
                  </a:lnTo>
                  <a:lnTo>
                    <a:pt x="1975" y="1632"/>
                  </a:lnTo>
                  <a:lnTo>
                    <a:pt x="1893" y="1513"/>
                  </a:lnTo>
                  <a:lnTo>
                    <a:pt x="1920" y="1385"/>
                  </a:lnTo>
                  <a:lnTo>
                    <a:pt x="1874" y="1285"/>
                  </a:lnTo>
                  <a:lnTo>
                    <a:pt x="1865" y="1129"/>
                  </a:lnTo>
                  <a:lnTo>
                    <a:pt x="1783" y="967"/>
                  </a:lnTo>
                  <a:lnTo>
                    <a:pt x="1527" y="891"/>
                  </a:lnTo>
                  <a:lnTo>
                    <a:pt x="1289" y="873"/>
                  </a:lnTo>
                  <a:lnTo>
                    <a:pt x="1393" y="781"/>
                  </a:lnTo>
                  <a:lnTo>
                    <a:pt x="1549" y="745"/>
                  </a:lnTo>
                  <a:lnTo>
                    <a:pt x="1620" y="738"/>
                  </a:lnTo>
                  <a:lnTo>
                    <a:pt x="1753" y="732"/>
                  </a:lnTo>
                  <a:lnTo>
                    <a:pt x="1933" y="720"/>
                  </a:lnTo>
                  <a:lnTo>
                    <a:pt x="2107" y="618"/>
                  </a:lnTo>
                  <a:lnTo>
                    <a:pt x="2227" y="516"/>
                  </a:lnTo>
                  <a:lnTo>
                    <a:pt x="2377" y="438"/>
                  </a:lnTo>
                  <a:lnTo>
                    <a:pt x="2515" y="337"/>
                  </a:lnTo>
                  <a:lnTo>
                    <a:pt x="2420" y="343"/>
                  </a:lnTo>
                  <a:lnTo>
                    <a:pt x="2191" y="343"/>
                  </a:lnTo>
                  <a:lnTo>
                    <a:pt x="2077" y="331"/>
                  </a:lnTo>
                  <a:lnTo>
                    <a:pt x="2053" y="301"/>
                  </a:lnTo>
                  <a:lnTo>
                    <a:pt x="1951" y="301"/>
                  </a:lnTo>
                  <a:lnTo>
                    <a:pt x="1795" y="259"/>
                  </a:lnTo>
                  <a:lnTo>
                    <a:pt x="1645" y="289"/>
                  </a:lnTo>
                  <a:lnTo>
                    <a:pt x="1447" y="372"/>
                  </a:lnTo>
                  <a:lnTo>
                    <a:pt x="1297" y="408"/>
                  </a:lnTo>
                  <a:lnTo>
                    <a:pt x="1153" y="414"/>
                  </a:lnTo>
                  <a:lnTo>
                    <a:pt x="1308" y="337"/>
                  </a:lnTo>
                  <a:lnTo>
                    <a:pt x="1465" y="198"/>
                  </a:lnTo>
                  <a:lnTo>
                    <a:pt x="1453" y="168"/>
                  </a:lnTo>
                  <a:lnTo>
                    <a:pt x="1465" y="102"/>
                  </a:lnTo>
                  <a:lnTo>
                    <a:pt x="1477" y="36"/>
                  </a:lnTo>
                  <a:lnTo>
                    <a:pt x="1453" y="0"/>
                  </a:lnTo>
                  <a:lnTo>
                    <a:pt x="1417" y="24"/>
                  </a:lnTo>
                  <a:lnTo>
                    <a:pt x="1356" y="42"/>
                  </a:lnTo>
                  <a:lnTo>
                    <a:pt x="1189" y="102"/>
                  </a:lnTo>
                  <a:lnTo>
                    <a:pt x="1098" y="144"/>
                  </a:lnTo>
                  <a:lnTo>
                    <a:pt x="1026" y="144"/>
                  </a:lnTo>
                  <a:lnTo>
                    <a:pt x="991" y="168"/>
                  </a:lnTo>
                  <a:lnTo>
                    <a:pt x="889" y="331"/>
                  </a:lnTo>
                  <a:lnTo>
                    <a:pt x="852" y="408"/>
                  </a:lnTo>
                  <a:lnTo>
                    <a:pt x="726" y="480"/>
                  </a:lnTo>
                  <a:lnTo>
                    <a:pt x="649" y="540"/>
                  </a:lnTo>
                  <a:lnTo>
                    <a:pt x="643" y="540"/>
                  </a:lnTo>
                  <a:lnTo>
                    <a:pt x="637" y="534"/>
                  </a:lnTo>
                  <a:lnTo>
                    <a:pt x="600" y="516"/>
                  </a:lnTo>
                  <a:lnTo>
                    <a:pt x="564" y="492"/>
                  </a:lnTo>
                  <a:lnTo>
                    <a:pt x="552" y="486"/>
                  </a:lnTo>
                  <a:lnTo>
                    <a:pt x="540" y="474"/>
                  </a:lnTo>
                  <a:lnTo>
                    <a:pt x="528" y="462"/>
                  </a:lnTo>
                  <a:lnTo>
                    <a:pt x="504" y="444"/>
                  </a:lnTo>
                  <a:lnTo>
                    <a:pt x="474" y="426"/>
                  </a:lnTo>
                  <a:lnTo>
                    <a:pt x="444" y="408"/>
                  </a:lnTo>
                  <a:lnTo>
                    <a:pt x="415" y="390"/>
                  </a:lnTo>
                  <a:lnTo>
                    <a:pt x="385" y="372"/>
                  </a:lnTo>
                  <a:lnTo>
                    <a:pt x="366" y="366"/>
                  </a:lnTo>
                  <a:lnTo>
                    <a:pt x="360" y="360"/>
                  </a:lnTo>
                  <a:lnTo>
                    <a:pt x="192" y="234"/>
                  </a:lnTo>
                  <a:lnTo>
                    <a:pt x="210" y="307"/>
                  </a:lnTo>
                  <a:lnTo>
                    <a:pt x="570" y="564"/>
                  </a:lnTo>
                  <a:lnTo>
                    <a:pt x="558" y="618"/>
                  </a:lnTo>
                  <a:lnTo>
                    <a:pt x="444" y="732"/>
                  </a:lnTo>
                  <a:lnTo>
                    <a:pt x="324" y="787"/>
                  </a:lnTo>
                  <a:lnTo>
                    <a:pt x="318" y="787"/>
                  </a:lnTo>
                  <a:lnTo>
                    <a:pt x="258" y="811"/>
                  </a:lnTo>
                  <a:lnTo>
                    <a:pt x="127" y="853"/>
                  </a:lnTo>
                  <a:lnTo>
                    <a:pt x="0" y="901"/>
                  </a:lnTo>
                  <a:lnTo>
                    <a:pt x="0" y="1165"/>
                  </a:lnTo>
                  <a:lnTo>
                    <a:pt x="78" y="1147"/>
                  </a:lnTo>
                  <a:lnTo>
                    <a:pt x="372" y="1015"/>
                  </a:lnTo>
                  <a:lnTo>
                    <a:pt x="336" y="1117"/>
                  </a:lnTo>
                  <a:lnTo>
                    <a:pt x="222" y="1262"/>
                  </a:lnTo>
                  <a:lnTo>
                    <a:pt x="145" y="1453"/>
                  </a:lnTo>
                  <a:lnTo>
                    <a:pt x="139" y="1459"/>
                  </a:lnTo>
                  <a:lnTo>
                    <a:pt x="133" y="1465"/>
                  </a:lnTo>
                  <a:lnTo>
                    <a:pt x="102" y="1495"/>
                  </a:lnTo>
                  <a:lnTo>
                    <a:pt x="90" y="1507"/>
                  </a:lnTo>
                  <a:lnTo>
                    <a:pt x="84" y="1519"/>
                  </a:lnTo>
                  <a:lnTo>
                    <a:pt x="84" y="1531"/>
                  </a:lnTo>
                  <a:lnTo>
                    <a:pt x="96" y="1537"/>
                  </a:lnTo>
                  <a:lnTo>
                    <a:pt x="114" y="1549"/>
                  </a:lnTo>
                  <a:lnTo>
                    <a:pt x="127" y="1567"/>
                  </a:lnTo>
                  <a:lnTo>
                    <a:pt x="139" y="1597"/>
                  </a:lnTo>
                  <a:lnTo>
                    <a:pt x="145" y="1633"/>
                  </a:lnTo>
                  <a:lnTo>
                    <a:pt x="150" y="1663"/>
                  </a:lnTo>
                  <a:lnTo>
                    <a:pt x="156" y="1693"/>
                  </a:lnTo>
                  <a:lnTo>
                    <a:pt x="162" y="1717"/>
                  </a:lnTo>
                  <a:lnTo>
                    <a:pt x="162" y="1723"/>
                  </a:lnTo>
                  <a:lnTo>
                    <a:pt x="216" y="1796"/>
                  </a:lnTo>
                  <a:lnTo>
                    <a:pt x="216" y="1802"/>
                  </a:lnTo>
                  <a:lnTo>
                    <a:pt x="222" y="1814"/>
                  </a:lnTo>
                  <a:lnTo>
                    <a:pt x="228" y="1850"/>
                  </a:lnTo>
                  <a:lnTo>
                    <a:pt x="234" y="1886"/>
                  </a:lnTo>
                  <a:lnTo>
                    <a:pt x="240" y="1904"/>
                  </a:lnTo>
                  <a:lnTo>
                    <a:pt x="240" y="1916"/>
                  </a:lnTo>
                  <a:lnTo>
                    <a:pt x="246" y="1922"/>
                  </a:lnTo>
                  <a:lnTo>
                    <a:pt x="252" y="1934"/>
                  </a:lnTo>
                  <a:lnTo>
                    <a:pt x="258" y="1970"/>
                  </a:lnTo>
                  <a:lnTo>
                    <a:pt x="438" y="1970"/>
                  </a:lnTo>
                  <a:lnTo>
                    <a:pt x="462" y="1922"/>
                  </a:lnTo>
                  <a:lnTo>
                    <a:pt x="624" y="1778"/>
                  </a:lnTo>
                  <a:lnTo>
                    <a:pt x="624" y="1778"/>
                  </a:lnTo>
                  <a:close/>
                </a:path>
              </a:pathLst>
            </a:custGeom>
            <a:gradFill rotWithShape="0">
              <a:gsLst>
                <a:gs pos="0">
                  <a:schemeClr val="bg2"/>
                </a:gs>
                <a:gs pos="50000">
                  <a:schemeClr val="bg1"/>
                </a:gs>
                <a:gs pos="100000">
                  <a:schemeClr val="bg2"/>
                </a:gs>
              </a:gsLst>
              <a:lin ang="27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7" name="Freeform 4"/>
            <p:cNvSpPr>
              <a:spLocks/>
            </p:cNvSpPr>
            <p:nvPr/>
          </p:nvSpPr>
          <p:spPr bwMode="hidden">
            <a:xfrm>
              <a:off x="0" y="2496"/>
              <a:ext cx="2112" cy="1604"/>
            </a:xfrm>
            <a:custGeom>
              <a:avLst/>
              <a:gdLst/>
              <a:ahLst/>
              <a:cxnLst>
                <a:cxn ang="0">
                  <a:pos x="580" y="1043"/>
                </a:cxn>
                <a:cxn ang="0">
                  <a:pos x="544" y="683"/>
                </a:cxn>
                <a:cxn ang="0">
                  <a:pos x="670" y="395"/>
                </a:cxn>
                <a:cxn ang="0">
                  <a:pos x="927" y="587"/>
                </a:cxn>
                <a:cxn ang="0">
                  <a:pos x="1214" y="869"/>
                </a:cxn>
                <a:cxn ang="0">
                  <a:pos x="1483" y="1109"/>
                </a:cxn>
                <a:cxn ang="0">
                  <a:pos x="1800" y="1360"/>
                </a:cxn>
                <a:cxn ang="0">
                  <a:pos x="1883" y="1414"/>
                </a:cxn>
                <a:cxn ang="0">
                  <a:pos x="1836" y="1354"/>
                </a:cxn>
                <a:cxn ang="0">
                  <a:pos x="1411" y="1001"/>
                </a:cxn>
                <a:cxn ang="0">
                  <a:pos x="1088" y="683"/>
                </a:cxn>
                <a:cxn ang="0">
                  <a:pos x="723" y="329"/>
                </a:cxn>
                <a:cxn ang="0">
                  <a:pos x="999" y="311"/>
                </a:cxn>
                <a:cxn ang="0">
                  <a:pos x="1286" y="317"/>
                </a:cxn>
                <a:cxn ang="0">
                  <a:pos x="1614" y="269"/>
                </a:cxn>
                <a:cxn ang="0">
                  <a:pos x="2123" y="197"/>
                </a:cxn>
                <a:cxn ang="0">
                  <a:pos x="2075" y="173"/>
                </a:cxn>
                <a:cxn ang="0">
                  <a:pos x="1543" y="257"/>
                </a:cxn>
                <a:cxn ang="0">
                  <a:pos x="1208" y="275"/>
                </a:cxn>
                <a:cxn ang="0">
                  <a:pos x="759" y="257"/>
                </a:cxn>
                <a:cxn ang="0">
                  <a:pos x="819" y="227"/>
                </a:cxn>
                <a:cxn ang="0">
                  <a:pos x="1142" y="0"/>
                </a:cxn>
                <a:cxn ang="0">
                  <a:pos x="1088" y="30"/>
                </a:cxn>
                <a:cxn ang="0">
                  <a:pos x="1010" y="84"/>
                </a:cxn>
                <a:cxn ang="0">
                  <a:pos x="855" y="191"/>
                </a:cxn>
                <a:cxn ang="0">
                  <a:pos x="670" y="281"/>
                </a:cxn>
                <a:cxn ang="0">
                  <a:pos x="634" y="359"/>
                </a:cxn>
                <a:cxn ang="0">
                  <a:pos x="305" y="587"/>
                </a:cxn>
                <a:cxn ang="0">
                  <a:pos x="0" y="725"/>
                </a:cxn>
                <a:cxn ang="0">
                  <a:pos x="0" y="731"/>
                </a:cxn>
                <a:cxn ang="0">
                  <a:pos x="0" y="767"/>
                </a:cxn>
                <a:cxn ang="0">
                  <a:pos x="299" y="635"/>
                </a:cxn>
                <a:cxn ang="0">
                  <a:pos x="592" y="431"/>
                </a:cxn>
                <a:cxn ang="0">
                  <a:pos x="508" y="671"/>
                </a:cxn>
                <a:cxn ang="0">
                  <a:pos x="526" y="995"/>
                </a:cxn>
                <a:cxn ang="0">
                  <a:pos x="460" y="1168"/>
                </a:cxn>
                <a:cxn ang="0">
                  <a:pos x="329" y="1480"/>
                </a:cxn>
                <a:cxn ang="0">
                  <a:pos x="323" y="1696"/>
                </a:cxn>
                <a:cxn ang="0">
                  <a:pos x="329" y="1696"/>
                </a:cxn>
                <a:cxn ang="0">
                  <a:pos x="347" y="1552"/>
                </a:cxn>
                <a:cxn ang="0">
                  <a:pos x="580" y="1043"/>
                </a:cxn>
                <a:cxn ang="0">
                  <a:pos x="580" y="1043"/>
                </a:cxn>
              </a:cxnLst>
              <a:rect l="0" t="0" r="r" b="b"/>
              <a:pathLst>
                <a:path w="2123" h="1696">
                  <a:moveTo>
                    <a:pt x="580" y="1043"/>
                  </a:moveTo>
                  <a:lnTo>
                    <a:pt x="544" y="683"/>
                  </a:lnTo>
                  <a:lnTo>
                    <a:pt x="670" y="395"/>
                  </a:lnTo>
                  <a:lnTo>
                    <a:pt x="927" y="587"/>
                  </a:lnTo>
                  <a:lnTo>
                    <a:pt x="1214" y="869"/>
                  </a:lnTo>
                  <a:lnTo>
                    <a:pt x="1483" y="1109"/>
                  </a:lnTo>
                  <a:lnTo>
                    <a:pt x="1800" y="1360"/>
                  </a:lnTo>
                  <a:lnTo>
                    <a:pt x="1883" y="1414"/>
                  </a:lnTo>
                  <a:lnTo>
                    <a:pt x="1836" y="1354"/>
                  </a:lnTo>
                  <a:lnTo>
                    <a:pt x="1411" y="1001"/>
                  </a:lnTo>
                  <a:lnTo>
                    <a:pt x="1088" y="683"/>
                  </a:lnTo>
                  <a:lnTo>
                    <a:pt x="723" y="329"/>
                  </a:lnTo>
                  <a:lnTo>
                    <a:pt x="999" y="311"/>
                  </a:lnTo>
                  <a:lnTo>
                    <a:pt x="1286" y="317"/>
                  </a:lnTo>
                  <a:lnTo>
                    <a:pt x="1614" y="269"/>
                  </a:lnTo>
                  <a:lnTo>
                    <a:pt x="2123" y="197"/>
                  </a:lnTo>
                  <a:lnTo>
                    <a:pt x="2075" y="173"/>
                  </a:lnTo>
                  <a:lnTo>
                    <a:pt x="1543" y="257"/>
                  </a:lnTo>
                  <a:lnTo>
                    <a:pt x="1208" y="275"/>
                  </a:lnTo>
                  <a:lnTo>
                    <a:pt x="759" y="257"/>
                  </a:lnTo>
                  <a:lnTo>
                    <a:pt x="819" y="227"/>
                  </a:lnTo>
                  <a:lnTo>
                    <a:pt x="1142" y="0"/>
                  </a:lnTo>
                  <a:lnTo>
                    <a:pt x="1088" y="30"/>
                  </a:lnTo>
                  <a:lnTo>
                    <a:pt x="1010" y="84"/>
                  </a:lnTo>
                  <a:lnTo>
                    <a:pt x="855" y="191"/>
                  </a:lnTo>
                  <a:lnTo>
                    <a:pt x="670" y="281"/>
                  </a:lnTo>
                  <a:lnTo>
                    <a:pt x="634" y="359"/>
                  </a:lnTo>
                  <a:lnTo>
                    <a:pt x="305" y="587"/>
                  </a:lnTo>
                  <a:lnTo>
                    <a:pt x="0" y="725"/>
                  </a:lnTo>
                  <a:lnTo>
                    <a:pt x="0" y="731"/>
                  </a:lnTo>
                  <a:lnTo>
                    <a:pt x="0" y="767"/>
                  </a:lnTo>
                  <a:lnTo>
                    <a:pt x="299" y="635"/>
                  </a:lnTo>
                  <a:lnTo>
                    <a:pt x="592" y="431"/>
                  </a:lnTo>
                  <a:lnTo>
                    <a:pt x="508" y="671"/>
                  </a:lnTo>
                  <a:lnTo>
                    <a:pt x="526" y="995"/>
                  </a:lnTo>
                  <a:lnTo>
                    <a:pt x="460" y="1168"/>
                  </a:lnTo>
                  <a:lnTo>
                    <a:pt x="329" y="1480"/>
                  </a:lnTo>
                  <a:lnTo>
                    <a:pt x="323" y="1696"/>
                  </a:lnTo>
                  <a:lnTo>
                    <a:pt x="329" y="1696"/>
                  </a:lnTo>
                  <a:lnTo>
                    <a:pt x="347" y="1552"/>
                  </a:lnTo>
                  <a:lnTo>
                    <a:pt x="580" y="1043"/>
                  </a:lnTo>
                  <a:lnTo>
                    <a:pt x="580" y="1043"/>
                  </a:lnTo>
                  <a:close/>
                </a:path>
              </a:pathLst>
            </a:custGeom>
            <a:gradFill rotWithShape="0">
              <a:gsLst>
                <a:gs pos="0">
                  <a:schemeClr val="accent2"/>
                </a:gs>
                <a:gs pos="100000">
                  <a:schemeClr val="bg1"/>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8" name="Freeform 5"/>
            <p:cNvSpPr>
              <a:spLocks/>
            </p:cNvSpPr>
            <p:nvPr/>
          </p:nvSpPr>
          <p:spPr bwMode="hidden">
            <a:xfrm>
              <a:off x="2092" y="3233"/>
              <a:ext cx="3668" cy="943"/>
            </a:xfrm>
            <a:custGeom>
              <a:avLst/>
              <a:gdLst/>
              <a:ahLst/>
              <a:cxnLst>
                <a:cxn ang="0">
                  <a:pos x="3338" y="288"/>
                </a:cxn>
                <a:cxn ang="0">
                  <a:pos x="3194" y="258"/>
                </a:cxn>
                <a:cxn ang="0">
                  <a:pos x="2816" y="234"/>
                </a:cxn>
                <a:cxn ang="0">
                  <a:pos x="2330" y="306"/>
                </a:cxn>
                <a:cxn ang="0">
                  <a:pos x="2372" y="258"/>
                </a:cxn>
                <a:cxn ang="0">
                  <a:pos x="2624" y="132"/>
                </a:cxn>
                <a:cxn ang="0">
                  <a:pos x="2707" y="24"/>
                </a:cxn>
                <a:cxn ang="0">
                  <a:pos x="2642" y="12"/>
                </a:cxn>
                <a:cxn ang="0">
                  <a:pos x="2515" y="54"/>
                </a:cxn>
                <a:cxn ang="0">
                  <a:pos x="2324" y="66"/>
                </a:cxn>
                <a:cxn ang="0">
                  <a:pos x="2101" y="90"/>
                </a:cxn>
                <a:cxn ang="0">
                  <a:pos x="1855" y="228"/>
                </a:cxn>
                <a:cxn ang="0">
                  <a:pos x="1591" y="337"/>
                </a:cxn>
                <a:cxn ang="0">
                  <a:pos x="1459" y="379"/>
                </a:cxn>
                <a:cxn ang="0">
                  <a:pos x="1417" y="361"/>
                </a:cxn>
                <a:cxn ang="0">
                  <a:pos x="1363" y="331"/>
                </a:cxn>
                <a:cxn ang="0">
                  <a:pos x="1344" y="312"/>
                </a:cxn>
                <a:cxn ang="0">
                  <a:pos x="1290" y="288"/>
                </a:cxn>
                <a:cxn ang="0">
                  <a:pos x="1230" y="252"/>
                </a:cxn>
                <a:cxn ang="0">
                  <a:pos x="1119" y="227"/>
                </a:cxn>
                <a:cxn ang="0">
                  <a:pos x="1320" y="438"/>
                </a:cxn>
                <a:cxn ang="0">
                  <a:pos x="960" y="558"/>
                </a:cxn>
                <a:cxn ang="0">
                  <a:pos x="474" y="630"/>
                </a:cxn>
                <a:cxn ang="0">
                  <a:pos x="132" y="781"/>
                </a:cxn>
                <a:cxn ang="0">
                  <a:pos x="234" y="847"/>
                </a:cxn>
                <a:cxn ang="0">
                  <a:pos x="925" y="739"/>
                </a:cxn>
                <a:cxn ang="0">
                  <a:pos x="637" y="925"/>
                </a:cxn>
                <a:cxn ang="0">
                  <a:pos x="1405" y="943"/>
                </a:cxn>
                <a:cxn ang="0">
                  <a:pos x="1447" y="943"/>
                </a:cxn>
                <a:cxn ang="0">
                  <a:pos x="2888" y="859"/>
                </a:cxn>
                <a:cxn ang="0">
                  <a:pos x="2582" y="708"/>
                </a:cxn>
                <a:cxn ang="0">
                  <a:pos x="2299" y="606"/>
                </a:cxn>
                <a:cxn ang="0">
                  <a:pos x="2606" y="588"/>
                </a:cxn>
                <a:cxn ang="0">
                  <a:pos x="3001" y="582"/>
                </a:cxn>
                <a:cxn ang="0">
                  <a:pos x="3452" y="438"/>
                </a:cxn>
                <a:cxn ang="0">
                  <a:pos x="3668" y="312"/>
                </a:cxn>
                <a:cxn ang="0">
                  <a:pos x="3482" y="300"/>
                </a:cxn>
              </a:cxnLst>
              <a:rect l="0" t="0" r="r" b="b"/>
              <a:pathLst>
                <a:path w="3668" h="943">
                  <a:moveTo>
                    <a:pt x="3482" y="300"/>
                  </a:moveTo>
                  <a:lnTo>
                    <a:pt x="3338" y="288"/>
                  </a:lnTo>
                  <a:lnTo>
                    <a:pt x="3320" y="264"/>
                  </a:lnTo>
                  <a:lnTo>
                    <a:pt x="3194" y="258"/>
                  </a:lnTo>
                  <a:lnTo>
                    <a:pt x="3019" y="216"/>
                  </a:lnTo>
                  <a:lnTo>
                    <a:pt x="2816" y="234"/>
                  </a:lnTo>
                  <a:lnTo>
                    <a:pt x="2533" y="288"/>
                  </a:lnTo>
                  <a:lnTo>
                    <a:pt x="2330" y="306"/>
                  </a:lnTo>
                  <a:lnTo>
                    <a:pt x="2149" y="312"/>
                  </a:lnTo>
                  <a:lnTo>
                    <a:pt x="2372" y="258"/>
                  </a:lnTo>
                  <a:lnTo>
                    <a:pt x="2624" y="156"/>
                  </a:lnTo>
                  <a:lnTo>
                    <a:pt x="2624" y="132"/>
                  </a:lnTo>
                  <a:lnTo>
                    <a:pt x="2666" y="78"/>
                  </a:lnTo>
                  <a:lnTo>
                    <a:pt x="2707" y="24"/>
                  </a:lnTo>
                  <a:lnTo>
                    <a:pt x="2695" y="0"/>
                  </a:lnTo>
                  <a:lnTo>
                    <a:pt x="2642" y="12"/>
                  </a:lnTo>
                  <a:lnTo>
                    <a:pt x="2557" y="30"/>
                  </a:lnTo>
                  <a:lnTo>
                    <a:pt x="2515" y="54"/>
                  </a:lnTo>
                  <a:lnTo>
                    <a:pt x="2425" y="84"/>
                  </a:lnTo>
                  <a:lnTo>
                    <a:pt x="2324" y="66"/>
                  </a:lnTo>
                  <a:lnTo>
                    <a:pt x="2191" y="90"/>
                  </a:lnTo>
                  <a:lnTo>
                    <a:pt x="2101" y="90"/>
                  </a:lnTo>
                  <a:lnTo>
                    <a:pt x="2047" y="108"/>
                  </a:lnTo>
                  <a:lnTo>
                    <a:pt x="1855" y="228"/>
                  </a:lnTo>
                  <a:lnTo>
                    <a:pt x="1771" y="288"/>
                  </a:lnTo>
                  <a:lnTo>
                    <a:pt x="1591" y="337"/>
                  </a:lnTo>
                  <a:lnTo>
                    <a:pt x="1465" y="379"/>
                  </a:lnTo>
                  <a:lnTo>
                    <a:pt x="1459" y="379"/>
                  </a:lnTo>
                  <a:lnTo>
                    <a:pt x="1453" y="373"/>
                  </a:lnTo>
                  <a:lnTo>
                    <a:pt x="1417" y="361"/>
                  </a:lnTo>
                  <a:lnTo>
                    <a:pt x="1381" y="343"/>
                  </a:lnTo>
                  <a:lnTo>
                    <a:pt x="1363" y="331"/>
                  </a:lnTo>
                  <a:lnTo>
                    <a:pt x="1357" y="324"/>
                  </a:lnTo>
                  <a:lnTo>
                    <a:pt x="1344" y="312"/>
                  </a:lnTo>
                  <a:lnTo>
                    <a:pt x="1320" y="300"/>
                  </a:lnTo>
                  <a:lnTo>
                    <a:pt x="1290" y="288"/>
                  </a:lnTo>
                  <a:lnTo>
                    <a:pt x="1260" y="270"/>
                  </a:lnTo>
                  <a:lnTo>
                    <a:pt x="1230" y="252"/>
                  </a:lnTo>
                  <a:lnTo>
                    <a:pt x="1187" y="227"/>
                  </a:lnTo>
                  <a:lnTo>
                    <a:pt x="1119" y="227"/>
                  </a:lnTo>
                  <a:lnTo>
                    <a:pt x="1357" y="397"/>
                  </a:lnTo>
                  <a:lnTo>
                    <a:pt x="1320" y="438"/>
                  </a:lnTo>
                  <a:lnTo>
                    <a:pt x="1135" y="522"/>
                  </a:lnTo>
                  <a:lnTo>
                    <a:pt x="960" y="558"/>
                  </a:lnTo>
                  <a:lnTo>
                    <a:pt x="684" y="600"/>
                  </a:lnTo>
                  <a:lnTo>
                    <a:pt x="474" y="630"/>
                  </a:lnTo>
                  <a:lnTo>
                    <a:pt x="390" y="684"/>
                  </a:lnTo>
                  <a:lnTo>
                    <a:pt x="132" y="781"/>
                  </a:lnTo>
                  <a:lnTo>
                    <a:pt x="0" y="829"/>
                  </a:lnTo>
                  <a:lnTo>
                    <a:pt x="234" y="847"/>
                  </a:lnTo>
                  <a:lnTo>
                    <a:pt x="498" y="829"/>
                  </a:lnTo>
                  <a:lnTo>
                    <a:pt x="925" y="739"/>
                  </a:lnTo>
                  <a:lnTo>
                    <a:pt x="840" y="817"/>
                  </a:lnTo>
                  <a:lnTo>
                    <a:pt x="637" y="925"/>
                  </a:lnTo>
                  <a:lnTo>
                    <a:pt x="613" y="943"/>
                  </a:lnTo>
                  <a:lnTo>
                    <a:pt x="1405" y="943"/>
                  </a:lnTo>
                  <a:lnTo>
                    <a:pt x="1411" y="925"/>
                  </a:lnTo>
                  <a:lnTo>
                    <a:pt x="1447" y="943"/>
                  </a:lnTo>
                  <a:lnTo>
                    <a:pt x="2924" y="943"/>
                  </a:lnTo>
                  <a:lnTo>
                    <a:pt x="2888" y="859"/>
                  </a:lnTo>
                  <a:lnTo>
                    <a:pt x="2713" y="775"/>
                  </a:lnTo>
                  <a:lnTo>
                    <a:pt x="2582" y="708"/>
                  </a:lnTo>
                  <a:lnTo>
                    <a:pt x="2336" y="636"/>
                  </a:lnTo>
                  <a:lnTo>
                    <a:pt x="2299" y="606"/>
                  </a:lnTo>
                  <a:lnTo>
                    <a:pt x="2509" y="582"/>
                  </a:lnTo>
                  <a:lnTo>
                    <a:pt x="2606" y="588"/>
                  </a:lnTo>
                  <a:lnTo>
                    <a:pt x="2773" y="588"/>
                  </a:lnTo>
                  <a:lnTo>
                    <a:pt x="3001" y="582"/>
                  </a:lnTo>
                  <a:lnTo>
                    <a:pt x="3259" y="516"/>
                  </a:lnTo>
                  <a:lnTo>
                    <a:pt x="3452" y="438"/>
                  </a:lnTo>
                  <a:lnTo>
                    <a:pt x="3668" y="391"/>
                  </a:lnTo>
                  <a:lnTo>
                    <a:pt x="3668" y="312"/>
                  </a:lnTo>
                  <a:lnTo>
                    <a:pt x="3482" y="300"/>
                  </a:lnTo>
                  <a:lnTo>
                    <a:pt x="3482" y="300"/>
                  </a:lnTo>
                  <a:close/>
                </a:path>
              </a:pathLst>
            </a:custGeom>
            <a:gradFill rotWithShape="0">
              <a:gsLst>
                <a:gs pos="0">
                  <a:schemeClr val="bg2"/>
                </a:gs>
                <a:gs pos="100000">
                  <a:schemeClr val="bg1"/>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9" name="Freeform 6"/>
            <p:cNvSpPr>
              <a:spLocks/>
            </p:cNvSpPr>
            <p:nvPr/>
          </p:nvSpPr>
          <p:spPr bwMode="hidden">
            <a:xfrm>
              <a:off x="0" y="524"/>
              <a:ext cx="973" cy="1195"/>
            </a:xfrm>
            <a:custGeom>
              <a:avLst/>
              <a:gdLst/>
              <a:ahLst/>
              <a:cxnLst>
                <a:cxn ang="0">
                  <a:pos x="323" y="1186"/>
                </a:cxn>
                <a:cxn ang="0">
                  <a:pos x="490" y="1192"/>
                </a:cxn>
                <a:cxn ang="0">
                  <a:pos x="580" y="1150"/>
                </a:cxn>
                <a:cxn ang="0">
                  <a:pos x="813" y="1085"/>
                </a:cxn>
                <a:cxn ang="0">
                  <a:pos x="933" y="1055"/>
                </a:cxn>
                <a:cxn ang="0">
                  <a:pos x="759" y="989"/>
                </a:cxn>
                <a:cxn ang="0">
                  <a:pos x="556" y="953"/>
                </a:cxn>
                <a:cxn ang="0">
                  <a:pos x="197" y="971"/>
                </a:cxn>
                <a:cxn ang="0">
                  <a:pos x="299" y="893"/>
                </a:cxn>
                <a:cxn ang="0">
                  <a:pos x="496" y="803"/>
                </a:cxn>
                <a:cxn ang="0">
                  <a:pos x="694" y="671"/>
                </a:cxn>
                <a:cxn ang="0">
                  <a:pos x="700" y="671"/>
                </a:cxn>
                <a:cxn ang="0">
                  <a:pos x="712" y="665"/>
                </a:cxn>
                <a:cxn ang="0">
                  <a:pos x="753" y="647"/>
                </a:cxn>
                <a:cxn ang="0">
                  <a:pos x="777" y="641"/>
                </a:cxn>
                <a:cxn ang="0">
                  <a:pos x="789" y="629"/>
                </a:cxn>
                <a:cxn ang="0">
                  <a:pos x="795" y="617"/>
                </a:cxn>
                <a:cxn ang="0">
                  <a:pos x="789" y="611"/>
                </a:cxn>
                <a:cxn ang="0">
                  <a:pos x="783" y="599"/>
                </a:cxn>
                <a:cxn ang="0">
                  <a:pos x="783" y="575"/>
                </a:cxn>
                <a:cxn ang="0">
                  <a:pos x="795" y="545"/>
                </a:cxn>
                <a:cxn ang="0">
                  <a:pos x="807" y="515"/>
                </a:cxn>
                <a:cxn ang="0">
                  <a:pos x="825" y="485"/>
                </a:cxn>
                <a:cxn ang="0">
                  <a:pos x="837" y="455"/>
                </a:cxn>
                <a:cxn ang="0">
                  <a:pos x="843" y="437"/>
                </a:cxn>
                <a:cxn ang="0">
                  <a:pos x="849" y="431"/>
                </a:cxn>
                <a:cxn ang="0">
                  <a:pos x="849" y="347"/>
                </a:cxn>
                <a:cxn ang="0">
                  <a:pos x="849" y="341"/>
                </a:cxn>
                <a:cxn ang="0">
                  <a:pos x="855" y="335"/>
                </a:cxn>
                <a:cxn ang="0">
                  <a:pos x="873" y="305"/>
                </a:cxn>
                <a:cxn ang="0">
                  <a:pos x="885" y="269"/>
                </a:cxn>
                <a:cxn ang="0">
                  <a:pos x="897" y="239"/>
                </a:cxn>
                <a:cxn ang="0">
                  <a:pos x="903" y="227"/>
                </a:cxn>
                <a:cxn ang="0">
                  <a:pos x="909" y="215"/>
                </a:cxn>
                <a:cxn ang="0">
                  <a:pos x="927" y="173"/>
                </a:cxn>
                <a:cxn ang="0">
                  <a:pos x="945" y="137"/>
                </a:cxn>
                <a:cxn ang="0">
                  <a:pos x="951" y="125"/>
                </a:cxn>
                <a:cxn ang="0">
                  <a:pos x="951" y="119"/>
                </a:cxn>
                <a:cxn ang="0">
                  <a:pos x="969" y="0"/>
                </a:cxn>
                <a:cxn ang="0">
                  <a:pos x="945" y="47"/>
                </a:cxn>
                <a:cxn ang="0">
                  <a:pos x="783" y="113"/>
                </a:cxn>
                <a:cxn ang="0">
                  <a:pos x="706" y="161"/>
                </a:cxn>
                <a:cxn ang="0">
                  <a:pos x="460" y="233"/>
                </a:cxn>
                <a:cxn ang="0">
                  <a:pos x="281" y="287"/>
                </a:cxn>
                <a:cxn ang="0">
                  <a:pos x="173" y="293"/>
                </a:cxn>
                <a:cxn ang="0">
                  <a:pos x="12" y="485"/>
                </a:cxn>
                <a:cxn ang="0">
                  <a:pos x="0" y="509"/>
                </a:cxn>
                <a:cxn ang="0">
                  <a:pos x="0" y="1186"/>
                </a:cxn>
                <a:cxn ang="0">
                  <a:pos x="96" y="1180"/>
                </a:cxn>
                <a:cxn ang="0">
                  <a:pos x="323" y="1186"/>
                </a:cxn>
                <a:cxn ang="0">
                  <a:pos x="323" y="1186"/>
                </a:cxn>
              </a:cxnLst>
              <a:rect l="0" t="0" r="r" b="b"/>
              <a:pathLst>
                <a:path w="969" h="1192">
                  <a:moveTo>
                    <a:pt x="323" y="1186"/>
                  </a:moveTo>
                  <a:lnTo>
                    <a:pt x="490" y="1192"/>
                  </a:lnTo>
                  <a:lnTo>
                    <a:pt x="580" y="1150"/>
                  </a:lnTo>
                  <a:lnTo>
                    <a:pt x="813" y="1085"/>
                  </a:lnTo>
                  <a:lnTo>
                    <a:pt x="933" y="1055"/>
                  </a:lnTo>
                  <a:lnTo>
                    <a:pt x="759" y="989"/>
                  </a:lnTo>
                  <a:lnTo>
                    <a:pt x="556" y="953"/>
                  </a:lnTo>
                  <a:lnTo>
                    <a:pt x="197" y="971"/>
                  </a:lnTo>
                  <a:lnTo>
                    <a:pt x="299" y="893"/>
                  </a:lnTo>
                  <a:lnTo>
                    <a:pt x="496" y="803"/>
                  </a:lnTo>
                  <a:lnTo>
                    <a:pt x="694" y="671"/>
                  </a:lnTo>
                  <a:lnTo>
                    <a:pt x="700" y="671"/>
                  </a:lnTo>
                  <a:lnTo>
                    <a:pt x="712" y="665"/>
                  </a:lnTo>
                  <a:lnTo>
                    <a:pt x="753" y="647"/>
                  </a:lnTo>
                  <a:lnTo>
                    <a:pt x="777" y="641"/>
                  </a:lnTo>
                  <a:lnTo>
                    <a:pt x="789" y="629"/>
                  </a:lnTo>
                  <a:lnTo>
                    <a:pt x="795" y="617"/>
                  </a:lnTo>
                  <a:lnTo>
                    <a:pt x="789" y="611"/>
                  </a:lnTo>
                  <a:lnTo>
                    <a:pt x="783" y="599"/>
                  </a:lnTo>
                  <a:lnTo>
                    <a:pt x="783" y="575"/>
                  </a:lnTo>
                  <a:lnTo>
                    <a:pt x="795" y="545"/>
                  </a:lnTo>
                  <a:lnTo>
                    <a:pt x="807" y="515"/>
                  </a:lnTo>
                  <a:lnTo>
                    <a:pt x="825" y="485"/>
                  </a:lnTo>
                  <a:lnTo>
                    <a:pt x="837" y="455"/>
                  </a:lnTo>
                  <a:lnTo>
                    <a:pt x="843" y="437"/>
                  </a:lnTo>
                  <a:lnTo>
                    <a:pt x="849" y="431"/>
                  </a:lnTo>
                  <a:lnTo>
                    <a:pt x="849" y="347"/>
                  </a:lnTo>
                  <a:lnTo>
                    <a:pt x="849" y="341"/>
                  </a:lnTo>
                  <a:lnTo>
                    <a:pt x="855" y="335"/>
                  </a:lnTo>
                  <a:lnTo>
                    <a:pt x="873" y="305"/>
                  </a:lnTo>
                  <a:lnTo>
                    <a:pt x="885" y="269"/>
                  </a:lnTo>
                  <a:lnTo>
                    <a:pt x="897" y="239"/>
                  </a:lnTo>
                  <a:lnTo>
                    <a:pt x="903" y="227"/>
                  </a:lnTo>
                  <a:lnTo>
                    <a:pt x="909" y="215"/>
                  </a:lnTo>
                  <a:lnTo>
                    <a:pt x="927" y="173"/>
                  </a:lnTo>
                  <a:lnTo>
                    <a:pt x="945" y="137"/>
                  </a:lnTo>
                  <a:lnTo>
                    <a:pt x="951" y="125"/>
                  </a:lnTo>
                  <a:lnTo>
                    <a:pt x="951" y="119"/>
                  </a:lnTo>
                  <a:lnTo>
                    <a:pt x="969" y="0"/>
                  </a:lnTo>
                  <a:lnTo>
                    <a:pt x="945" y="47"/>
                  </a:lnTo>
                  <a:lnTo>
                    <a:pt x="783" y="113"/>
                  </a:lnTo>
                  <a:lnTo>
                    <a:pt x="706" y="161"/>
                  </a:lnTo>
                  <a:lnTo>
                    <a:pt x="460" y="233"/>
                  </a:lnTo>
                  <a:lnTo>
                    <a:pt x="281" y="287"/>
                  </a:lnTo>
                  <a:lnTo>
                    <a:pt x="173" y="293"/>
                  </a:lnTo>
                  <a:lnTo>
                    <a:pt x="12" y="485"/>
                  </a:lnTo>
                  <a:lnTo>
                    <a:pt x="0" y="509"/>
                  </a:lnTo>
                  <a:lnTo>
                    <a:pt x="0" y="1186"/>
                  </a:lnTo>
                  <a:lnTo>
                    <a:pt x="96" y="1180"/>
                  </a:lnTo>
                  <a:lnTo>
                    <a:pt x="323" y="1186"/>
                  </a:lnTo>
                  <a:lnTo>
                    <a:pt x="323" y="1186"/>
                  </a:lnTo>
                  <a:close/>
                </a:path>
              </a:pathLst>
            </a:custGeom>
            <a:gradFill rotWithShape="0">
              <a:gsLst>
                <a:gs pos="0">
                  <a:schemeClr val="bg2"/>
                </a:gs>
                <a:gs pos="100000">
                  <a:schemeClr val="bg1"/>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10" name="Freeform 7"/>
            <p:cNvSpPr>
              <a:spLocks/>
            </p:cNvSpPr>
            <p:nvPr/>
          </p:nvSpPr>
          <p:spPr bwMode="hidden">
            <a:xfrm>
              <a:off x="3188" y="1"/>
              <a:ext cx="2570" cy="2266"/>
            </a:xfrm>
            <a:custGeom>
              <a:avLst/>
              <a:gdLst/>
              <a:ahLst/>
              <a:cxnLst>
                <a:cxn ang="0">
                  <a:pos x="859" y="612"/>
                </a:cxn>
                <a:cxn ang="0">
                  <a:pos x="1087" y="853"/>
                </a:cxn>
                <a:cxn ang="0">
                  <a:pos x="961" y="913"/>
                </a:cxn>
                <a:cxn ang="0">
                  <a:pos x="786" y="883"/>
                </a:cxn>
                <a:cxn ang="0">
                  <a:pos x="450" y="931"/>
                </a:cxn>
                <a:cxn ang="0">
                  <a:pos x="150" y="1075"/>
                </a:cxn>
                <a:cxn ang="0">
                  <a:pos x="78" y="1165"/>
                </a:cxn>
                <a:cxn ang="0">
                  <a:pos x="361" y="1256"/>
                </a:cxn>
                <a:cxn ang="0">
                  <a:pos x="444" y="1316"/>
                </a:cxn>
                <a:cxn ang="0">
                  <a:pos x="697" y="1400"/>
                </a:cxn>
                <a:cxn ang="0">
                  <a:pos x="1026" y="1346"/>
                </a:cxn>
                <a:cxn ang="0">
                  <a:pos x="991" y="1412"/>
                </a:cxn>
                <a:cxn ang="0">
                  <a:pos x="804" y="1574"/>
                </a:cxn>
                <a:cxn ang="0">
                  <a:pos x="726" y="1718"/>
                </a:cxn>
                <a:cxn ang="0">
                  <a:pos x="768" y="1742"/>
                </a:cxn>
                <a:cxn ang="0">
                  <a:pos x="865" y="1693"/>
                </a:cxn>
                <a:cxn ang="0">
                  <a:pos x="991" y="1699"/>
                </a:cxn>
                <a:cxn ang="0">
                  <a:pos x="1135" y="1627"/>
                </a:cxn>
                <a:cxn ang="0">
                  <a:pos x="1183" y="1669"/>
                </a:cxn>
                <a:cxn ang="0">
                  <a:pos x="1399" y="1436"/>
                </a:cxn>
                <a:cxn ang="0">
                  <a:pos x="1615" y="1334"/>
                </a:cxn>
                <a:cxn ang="0">
                  <a:pos x="1645" y="1370"/>
                </a:cxn>
                <a:cxn ang="0">
                  <a:pos x="1681" y="1430"/>
                </a:cxn>
                <a:cxn ang="0">
                  <a:pos x="1699" y="1466"/>
                </a:cxn>
                <a:cxn ang="0">
                  <a:pos x="1747" y="1550"/>
                </a:cxn>
                <a:cxn ang="0">
                  <a:pos x="1772" y="1586"/>
                </a:cxn>
                <a:cxn ang="0">
                  <a:pos x="2124" y="2248"/>
                </a:cxn>
                <a:cxn ang="0">
                  <a:pos x="1693" y="1322"/>
                </a:cxn>
                <a:cxn ang="0">
                  <a:pos x="1861" y="1165"/>
                </a:cxn>
                <a:cxn ang="0">
                  <a:pos x="2173" y="1099"/>
                </a:cxn>
                <a:cxn ang="0">
                  <a:pos x="2390" y="1009"/>
                </a:cxn>
                <a:cxn ang="0">
                  <a:pos x="2570" y="805"/>
                </a:cxn>
                <a:cxn ang="0">
                  <a:pos x="2342" y="781"/>
                </a:cxn>
                <a:cxn ang="0">
                  <a:pos x="2114" y="763"/>
                </a:cxn>
                <a:cxn ang="0">
                  <a:pos x="2408" y="433"/>
                </a:cxn>
                <a:cxn ang="0">
                  <a:pos x="2426" y="421"/>
                </a:cxn>
                <a:cxn ang="0">
                  <a:pos x="2474" y="379"/>
                </a:cxn>
                <a:cxn ang="0">
                  <a:pos x="2492" y="355"/>
                </a:cxn>
                <a:cxn ang="0">
                  <a:pos x="2474" y="337"/>
                </a:cxn>
                <a:cxn ang="0">
                  <a:pos x="2474" y="271"/>
                </a:cxn>
                <a:cxn ang="0">
                  <a:pos x="2492" y="192"/>
                </a:cxn>
                <a:cxn ang="0">
                  <a:pos x="2504" y="132"/>
                </a:cxn>
                <a:cxn ang="0">
                  <a:pos x="2492" y="36"/>
                </a:cxn>
                <a:cxn ang="0">
                  <a:pos x="2492" y="24"/>
                </a:cxn>
                <a:cxn ang="0">
                  <a:pos x="2102" y="0"/>
                </a:cxn>
                <a:cxn ang="0">
                  <a:pos x="1909" y="90"/>
                </a:cxn>
                <a:cxn ang="0">
                  <a:pos x="1747" y="535"/>
                </a:cxn>
                <a:cxn ang="0">
                  <a:pos x="1711" y="469"/>
                </a:cxn>
                <a:cxn ang="0">
                  <a:pos x="1633" y="144"/>
                </a:cxn>
                <a:cxn ang="0">
                  <a:pos x="1579" y="0"/>
                </a:cxn>
                <a:cxn ang="0">
                  <a:pos x="738" y="186"/>
                </a:cxn>
                <a:cxn ang="0">
                  <a:pos x="756" y="463"/>
                </a:cxn>
              </a:cxnLst>
              <a:rect l="0" t="0" r="r" b="b"/>
              <a:pathLst>
                <a:path w="2570" h="2266">
                  <a:moveTo>
                    <a:pt x="756" y="463"/>
                  </a:moveTo>
                  <a:lnTo>
                    <a:pt x="859" y="612"/>
                  </a:lnTo>
                  <a:lnTo>
                    <a:pt x="937" y="720"/>
                  </a:lnTo>
                  <a:lnTo>
                    <a:pt x="1087" y="853"/>
                  </a:lnTo>
                  <a:lnTo>
                    <a:pt x="1105" y="907"/>
                  </a:lnTo>
                  <a:lnTo>
                    <a:pt x="961" y="913"/>
                  </a:lnTo>
                  <a:lnTo>
                    <a:pt x="895" y="901"/>
                  </a:lnTo>
                  <a:lnTo>
                    <a:pt x="786" y="883"/>
                  </a:lnTo>
                  <a:lnTo>
                    <a:pt x="637" y="859"/>
                  </a:lnTo>
                  <a:lnTo>
                    <a:pt x="450" y="931"/>
                  </a:lnTo>
                  <a:lnTo>
                    <a:pt x="306" y="1021"/>
                  </a:lnTo>
                  <a:lnTo>
                    <a:pt x="150" y="1075"/>
                  </a:lnTo>
                  <a:lnTo>
                    <a:pt x="0" y="1153"/>
                  </a:lnTo>
                  <a:lnTo>
                    <a:pt x="78" y="1165"/>
                  </a:lnTo>
                  <a:lnTo>
                    <a:pt x="264" y="1220"/>
                  </a:lnTo>
                  <a:lnTo>
                    <a:pt x="361" y="1256"/>
                  </a:lnTo>
                  <a:lnTo>
                    <a:pt x="367" y="1298"/>
                  </a:lnTo>
                  <a:lnTo>
                    <a:pt x="444" y="1316"/>
                  </a:lnTo>
                  <a:lnTo>
                    <a:pt x="558" y="1400"/>
                  </a:lnTo>
                  <a:lnTo>
                    <a:pt x="697" y="1400"/>
                  </a:lnTo>
                  <a:lnTo>
                    <a:pt x="895" y="1346"/>
                  </a:lnTo>
                  <a:lnTo>
                    <a:pt x="1026" y="1346"/>
                  </a:lnTo>
                  <a:lnTo>
                    <a:pt x="1147" y="1358"/>
                  </a:lnTo>
                  <a:lnTo>
                    <a:pt x="991" y="1412"/>
                  </a:lnTo>
                  <a:lnTo>
                    <a:pt x="804" y="1538"/>
                  </a:lnTo>
                  <a:lnTo>
                    <a:pt x="804" y="1574"/>
                  </a:lnTo>
                  <a:lnTo>
                    <a:pt x="762" y="1645"/>
                  </a:lnTo>
                  <a:lnTo>
                    <a:pt x="726" y="1718"/>
                  </a:lnTo>
                  <a:lnTo>
                    <a:pt x="732" y="1754"/>
                  </a:lnTo>
                  <a:lnTo>
                    <a:pt x="768" y="1742"/>
                  </a:lnTo>
                  <a:lnTo>
                    <a:pt x="829" y="1730"/>
                  </a:lnTo>
                  <a:lnTo>
                    <a:pt x="865" y="1693"/>
                  </a:lnTo>
                  <a:lnTo>
                    <a:pt x="925" y="1663"/>
                  </a:lnTo>
                  <a:lnTo>
                    <a:pt x="991" y="1699"/>
                  </a:lnTo>
                  <a:lnTo>
                    <a:pt x="1087" y="1675"/>
                  </a:lnTo>
                  <a:lnTo>
                    <a:pt x="1135" y="1627"/>
                  </a:lnTo>
                  <a:lnTo>
                    <a:pt x="1147" y="1687"/>
                  </a:lnTo>
                  <a:lnTo>
                    <a:pt x="1183" y="1669"/>
                  </a:lnTo>
                  <a:lnTo>
                    <a:pt x="1333" y="1514"/>
                  </a:lnTo>
                  <a:lnTo>
                    <a:pt x="1399" y="1436"/>
                  </a:lnTo>
                  <a:lnTo>
                    <a:pt x="1526" y="1382"/>
                  </a:lnTo>
                  <a:lnTo>
                    <a:pt x="1615" y="1334"/>
                  </a:lnTo>
                  <a:lnTo>
                    <a:pt x="1627" y="1346"/>
                  </a:lnTo>
                  <a:lnTo>
                    <a:pt x="1645" y="1370"/>
                  </a:lnTo>
                  <a:lnTo>
                    <a:pt x="1669" y="1400"/>
                  </a:lnTo>
                  <a:lnTo>
                    <a:pt x="1681" y="1430"/>
                  </a:lnTo>
                  <a:lnTo>
                    <a:pt x="1687" y="1448"/>
                  </a:lnTo>
                  <a:lnTo>
                    <a:pt x="1699" y="1466"/>
                  </a:lnTo>
                  <a:lnTo>
                    <a:pt x="1729" y="1520"/>
                  </a:lnTo>
                  <a:lnTo>
                    <a:pt x="1747" y="1550"/>
                  </a:lnTo>
                  <a:lnTo>
                    <a:pt x="1766" y="1574"/>
                  </a:lnTo>
                  <a:lnTo>
                    <a:pt x="1772" y="1586"/>
                  </a:lnTo>
                  <a:lnTo>
                    <a:pt x="1778" y="1592"/>
                  </a:lnTo>
                  <a:lnTo>
                    <a:pt x="2124" y="2248"/>
                  </a:lnTo>
                  <a:lnTo>
                    <a:pt x="2215" y="2266"/>
                  </a:lnTo>
                  <a:lnTo>
                    <a:pt x="1693" y="1322"/>
                  </a:lnTo>
                  <a:lnTo>
                    <a:pt x="1723" y="1262"/>
                  </a:lnTo>
                  <a:lnTo>
                    <a:pt x="1861" y="1165"/>
                  </a:lnTo>
                  <a:lnTo>
                    <a:pt x="1988" y="1129"/>
                  </a:lnTo>
                  <a:lnTo>
                    <a:pt x="2173" y="1099"/>
                  </a:lnTo>
                  <a:lnTo>
                    <a:pt x="2318" y="1075"/>
                  </a:lnTo>
                  <a:lnTo>
                    <a:pt x="2390" y="1009"/>
                  </a:lnTo>
                  <a:lnTo>
                    <a:pt x="2570" y="895"/>
                  </a:lnTo>
                  <a:lnTo>
                    <a:pt x="2570" y="805"/>
                  </a:lnTo>
                  <a:lnTo>
                    <a:pt x="2516" y="787"/>
                  </a:lnTo>
                  <a:lnTo>
                    <a:pt x="2342" y="781"/>
                  </a:lnTo>
                  <a:lnTo>
                    <a:pt x="2042" y="871"/>
                  </a:lnTo>
                  <a:lnTo>
                    <a:pt x="2114" y="763"/>
                  </a:lnTo>
                  <a:lnTo>
                    <a:pt x="2264" y="624"/>
                  </a:lnTo>
                  <a:lnTo>
                    <a:pt x="2408" y="433"/>
                  </a:lnTo>
                  <a:lnTo>
                    <a:pt x="2414" y="433"/>
                  </a:lnTo>
                  <a:lnTo>
                    <a:pt x="2426" y="421"/>
                  </a:lnTo>
                  <a:lnTo>
                    <a:pt x="2456" y="397"/>
                  </a:lnTo>
                  <a:lnTo>
                    <a:pt x="2474" y="379"/>
                  </a:lnTo>
                  <a:lnTo>
                    <a:pt x="2486" y="367"/>
                  </a:lnTo>
                  <a:lnTo>
                    <a:pt x="2492" y="355"/>
                  </a:lnTo>
                  <a:lnTo>
                    <a:pt x="2486" y="349"/>
                  </a:lnTo>
                  <a:lnTo>
                    <a:pt x="2474" y="337"/>
                  </a:lnTo>
                  <a:lnTo>
                    <a:pt x="2474" y="307"/>
                  </a:lnTo>
                  <a:lnTo>
                    <a:pt x="2474" y="271"/>
                  </a:lnTo>
                  <a:lnTo>
                    <a:pt x="2480" y="228"/>
                  </a:lnTo>
                  <a:lnTo>
                    <a:pt x="2492" y="192"/>
                  </a:lnTo>
                  <a:lnTo>
                    <a:pt x="2498" y="156"/>
                  </a:lnTo>
                  <a:lnTo>
                    <a:pt x="2504" y="132"/>
                  </a:lnTo>
                  <a:lnTo>
                    <a:pt x="2504" y="126"/>
                  </a:lnTo>
                  <a:lnTo>
                    <a:pt x="2492" y="36"/>
                  </a:lnTo>
                  <a:lnTo>
                    <a:pt x="2492" y="36"/>
                  </a:lnTo>
                  <a:lnTo>
                    <a:pt x="2492" y="24"/>
                  </a:lnTo>
                  <a:lnTo>
                    <a:pt x="2498" y="0"/>
                  </a:lnTo>
                  <a:lnTo>
                    <a:pt x="2102" y="0"/>
                  </a:lnTo>
                  <a:lnTo>
                    <a:pt x="2006" y="60"/>
                  </a:lnTo>
                  <a:lnTo>
                    <a:pt x="1909" y="90"/>
                  </a:lnTo>
                  <a:lnTo>
                    <a:pt x="1808" y="337"/>
                  </a:lnTo>
                  <a:lnTo>
                    <a:pt x="1747" y="535"/>
                  </a:lnTo>
                  <a:lnTo>
                    <a:pt x="1687" y="588"/>
                  </a:lnTo>
                  <a:lnTo>
                    <a:pt x="1711" y="469"/>
                  </a:lnTo>
                  <a:lnTo>
                    <a:pt x="1687" y="343"/>
                  </a:lnTo>
                  <a:lnTo>
                    <a:pt x="1633" y="144"/>
                  </a:lnTo>
                  <a:lnTo>
                    <a:pt x="1585" y="12"/>
                  </a:lnTo>
                  <a:lnTo>
                    <a:pt x="1579" y="0"/>
                  </a:lnTo>
                  <a:lnTo>
                    <a:pt x="786" y="0"/>
                  </a:lnTo>
                  <a:lnTo>
                    <a:pt x="738" y="186"/>
                  </a:lnTo>
                  <a:lnTo>
                    <a:pt x="756" y="463"/>
                  </a:lnTo>
                  <a:lnTo>
                    <a:pt x="756" y="463"/>
                  </a:lnTo>
                  <a:close/>
                </a:path>
              </a:pathLst>
            </a:custGeom>
            <a:gradFill rotWithShape="0">
              <a:gsLst>
                <a:gs pos="0">
                  <a:schemeClr val="bg2"/>
                </a:gs>
                <a:gs pos="100000">
                  <a:schemeClr val="bg1"/>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11" name="Freeform 8"/>
            <p:cNvSpPr>
              <a:spLocks/>
            </p:cNvSpPr>
            <p:nvPr/>
          </p:nvSpPr>
          <p:spPr bwMode="hidden">
            <a:xfrm>
              <a:off x="3525" y="1"/>
              <a:ext cx="2185" cy="1508"/>
            </a:xfrm>
            <a:custGeom>
              <a:avLst/>
              <a:gdLst/>
              <a:ahLst/>
              <a:cxnLst>
                <a:cxn ang="0">
                  <a:pos x="1034" y="767"/>
                </a:cxn>
                <a:cxn ang="0">
                  <a:pos x="1190" y="1235"/>
                </a:cxn>
                <a:cxn ang="0">
                  <a:pos x="956" y="1193"/>
                </a:cxn>
                <a:cxn ang="0">
                  <a:pos x="723" y="1127"/>
                </a:cxn>
                <a:cxn ang="0">
                  <a:pos x="442" y="1109"/>
                </a:cxn>
                <a:cxn ang="0">
                  <a:pos x="0" y="1079"/>
                </a:cxn>
                <a:cxn ang="0">
                  <a:pos x="30" y="1115"/>
                </a:cxn>
                <a:cxn ang="0">
                  <a:pos x="496" y="1133"/>
                </a:cxn>
                <a:cxn ang="0">
                  <a:pos x="777" y="1187"/>
                </a:cxn>
                <a:cxn ang="0">
                  <a:pos x="1130" y="1301"/>
                </a:cxn>
                <a:cxn ang="0">
                  <a:pos x="1070" y="1319"/>
                </a:cxn>
                <a:cxn ang="0">
                  <a:pos x="711" y="1505"/>
                </a:cxn>
                <a:cxn ang="0">
                  <a:pos x="765" y="1481"/>
                </a:cxn>
                <a:cxn ang="0">
                  <a:pos x="861" y="1439"/>
                </a:cxn>
                <a:cxn ang="0">
                  <a:pos x="1022" y="1355"/>
                </a:cxn>
                <a:cxn ang="0">
                  <a:pos x="1214" y="1295"/>
                </a:cxn>
                <a:cxn ang="0">
                  <a:pos x="1267" y="1223"/>
                </a:cxn>
                <a:cxn ang="0">
                  <a:pos x="1632" y="1043"/>
                </a:cxn>
                <a:cxn ang="0">
                  <a:pos x="1931" y="953"/>
                </a:cxn>
                <a:cxn ang="0">
                  <a:pos x="2176" y="821"/>
                </a:cxn>
                <a:cxn ang="0">
                  <a:pos x="1961" y="911"/>
                </a:cxn>
                <a:cxn ang="0">
                  <a:pos x="1656" y="989"/>
                </a:cxn>
                <a:cxn ang="0">
                  <a:pos x="1339" y="1151"/>
                </a:cxn>
                <a:cxn ang="0">
                  <a:pos x="1501" y="905"/>
                </a:cxn>
                <a:cxn ang="0">
                  <a:pos x="1620" y="545"/>
                </a:cxn>
                <a:cxn ang="0">
                  <a:pos x="1740" y="372"/>
                </a:cxn>
                <a:cxn ang="0">
                  <a:pos x="1979" y="60"/>
                </a:cxn>
                <a:cxn ang="0">
                  <a:pos x="2003" y="0"/>
                </a:cxn>
                <a:cxn ang="0">
                  <a:pos x="1973" y="0"/>
                </a:cxn>
                <a:cxn ang="0">
                  <a:pos x="1596" y="480"/>
                </a:cxn>
                <a:cxn ang="0">
                  <a:pos x="1477" y="887"/>
                </a:cxn>
                <a:cxn ang="0">
                  <a:pos x="1255" y="1175"/>
                </a:cxn>
                <a:cxn ang="0">
                  <a:pos x="1130" y="905"/>
                </a:cxn>
                <a:cxn ang="0">
                  <a:pos x="1010" y="540"/>
                </a:cxn>
                <a:cxn ang="0">
                  <a:pos x="885" y="222"/>
                </a:cxn>
                <a:cxn ang="0">
                  <a:pos x="789" y="0"/>
                </a:cxn>
                <a:cxn ang="0">
                  <a:pos x="753" y="0"/>
                </a:cxn>
                <a:cxn ang="0">
                  <a:pos x="903" y="354"/>
                </a:cxn>
                <a:cxn ang="0">
                  <a:pos x="1034" y="767"/>
                </a:cxn>
                <a:cxn ang="0">
                  <a:pos x="1034" y="767"/>
                </a:cxn>
              </a:cxnLst>
              <a:rect l="0" t="0" r="r" b="b"/>
              <a:pathLst>
                <a:path w="2176" h="1505">
                  <a:moveTo>
                    <a:pt x="1034" y="767"/>
                  </a:moveTo>
                  <a:lnTo>
                    <a:pt x="1190" y="1235"/>
                  </a:lnTo>
                  <a:lnTo>
                    <a:pt x="956" y="1193"/>
                  </a:lnTo>
                  <a:lnTo>
                    <a:pt x="723" y="1127"/>
                  </a:lnTo>
                  <a:lnTo>
                    <a:pt x="442" y="1109"/>
                  </a:lnTo>
                  <a:lnTo>
                    <a:pt x="0" y="1079"/>
                  </a:lnTo>
                  <a:lnTo>
                    <a:pt x="30" y="1115"/>
                  </a:lnTo>
                  <a:lnTo>
                    <a:pt x="496" y="1133"/>
                  </a:lnTo>
                  <a:lnTo>
                    <a:pt x="777" y="1187"/>
                  </a:lnTo>
                  <a:lnTo>
                    <a:pt x="1130" y="1301"/>
                  </a:lnTo>
                  <a:lnTo>
                    <a:pt x="1070" y="1319"/>
                  </a:lnTo>
                  <a:lnTo>
                    <a:pt x="711" y="1505"/>
                  </a:lnTo>
                  <a:lnTo>
                    <a:pt x="765" y="1481"/>
                  </a:lnTo>
                  <a:lnTo>
                    <a:pt x="861" y="1439"/>
                  </a:lnTo>
                  <a:lnTo>
                    <a:pt x="1022" y="1355"/>
                  </a:lnTo>
                  <a:lnTo>
                    <a:pt x="1214" y="1295"/>
                  </a:lnTo>
                  <a:lnTo>
                    <a:pt x="1267" y="1223"/>
                  </a:lnTo>
                  <a:lnTo>
                    <a:pt x="1632" y="1043"/>
                  </a:lnTo>
                  <a:lnTo>
                    <a:pt x="1931" y="953"/>
                  </a:lnTo>
                  <a:lnTo>
                    <a:pt x="2176" y="821"/>
                  </a:lnTo>
                  <a:lnTo>
                    <a:pt x="1961" y="911"/>
                  </a:lnTo>
                  <a:lnTo>
                    <a:pt x="1656" y="989"/>
                  </a:lnTo>
                  <a:lnTo>
                    <a:pt x="1339" y="1151"/>
                  </a:lnTo>
                  <a:lnTo>
                    <a:pt x="1501" y="905"/>
                  </a:lnTo>
                  <a:lnTo>
                    <a:pt x="1620" y="545"/>
                  </a:lnTo>
                  <a:lnTo>
                    <a:pt x="1740" y="372"/>
                  </a:lnTo>
                  <a:lnTo>
                    <a:pt x="1979" y="60"/>
                  </a:lnTo>
                  <a:lnTo>
                    <a:pt x="2003" y="0"/>
                  </a:lnTo>
                  <a:lnTo>
                    <a:pt x="1973" y="0"/>
                  </a:lnTo>
                  <a:lnTo>
                    <a:pt x="1596" y="480"/>
                  </a:lnTo>
                  <a:lnTo>
                    <a:pt x="1477" y="887"/>
                  </a:lnTo>
                  <a:lnTo>
                    <a:pt x="1255" y="1175"/>
                  </a:lnTo>
                  <a:lnTo>
                    <a:pt x="1130" y="905"/>
                  </a:lnTo>
                  <a:lnTo>
                    <a:pt x="1010" y="540"/>
                  </a:lnTo>
                  <a:lnTo>
                    <a:pt x="885" y="222"/>
                  </a:lnTo>
                  <a:lnTo>
                    <a:pt x="789" y="0"/>
                  </a:lnTo>
                  <a:lnTo>
                    <a:pt x="753" y="0"/>
                  </a:lnTo>
                  <a:lnTo>
                    <a:pt x="903" y="354"/>
                  </a:lnTo>
                  <a:lnTo>
                    <a:pt x="1034" y="767"/>
                  </a:lnTo>
                  <a:lnTo>
                    <a:pt x="1034" y="767"/>
                  </a:lnTo>
                  <a:close/>
                </a:path>
              </a:pathLst>
            </a:custGeom>
            <a:gradFill rotWithShape="0">
              <a:gsLst>
                <a:gs pos="0">
                  <a:schemeClr val="accent2"/>
                </a:gs>
                <a:gs pos="100000">
                  <a:schemeClr val="bg1"/>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12" name="Freeform 9"/>
            <p:cNvSpPr>
              <a:spLocks/>
            </p:cNvSpPr>
            <p:nvPr/>
          </p:nvSpPr>
          <p:spPr bwMode="hidden">
            <a:xfrm>
              <a:off x="0" y="649"/>
              <a:ext cx="816" cy="806"/>
            </a:xfrm>
            <a:custGeom>
              <a:avLst/>
              <a:gdLst/>
              <a:ahLst/>
              <a:cxnLst>
                <a:cxn ang="0">
                  <a:pos x="161" y="564"/>
                </a:cxn>
                <a:cxn ang="0">
                  <a:pos x="329" y="438"/>
                </a:cxn>
                <a:cxn ang="0">
                  <a:pos x="646" y="216"/>
                </a:cxn>
                <a:cxn ang="0">
                  <a:pos x="813" y="0"/>
                </a:cxn>
                <a:cxn ang="0">
                  <a:pos x="676" y="150"/>
                </a:cxn>
                <a:cxn ang="0">
                  <a:pos x="144" y="504"/>
                </a:cxn>
                <a:cxn ang="0">
                  <a:pos x="0" y="732"/>
                </a:cxn>
                <a:cxn ang="0">
                  <a:pos x="0" y="804"/>
                </a:cxn>
                <a:cxn ang="0">
                  <a:pos x="161" y="564"/>
                </a:cxn>
                <a:cxn ang="0">
                  <a:pos x="161" y="564"/>
                </a:cxn>
              </a:cxnLst>
              <a:rect l="0" t="0" r="r" b="b"/>
              <a:pathLst>
                <a:path w="813" h="804">
                  <a:moveTo>
                    <a:pt x="161" y="564"/>
                  </a:moveTo>
                  <a:lnTo>
                    <a:pt x="329" y="438"/>
                  </a:lnTo>
                  <a:lnTo>
                    <a:pt x="646" y="216"/>
                  </a:lnTo>
                  <a:lnTo>
                    <a:pt x="813" y="0"/>
                  </a:lnTo>
                  <a:lnTo>
                    <a:pt x="676" y="150"/>
                  </a:lnTo>
                  <a:lnTo>
                    <a:pt x="144" y="504"/>
                  </a:lnTo>
                  <a:lnTo>
                    <a:pt x="0" y="732"/>
                  </a:lnTo>
                  <a:lnTo>
                    <a:pt x="0" y="804"/>
                  </a:lnTo>
                  <a:lnTo>
                    <a:pt x="161" y="564"/>
                  </a:lnTo>
                  <a:lnTo>
                    <a:pt x="161" y="564"/>
                  </a:lnTo>
                  <a:close/>
                </a:path>
              </a:pathLst>
            </a:custGeom>
            <a:gradFill rotWithShape="0">
              <a:gsLst>
                <a:gs pos="0">
                  <a:schemeClr val="accent2"/>
                </a:gs>
                <a:gs pos="100000">
                  <a:schemeClr val="bg1"/>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13" name="Freeform 10"/>
            <p:cNvSpPr>
              <a:spLocks/>
            </p:cNvSpPr>
            <p:nvPr/>
          </p:nvSpPr>
          <p:spPr bwMode="hidden">
            <a:xfrm>
              <a:off x="0" y="1545"/>
              <a:ext cx="762" cy="107"/>
            </a:xfrm>
            <a:custGeom>
              <a:avLst/>
              <a:gdLst/>
              <a:ahLst/>
              <a:cxnLst>
                <a:cxn ang="0">
                  <a:pos x="460" y="66"/>
                </a:cxn>
                <a:cxn ang="0">
                  <a:pos x="759" y="0"/>
                </a:cxn>
                <a:cxn ang="0">
                  <a:pos x="496" y="36"/>
                </a:cxn>
                <a:cxn ang="0">
                  <a:pos x="138" y="48"/>
                </a:cxn>
                <a:cxn ang="0">
                  <a:pos x="0" y="78"/>
                </a:cxn>
                <a:cxn ang="0">
                  <a:pos x="0" y="107"/>
                </a:cxn>
                <a:cxn ang="0">
                  <a:pos x="96" y="89"/>
                </a:cxn>
                <a:cxn ang="0">
                  <a:pos x="460" y="66"/>
                </a:cxn>
                <a:cxn ang="0">
                  <a:pos x="460" y="66"/>
                </a:cxn>
              </a:cxnLst>
              <a:rect l="0" t="0" r="r" b="b"/>
              <a:pathLst>
                <a:path w="759" h="107">
                  <a:moveTo>
                    <a:pt x="460" y="66"/>
                  </a:moveTo>
                  <a:lnTo>
                    <a:pt x="759" y="0"/>
                  </a:lnTo>
                  <a:lnTo>
                    <a:pt x="496" y="36"/>
                  </a:lnTo>
                  <a:lnTo>
                    <a:pt x="138" y="48"/>
                  </a:lnTo>
                  <a:lnTo>
                    <a:pt x="0" y="78"/>
                  </a:lnTo>
                  <a:lnTo>
                    <a:pt x="0" y="107"/>
                  </a:lnTo>
                  <a:lnTo>
                    <a:pt x="96" y="89"/>
                  </a:lnTo>
                  <a:lnTo>
                    <a:pt x="460" y="66"/>
                  </a:lnTo>
                  <a:lnTo>
                    <a:pt x="460" y="66"/>
                  </a:lnTo>
                  <a:close/>
                </a:path>
              </a:pathLst>
            </a:custGeom>
            <a:gradFill rotWithShape="0">
              <a:gsLst>
                <a:gs pos="0">
                  <a:schemeClr val="accent2"/>
                </a:gs>
                <a:gs pos="100000">
                  <a:schemeClr val="bg1"/>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14" name="Freeform 11"/>
            <p:cNvSpPr>
              <a:spLocks/>
            </p:cNvSpPr>
            <p:nvPr/>
          </p:nvSpPr>
          <p:spPr bwMode="hidden">
            <a:xfrm>
              <a:off x="2314" y="3431"/>
              <a:ext cx="3182" cy="745"/>
            </a:xfrm>
            <a:custGeom>
              <a:avLst/>
              <a:gdLst/>
              <a:ahLst/>
              <a:cxnLst>
                <a:cxn ang="0">
                  <a:pos x="1387" y="239"/>
                </a:cxn>
                <a:cxn ang="0">
                  <a:pos x="1734" y="233"/>
                </a:cxn>
                <a:cxn ang="0">
                  <a:pos x="2087" y="251"/>
                </a:cxn>
                <a:cxn ang="0">
                  <a:pos x="2505" y="233"/>
                </a:cxn>
                <a:cxn ang="0">
                  <a:pos x="3169" y="204"/>
                </a:cxn>
                <a:cxn ang="0">
                  <a:pos x="3115" y="186"/>
                </a:cxn>
                <a:cxn ang="0">
                  <a:pos x="2422" y="221"/>
                </a:cxn>
                <a:cxn ang="0">
                  <a:pos x="2003" y="221"/>
                </a:cxn>
                <a:cxn ang="0">
                  <a:pos x="1459" y="186"/>
                </a:cxn>
                <a:cxn ang="0">
                  <a:pos x="1543" y="168"/>
                </a:cxn>
                <a:cxn ang="0">
                  <a:pos x="2039" y="0"/>
                </a:cxn>
                <a:cxn ang="0">
                  <a:pos x="1961" y="24"/>
                </a:cxn>
                <a:cxn ang="0">
                  <a:pos x="1836" y="66"/>
                </a:cxn>
                <a:cxn ang="0">
                  <a:pos x="1602" y="138"/>
                </a:cxn>
                <a:cxn ang="0">
                  <a:pos x="1339" y="198"/>
                </a:cxn>
                <a:cxn ang="0">
                  <a:pos x="1268" y="251"/>
                </a:cxn>
                <a:cxn ang="0">
                  <a:pos x="765" y="413"/>
                </a:cxn>
                <a:cxn ang="0">
                  <a:pos x="335" y="503"/>
                </a:cxn>
                <a:cxn ang="0">
                  <a:pos x="0" y="617"/>
                </a:cxn>
                <a:cxn ang="0">
                  <a:pos x="299" y="539"/>
                </a:cxn>
                <a:cxn ang="0">
                  <a:pos x="735" y="449"/>
                </a:cxn>
                <a:cxn ang="0">
                  <a:pos x="1178" y="311"/>
                </a:cxn>
                <a:cxn ang="0">
                  <a:pos x="981" y="491"/>
                </a:cxn>
                <a:cxn ang="0">
                  <a:pos x="867" y="743"/>
                </a:cxn>
                <a:cxn ang="0">
                  <a:pos x="861" y="743"/>
                </a:cxn>
                <a:cxn ang="0">
                  <a:pos x="933" y="743"/>
                </a:cxn>
                <a:cxn ang="0">
                  <a:pos x="1022" y="497"/>
                </a:cxn>
                <a:cxn ang="0">
                  <a:pos x="1297" y="281"/>
                </a:cxn>
                <a:cxn ang="0">
                  <a:pos x="1531" y="449"/>
                </a:cxn>
                <a:cxn ang="0">
                  <a:pos x="1770" y="677"/>
                </a:cxn>
                <a:cxn ang="0">
                  <a:pos x="1854" y="743"/>
                </a:cxn>
                <a:cxn ang="0">
                  <a:pos x="1919" y="743"/>
                </a:cxn>
                <a:cxn ang="0">
                  <a:pos x="1692" y="527"/>
                </a:cxn>
                <a:cxn ang="0">
                  <a:pos x="1387" y="239"/>
                </a:cxn>
                <a:cxn ang="0">
                  <a:pos x="1387" y="239"/>
                </a:cxn>
              </a:cxnLst>
              <a:rect l="0" t="0" r="r" b="b"/>
              <a:pathLst>
                <a:path w="3169" h="743">
                  <a:moveTo>
                    <a:pt x="1387" y="239"/>
                  </a:moveTo>
                  <a:lnTo>
                    <a:pt x="1734" y="233"/>
                  </a:lnTo>
                  <a:lnTo>
                    <a:pt x="2087" y="251"/>
                  </a:lnTo>
                  <a:lnTo>
                    <a:pt x="2505" y="233"/>
                  </a:lnTo>
                  <a:lnTo>
                    <a:pt x="3169" y="204"/>
                  </a:lnTo>
                  <a:lnTo>
                    <a:pt x="3115" y="186"/>
                  </a:lnTo>
                  <a:lnTo>
                    <a:pt x="2422" y="221"/>
                  </a:lnTo>
                  <a:lnTo>
                    <a:pt x="2003" y="221"/>
                  </a:lnTo>
                  <a:lnTo>
                    <a:pt x="1459" y="186"/>
                  </a:lnTo>
                  <a:lnTo>
                    <a:pt x="1543" y="168"/>
                  </a:lnTo>
                  <a:lnTo>
                    <a:pt x="2039" y="0"/>
                  </a:lnTo>
                  <a:lnTo>
                    <a:pt x="1961" y="24"/>
                  </a:lnTo>
                  <a:lnTo>
                    <a:pt x="1836" y="66"/>
                  </a:lnTo>
                  <a:lnTo>
                    <a:pt x="1602" y="138"/>
                  </a:lnTo>
                  <a:lnTo>
                    <a:pt x="1339" y="198"/>
                  </a:lnTo>
                  <a:lnTo>
                    <a:pt x="1268" y="251"/>
                  </a:lnTo>
                  <a:lnTo>
                    <a:pt x="765" y="413"/>
                  </a:lnTo>
                  <a:lnTo>
                    <a:pt x="335" y="503"/>
                  </a:lnTo>
                  <a:lnTo>
                    <a:pt x="0" y="617"/>
                  </a:lnTo>
                  <a:lnTo>
                    <a:pt x="299" y="539"/>
                  </a:lnTo>
                  <a:lnTo>
                    <a:pt x="735" y="449"/>
                  </a:lnTo>
                  <a:lnTo>
                    <a:pt x="1178" y="311"/>
                  </a:lnTo>
                  <a:lnTo>
                    <a:pt x="981" y="491"/>
                  </a:lnTo>
                  <a:lnTo>
                    <a:pt x="867" y="743"/>
                  </a:lnTo>
                  <a:lnTo>
                    <a:pt x="861" y="743"/>
                  </a:lnTo>
                  <a:lnTo>
                    <a:pt x="933" y="743"/>
                  </a:lnTo>
                  <a:lnTo>
                    <a:pt x="1022" y="497"/>
                  </a:lnTo>
                  <a:lnTo>
                    <a:pt x="1297" y="281"/>
                  </a:lnTo>
                  <a:lnTo>
                    <a:pt x="1531" y="449"/>
                  </a:lnTo>
                  <a:lnTo>
                    <a:pt x="1770" y="677"/>
                  </a:lnTo>
                  <a:lnTo>
                    <a:pt x="1854" y="743"/>
                  </a:lnTo>
                  <a:lnTo>
                    <a:pt x="1919" y="743"/>
                  </a:lnTo>
                  <a:lnTo>
                    <a:pt x="1692" y="527"/>
                  </a:lnTo>
                  <a:lnTo>
                    <a:pt x="1387" y="239"/>
                  </a:lnTo>
                  <a:lnTo>
                    <a:pt x="1387" y="239"/>
                  </a:lnTo>
                  <a:close/>
                </a:path>
              </a:pathLst>
            </a:custGeom>
            <a:gradFill rotWithShape="0">
              <a:gsLst>
                <a:gs pos="0">
                  <a:schemeClr val="accent2"/>
                </a:gs>
                <a:gs pos="100000">
                  <a:schemeClr val="bg1"/>
                </a:gs>
              </a:gsLst>
              <a:lin ang="27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15" name="Rectangle 12"/>
            <p:cNvSpPr>
              <a:spLocks noChangeArrowheads="1"/>
            </p:cNvSpPr>
            <p:nvPr/>
          </p:nvSpPr>
          <p:spPr bwMode="hidden">
            <a:xfrm>
              <a:off x="192" y="127"/>
              <a:ext cx="1" cy="1"/>
            </a:xfrm>
            <a:prstGeom prst="rect">
              <a:avLst/>
            </a:prstGeom>
            <a:solidFill>
              <a:srgbClr val="9A1E8D"/>
            </a:solidFill>
            <a:ln w="9525">
              <a:noFill/>
              <a:miter lim="800000"/>
              <a:headEnd/>
              <a:tailEnd/>
            </a:ln>
          </p:spPr>
          <p:txBody>
            <a:bodyPr/>
            <a:lstStyle/>
            <a:p>
              <a:pPr fontAlgn="auto">
                <a:spcBef>
                  <a:spcPts val="0"/>
                </a:spcBef>
                <a:spcAft>
                  <a:spcPts val="0"/>
                </a:spcAft>
                <a:defRPr/>
              </a:pPr>
              <a:endParaRPr lang="ru-RU">
                <a:latin typeface="+mn-lt"/>
                <a:cs typeface="+mn-cs"/>
              </a:endParaRPr>
            </a:p>
          </p:txBody>
        </p:sp>
        <p:sp>
          <p:nvSpPr>
            <p:cNvPr id="16" name="Rectangle 13"/>
            <p:cNvSpPr>
              <a:spLocks noChangeArrowheads="1"/>
            </p:cNvSpPr>
            <p:nvPr/>
          </p:nvSpPr>
          <p:spPr bwMode="hidden">
            <a:xfrm>
              <a:off x="204" y="131"/>
              <a:ext cx="1" cy="1"/>
            </a:xfrm>
            <a:prstGeom prst="rect">
              <a:avLst/>
            </a:prstGeom>
            <a:solidFill>
              <a:srgbClr val="9A1E8D"/>
            </a:solidFill>
            <a:ln w="9525">
              <a:noFill/>
              <a:miter lim="800000"/>
              <a:headEnd/>
              <a:tailEnd/>
            </a:ln>
          </p:spPr>
          <p:txBody>
            <a:bodyPr/>
            <a:lstStyle/>
            <a:p>
              <a:pPr fontAlgn="auto">
                <a:spcBef>
                  <a:spcPts val="0"/>
                </a:spcBef>
                <a:spcAft>
                  <a:spcPts val="0"/>
                </a:spcAft>
                <a:defRPr/>
              </a:pPr>
              <a:endParaRPr lang="ru-RU">
                <a:latin typeface="+mn-lt"/>
                <a:cs typeface="+mn-cs"/>
              </a:endParaRPr>
            </a:p>
          </p:txBody>
        </p:sp>
        <p:sp>
          <p:nvSpPr>
            <p:cNvPr id="17" name="Freeform 14"/>
            <p:cNvSpPr>
              <a:spLocks/>
            </p:cNvSpPr>
            <p:nvPr/>
          </p:nvSpPr>
          <p:spPr bwMode="hidden">
            <a:xfrm>
              <a:off x="0" y="4032"/>
              <a:ext cx="5760" cy="288"/>
            </a:xfrm>
            <a:custGeom>
              <a:avLst/>
              <a:gdLst/>
              <a:ahLst/>
              <a:cxnLst>
                <a:cxn ang="0">
                  <a:pos x="5740" y="288"/>
                </a:cxn>
                <a:cxn ang="0">
                  <a:pos x="0" y="288"/>
                </a:cxn>
                <a:cxn ang="0">
                  <a:pos x="0" y="0"/>
                </a:cxn>
                <a:cxn ang="0">
                  <a:pos x="5740" y="0"/>
                </a:cxn>
                <a:cxn ang="0">
                  <a:pos x="5740" y="288"/>
                </a:cxn>
                <a:cxn ang="0">
                  <a:pos x="5740" y="288"/>
                </a:cxn>
              </a:cxnLst>
              <a:rect l="0" t="0" r="r" b="b"/>
              <a:pathLst>
                <a:path w="5740" h="288">
                  <a:moveTo>
                    <a:pt x="5740" y="288"/>
                  </a:moveTo>
                  <a:lnTo>
                    <a:pt x="0" y="288"/>
                  </a:lnTo>
                  <a:lnTo>
                    <a:pt x="0" y="0"/>
                  </a:lnTo>
                  <a:lnTo>
                    <a:pt x="5740" y="0"/>
                  </a:lnTo>
                  <a:lnTo>
                    <a:pt x="5740" y="288"/>
                  </a:lnTo>
                  <a:lnTo>
                    <a:pt x="5740" y="288"/>
                  </a:lnTo>
                  <a:close/>
                </a:path>
              </a:pathLst>
            </a:custGeom>
            <a:gradFill rotWithShape="0">
              <a:gsLst>
                <a:gs pos="0">
                  <a:schemeClr val="bg1"/>
                </a:gs>
                <a:gs pos="100000">
                  <a:schemeClr val="bg1">
                    <a:gamma/>
                    <a:shade val="46275"/>
                    <a:invGamma/>
                  </a:schemeClr>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18" name="Freeform 15"/>
            <p:cNvSpPr>
              <a:spLocks/>
            </p:cNvSpPr>
            <p:nvPr/>
          </p:nvSpPr>
          <p:spPr bwMode="hidden">
            <a:xfrm>
              <a:off x="0" y="4032"/>
              <a:ext cx="5760" cy="336"/>
            </a:xfrm>
            <a:custGeom>
              <a:avLst/>
              <a:gdLst/>
              <a:ahLst/>
              <a:cxnLst>
                <a:cxn ang="0">
                  <a:pos x="5740" y="288"/>
                </a:cxn>
                <a:cxn ang="0">
                  <a:pos x="0" y="288"/>
                </a:cxn>
                <a:cxn ang="0">
                  <a:pos x="0" y="0"/>
                </a:cxn>
                <a:cxn ang="0">
                  <a:pos x="5740" y="0"/>
                </a:cxn>
                <a:cxn ang="0">
                  <a:pos x="5740" y="288"/>
                </a:cxn>
                <a:cxn ang="0">
                  <a:pos x="5740" y="288"/>
                </a:cxn>
              </a:cxnLst>
              <a:rect l="0" t="0" r="r" b="b"/>
              <a:pathLst>
                <a:path w="5740" h="288">
                  <a:moveTo>
                    <a:pt x="5740" y="288"/>
                  </a:moveTo>
                  <a:lnTo>
                    <a:pt x="0" y="288"/>
                  </a:lnTo>
                  <a:lnTo>
                    <a:pt x="0" y="0"/>
                  </a:lnTo>
                  <a:lnTo>
                    <a:pt x="5740" y="0"/>
                  </a:lnTo>
                  <a:lnTo>
                    <a:pt x="5740" y="288"/>
                  </a:lnTo>
                  <a:lnTo>
                    <a:pt x="5740" y="288"/>
                  </a:lnTo>
                  <a:close/>
                </a:path>
              </a:pathLst>
            </a:custGeom>
            <a:gradFill rotWithShape="0">
              <a:gsLst>
                <a:gs pos="0">
                  <a:schemeClr val="bg1"/>
                </a:gs>
                <a:gs pos="100000">
                  <a:schemeClr val="bg1">
                    <a:gamma/>
                    <a:shade val="46275"/>
                    <a:invGamma/>
                  </a:schemeClr>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19" name="Freeform 16"/>
            <p:cNvSpPr>
              <a:spLocks/>
            </p:cNvSpPr>
            <p:nvPr/>
          </p:nvSpPr>
          <p:spPr bwMode="hidden">
            <a:xfrm>
              <a:off x="0" y="0"/>
              <a:ext cx="5760" cy="288"/>
            </a:xfrm>
            <a:custGeom>
              <a:avLst/>
              <a:gdLst/>
              <a:ahLst/>
              <a:cxnLst>
                <a:cxn ang="0">
                  <a:pos x="5740" y="288"/>
                </a:cxn>
                <a:cxn ang="0">
                  <a:pos x="0" y="288"/>
                </a:cxn>
                <a:cxn ang="0">
                  <a:pos x="0" y="0"/>
                </a:cxn>
                <a:cxn ang="0">
                  <a:pos x="5740" y="0"/>
                </a:cxn>
                <a:cxn ang="0">
                  <a:pos x="5740" y="288"/>
                </a:cxn>
                <a:cxn ang="0">
                  <a:pos x="5740" y="288"/>
                </a:cxn>
              </a:cxnLst>
              <a:rect l="0" t="0" r="r" b="b"/>
              <a:pathLst>
                <a:path w="5740" h="288">
                  <a:moveTo>
                    <a:pt x="5740" y="288"/>
                  </a:moveTo>
                  <a:lnTo>
                    <a:pt x="0" y="288"/>
                  </a:lnTo>
                  <a:lnTo>
                    <a:pt x="0" y="0"/>
                  </a:lnTo>
                  <a:lnTo>
                    <a:pt x="5740" y="0"/>
                  </a:lnTo>
                  <a:lnTo>
                    <a:pt x="5740" y="288"/>
                  </a:lnTo>
                  <a:lnTo>
                    <a:pt x="5740" y="288"/>
                  </a:lnTo>
                  <a:close/>
                </a:path>
              </a:pathLst>
            </a:custGeom>
            <a:gradFill rotWithShape="0">
              <a:gsLst>
                <a:gs pos="0">
                  <a:schemeClr val="bg2">
                    <a:gamma/>
                    <a:shade val="56078"/>
                    <a:invGamma/>
                  </a:schemeClr>
                </a:gs>
                <a:gs pos="100000">
                  <a:schemeClr val="bg2"/>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20" name="Freeform 17"/>
            <p:cNvSpPr>
              <a:spLocks/>
            </p:cNvSpPr>
            <p:nvPr/>
          </p:nvSpPr>
          <p:spPr bwMode="hidden">
            <a:xfrm>
              <a:off x="509" y="229"/>
              <a:ext cx="3188" cy="2024"/>
            </a:xfrm>
            <a:custGeom>
              <a:avLst/>
              <a:gdLst/>
              <a:ahLst/>
              <a:cxnLst>
                <a:cxn ang="0">
                  <a:pos x="871" y="1423"/>
                </a:cxn>
                <a:cxn ang="0">
                  <a:pos x="907" y="1393"/>
                </a:cxn>
                <a:cxn ang="0">
                  <a:pos x="991" y="1320"/>
                </a:cxn>
                <a:cxn ang="0">
                  <a:pos x="1033" y="1297"/>
                </a:cxn>
                <a:cxn ang="0">
                  <a:pos x="1086" y="1249"/>
                </a:cxn>
                <a:cxn ang="0">
                  <a:pos x="1123" y="1219"/>
                </a:cxn>
                <a:cxn ang="0">
                  <a:pos x="1057" y="1153"/>
                </a:cxn>
                <a:cxn ang="0">
                  <a:pos x="877" y="1021"/>
                </a:cxn>
                <a:cxn ang="0">
                  <a:pos x="655" y="907"/>
                </a:cxn>
                <a:cxn ang="0">
                  <a:pos x="655" y="846"/>
                </a:cxn>
                <a:cxn ang="0">
                  <a:pos x="643" y="708"/>
                </a:cxn>
                <a:cxn ang="0">
                  <a:pos x="552" y="642"/>
                </a:cxn>
                <a:cxn ang="0">
                  <a:pos x="510" y="570"/>
                </a:cxn>
                <a:cxn ang="0">
                  <a:pos x="637" y="564"/>
                </a:cxn>
                <a:cxn ang="0">
                  <a:pos x="763" y="570"/>
                </a:cxn>
                <a:cxn ang="0">
                  <a:pos x="1091" y="850"/>
                </a:cxn>
                <a:cxn ang="0">
                  <a:pos x="1009" y="566"/>
                </a:cxn>
                <a:cxn ang="0">
                  <a:pos x="1054" y="265"/>
                </a:cxn>
                <a:cxn ang="0">
                  <a:pos x="1249" y="0"/>
                </a:cxn>
                <a:cxn ang="0">
                  <a:pos x="1466" y="292"/>
                </a:cxn>
                <a:cxn ang="0">
                  <a:pos x="1475" y="548"/>
                </a:cxn>
                <a:cxn ang="0">
                  <a:pos x="1567" y="630"/>
                </a:cxn>
                <a:cxn ang="0">
                  <a:pos x="1795" y="365"/>
                </a:cxn>
                <a:cxn ang="0">
                  <a:pos x="2245" y="150"/>
                </a:cxn>
                <a:cxn ang="0">
                  <a:pos x="2618" y="180"/>
                </a:cxn>
                <a:cxn ang="0">
                  <a:pos x="3050" y="150"/>
                </a:cxn>
                <a:cxn ang="0">
                  <a:pos x="3140" y="210"/>
                </a:cxn>
                <a:cxn ang="0">
                  <a:pos x="2990" y="210"/>
                </a:cxn>
                <a:cxn ang="0">
                  <a:pos x="2834" y="377"/>
                </a:cxn>
                <a:cxn ang="0">
                  <a:pos x="2702" y="648"/>
                </a:cxn>
                <a:cxn ang="0">
                  <a:pos x="2582" y="828"/>
                </a:cxn>
                <a:cxn ang="0">
                  <a:pos x="2234" y="1009"/>
                </a:cxn>
                <a:cxn ang="0">
                  <a:pos x="1963" y="1075"/>
                </a:cxn>
                <a:cxn ang="0">
                  <a:pos x="2257" y="1111"/>
                </a:cxn>
                <a:cxn ang="0">
                  <a:pos x="2600" y="1207"/>
                </a:cxn>
                <a:cxn ang="0">
                  <a:pos x="2894" y="1441"/>
                </a:cxn>
                <a:cxn ang="0">
                  <a:pos x="3122" y="1555"/>
                </a:cxn>
                <a:cxn ang="0">
                  <a:pos x="3032" y="1585"/>
                </a:cxn>
                <a:cxn ang="0">
                  <a:pos x="3008" y="1591"/>
                </a:cxn>
                <a:cxn ang="0">
                  <a:pos x="2960" y="1597"/>
                </a:cxn>
                <a:cxn ang="0">
                  <a:pos x="2882" y="1609"/>
                </a:cxn>
                <a:cxn ang="0">
                  <a:pos x="2846" y="1609"/>
                </a:cxn>
                <a:cxn ang="0">
                  <a:pos x="2774" y="1615"/>
                </a:cxn>
                <a:cxn ang="0">
                  <a:pos x="2726" y="1621"/>
                </a:cxn>
                <a:cxn ang="0">
                  <a:pos x="2708" y="1621"/>
                </a:cxn>
                <a:cxn ang="0">
                  <a:pos x="2594" y="1657"/>
                </a:cxn>
                <a:cxn ang="0">
                  <a:pos x="2533" y="1663"/>
                </a:cxn>
                <a:cxn ang="0">
                  <a:pos x="2444" y="1675"/>
                </a:cxn>
                <a:cxn ang="0">
                  <a:pos x="2378" y="1687"/>
                </a:cxn>
                <a:cxn ang="0">
                  <a:pos x="2360" y="1705"/>
                </a:cxn>
                <a:cxn ang="0">
                  <a:pos x="2305" y="1687"/>
                </a:cxn>
                <a:cxn ang="0">
                  <a:pos x="2263" y="1663"/>
                </a:cxn>
                <a:cxn ang="0">
                  <a:pos x="2017" y="1585"/>
                </a:cxn>
                <a:cxn ang="0">
                  <a:pos x="1711" y="1453"/>
                </a:cxn>
                <a:cxn ang="0">
                  <a:pos x="1880" y="1844"/>
                </a:cxn>
                <a:cxn ang="0">
                  <a:pos x="1771" y="1922"/>
                </a:cxn>
                <a:cxn ang="0">
                  <a:pos x="1531" y="1753"/>
                </a:cxn>
                <a:cxn ang="0">
                  <a:pos x="1411" y="1477"/>
                </a:cxn>
                <a:cxn ang="0">
                  <a:pos x="1219" y="1291"/>
                </a:cxn>
                <a:cxn ang="0">
                  <a:pos x="127" y="2006"/>
                </a:cxn>
                <a:cxn ang="0">
                  <a:pos x="865" y="1429"/>
                </a:cxn>
              </a:cxnLst>
              <a:rect l="0" t="0" r="r" b="b"/>
              <a:pathLst>
                <a:path w="3188" h="2024">
                  <a:moveTo>
                    <a:pt x="865" y="1429"/>
                  </a:moveTo>
                  <a:lnTo>
                    <a:pt x="871" y="1423"/>
                  </a:lnTo>
                  <a:lnTo>
                    <a:pt x="889" y="1411"/>
                  </a:lnTo>
                  <a:lnTo>
                    <a:pt x="907" y="1393"/>
                  </a:lnTo>
                  <a:lnTo>
                    <a:pt x="937" y="1369"/>
                  </a:lnTo>
                  <a:lnTo>
                    <a:pt x="991" y="1320"/>
                  </a:lnTo>
                  <a:lnTo>
                    <a:pt x="1015" y="1309"/>
                  </a:lnTo>
                  <a:lnTo>
                    <a:pt x="1033" y="1297"/>
                  </a:lnTo>
                  <a:lnTo>
                    <a:pt x="1057" y="1279"/>
                  </a:lnTo>
                  <a:lnTo>
                    <a:pt x="1086" y="1249"/>
                  </a:lnTo>
                  <a:lnTo>
                    <a:pt x="1111" y="1225"/>
                  </a:lnTo>
                  <a:lnTo>
                    <a:pt x="1123" y="1219"/>
                  </a:lnTo>
                  <a:lnTo>
                    <a:pt x="1123" y="1213"/>
                  </a:lnTo>
                  <a:lnTo>
                    <a:pt x="1057" y="1153"/>
                  </a:lnTo>
                  <a:lnTo>
                    <a:pt x="979" y="1051"/>
                  </a:lnTo>
                  <a:lnTo>
                    <a:pt x="877" y="1021"/>
                  </a:lnTo>
                  <a:lnTo>
                    <a:pt x="685" y="931"/>
                  </a:lnTo>
                  <a:lnTo>
                    <a:pt x="655" y="907"/>
                  </a:lnTo>
                  <a:lnTo>
                    <a:pt x="721" y="876"/>
                  </a:lnTo>
                  <a:lnTo>
                    <a:pt x="655" y="846"/>
                  </a:lnTo>
                  <a:lnTo>
                    <a:pt x="612" y="774"/>
                  </a:lnTo>
                  <a:lnTo>
                    <a:pt x="643" y="708"/>
                  </a:lnTo>
                  <a:lnTo>
                    <a:pt x="600" y="660"/>
                  </a:lnTo>
                  <a:lnTo>
                    <a:pt x="552" y="642"/>
                  </a:lnTo>
                  <a:lnTo>
                    <a:pt x="528" y="594"/>
                  </a:lnTo>
                  <a:lnTo>
                    <a:pt x="510" y="570"/>
                  </a:lnTo>
                  <a:lnTo>
                    <a:pt x="552" y="552"/>
                  </a:lnTo>
                  <a:lnTo>
                    <a:pt x="637" y="564"/>
                  </a:lnTo>
                  <a:lnTo>
                    <a:pt x="721" y="576"/>
                  </a:lnTo>
                  <a:lnTo>
                    <a:pt x="763" y="570"/>
                  </a:lnTo>
                  <a:lnTo>
                    <a:pt x="931" y="696"/>
                  </a:lnTo>
                  <a:lnTo>
                    <a:pt x="1091" y="850"/>
                  </a:lnTo>
                  <a:lnTo>
                    <a:pt x="1073" y="685"/>
                  </a:lnTo>
                  <a:lnTo>
                    <a:pt x="1009" y="566"/>
                  </a:lnTo>
                  <a:lnTo>
                    <a:pt x="945" y="393"/>
                  </a:lnTo>
                  <a:lnTo>
                    <a:pt x="1054" y="265"/>
                  </a:lnTo>
                  <a:lnTo>
                    <a:pt x="1137" y="45"/>
                  </a:lnTo>
                  <a:lnTo>
                    <a:pt x="1249" y="0"/>
                  </a:lnTo>
                  <a:lnTo>
                    <a:pt x="1338" y="137"/>
                  </a:lnTo>
                  <a:lnTo>
                    <a:pt x="1466" y="292"/>
                  </a:lnTo>
                  <a:lnTo>
                    <a:pt x="1502" y="411"/>
                  </a:lnTo>
                  <a:lnTo>
                    <a:pt x="1475" y="548"/>
                  </a:lnTo>
                  <a:lnTo>
                    <a:pt x="1347" y="768"/>
                  </a:lnTo>
                  <a:lnTo>
                    <a:pt x="1567" y="630"/>
                  </a:lnTo>
                  <a:lnTo>
                    <a:pt x="1687" y="462"/>
                  </a:lnTo>
                  <a:lnTo>
                    <a:pt x="1795" y="365"/>
                  </a:lnTo>
                  <a:lnTo>
                    <a:pt x="1940" y="239"/>
                  </a:lnTo>
                  <a:lnTo>
                    <a:pt x="2245" y="150"/>
                  </a:lnTo>
                  <a:lnTo>
                    <a:pt x="2498" y="138"/>
                  </a:lnTo>
                  <a:lnTo>
                    <a:pt x="2618" y="180"/>
                  </a:lnTo>
                  <a:lnTo>
                    <a:pt x="2815" y="138"/>
                  </a:lnTo>
                  <a:lnTo>
                    <a:pt x="3050" y="150"/>
                  </a:lnTo>
                  <a:lnTo>
                    <a:pt x="3176" y="168"/>
                  </a:lnTo>
                  <a:lnTo>
                    <a:pt x="3140" y="210"/>
                  </a:lnTo>
                  <a:lnTo>
                    <a:pt x="3116" y="192"/>
                  </a:lnTo>
                  <a:lnTo>
                    <a:pt x="2990" y="210"/>
                  </a:lnTo>
                  <a:lnTo>
                    <a:pt x="2906" y="263"/>
                  </a:lnTo>
                  <a:lnTo>
                    <a:pt x="2834" y="377"/>
                  </a:lnTo>
                  <a:lnTo>
                    <a:pt x="2768" y="534"/>
                  </a:lnTo>
                  <a:lnTo>
                    <a:pt x="2702" y="648"/>
                  </a:lnTo>
                  <a:lnTo>
                    <a:pt x="2738" y="726"/>
                  </a:lnTo>
                  <a:lnTo>
                    <a:pt x="2582" y="828"/>
                  </a:lnTo>
                  <a:lnTo>
                    <a:pt x="2444" y="913"/>
                  </a:lnTo>
                  <a:lnTo>
                    <a:pt x="2234" y="1009"/>
                  </a:lnTo>
                  <a:lnTo>
                    <a:pt x="2096" y="1063"/>
                  </a:lnTo>
                  <a:lnTo>
                    <a:pt x="1963" y="1075"/>
                  </a:lnTo>
                  <a:lnTo>
                    <a:pt x="2035" y="1117"/>
                  </a:lnTo>
                  <a:lnTo>
                    <a:pt x="2257" y="1111"/>
                  </a:lnTo>
                  <a:lnTo>
                    <a:pt x="2545" y="1135"/>
                  </a:lnTo>
                  <a:lnTo>
                    <a:pt x="2600" y="1207"/>
                  </a:lnTo>
                  <a:lnTo>
                    <a:pt x="2726" y="1303"/>
                  </a:lnTo>
                  <a:lnTo>
                    <a:pt x="2894" y="1441"/>
                  </a:lnTo>
                  <a:lnTo>
                    <a:pt x="2984" y="1471"/>
                  </a:lnTo>
                  <a:lnTo>
                    <a:pt x="3122" y="1555"/>
                  </a:lnTo>
                  <a:lnTo>
                    <a:pt x="3188" y="1543"/>
                  </a:lnTo>
                  <a:lnTo>
                    <a:pt x="3032" y="1585"/>
                  </a:lnTo>
                  <a:lnTo>
                    <a:pt x="3026" y="1585"/>
                  </a:lnTo>
                  <a:lnTo>
                    <a:pt x="3008" y="1591"/>
                  </a:lnTo>
                  <a:lnTo>
                    <a:pt x="2984" y="1591"/>
                  </a:lnTo>
                  <a:lnTo>
                    <a:pt x="2960" y="1597"/>
                  </a:lnTo>
                  <a:lnTo>
                    <a:pt x="2906" y="1603"/>
                  </a:lnTo>
                  <a:lnTo>
                    <a:pt x="2882" y="1609"/>
                  </a:lnTo>
                  <a:lnTo>
                    <a:pt x="2864" y="1609"/>
                  </a:lnTo>
                  <a:lnTo>
                    <a:pt x="2846" y="1609"/>
                  </a:lnTo>
                  <a:lnTo>
                    <a:pt x="2828" y="1609"/>
                  </a:lnTo>
                  <a:lnTo>
                    <a:pt x="2774" y="1615"/>
                  </a:lnTo>
                  <a:lnTo>
                    <a:pt x="2750" y="1615"/>
                  </a:lnTo>
                  <a:lnTo>
                    <a:pt x="2726" y="1621"/>
                  </a:lnTo>
                  <a:lnTo>
                    <a:pt x="2714" y="1621"/>
                  </a:lnTo>
                  <a:lnTo>
                    <a:pt x="2708" y="1621"/>
                  </a:lnTo>
                  <a:lnTo>
                    <a:pt x="2606" y="1657"/>
                  </a:lnTo>
                  <a:lnTo>
                    <a:pt x="2594" y="1657"/>
                  </a:lnTo>
                  <a:lnTo>
                    <a:pt x="2569" y="1657"/>
                  </a:lnTo>
                  <a:lnTo>
                    <a:pt x="2533" y="1663"/>
                  </a:lnTo>
                  <a:lnTo>
                    <a:pt x="2486" y="1669"/>
                  </a:lnTo>
                  <a:lnTo>
                    <a:pt x="2444" y="1675"/>
                  </a:lnTo>
                  <a:lnTo>
                    <a:pt x="2408" y="1681"/>
                  </a:lnTo>
                  <a:lnTo>
                    <a:pt x="2378" y="1687"/>
                  </a:lnTo>
                  <a:lnTo>
                    <a:pt x="2366" y="1699"/>
                  </a:lnTo>
                  <a:lnTo>
                    <a:pt x="2360" y="1705"/>
                  </a:lnTo>
                  <a:lnTo>
                    <a:pt x="2342" y="1705"/>
                  </a:lnTo>
                  <a:lnTo>
                    <a:pt x="2305" y="1687"/>
                  </a:lnTo>
                  <a:lnTo>
                    <a:pt x="2275" y="1669"/>
                  </a:lnTo>
                  <a:lnTo>
                    <a:pt x="2263" y="1663"/>
                  </a:lnTo>
                  <a:lnTo>
                    <a:pt x="2257" y="1657"/>
                  </a:lnTo>
                  <a:lnTo>
                    <a:pt x="2017" y="1585"/>
                  </a:lnTo>
                  <a:lnTo>
                    <a:pt x="1844" y="1489"/>
                  </a:lnTo>
                  <a:lnTo>
                    <a:pt x="1711" y="1453"/>
                  </a:lnTo>
                  <a:lnTo>
                    <a:pt x="1856" y="1693"/>
                  </a:lnTo>
                  <a:lnTo>
                    <a:pt x="1880" y="1844"/>
                  </a:lnTo>
                  <a:lnTo>
                    <a:pt x="1856" y="1994"/>
                  </a:lnTo>
                  <a:lnTo>
                    <a:pt x="1771" y="1922"/>
                  </a:lnTo>
                  <a:lnTo>
                    <a:pt x="1616" y="1795"/>
                  </a:lnTo>
                  <a:lnTo>
                    <a:pt x="1531" y="1753"/>
                  </a:lnTo>
                  <a:lnTo>
                    <a:pt x="1483" y="1633"/>
                  </a:lnTo>
                  <a:lnTo>
                    <a:pt x="1411" y="1477"/>
                  </a:lnTo>
                  <a:lnTo>
                    <a:pt x="1358" y="1381"/>
                  </a:lnTo>
                  <a:lnTo>
                    <a:pt x="1219" y="1291"/>
                  </a:lnTo>
                  <a:lnTo>
                    <a:pt x="1147" y="1279"/>
                  </a:lnTo>
                  <a:lnTo>
                    <a:pt x="127" y="2006"/>
                  </a:lnTo>
                  <a:lnTo>
                    <a:pt x="0" y="2024"/>
                  </a:lnTo>
                  <a:lnTo>
                    <a:pt x="865" y="1429"/>
                  </a:lnTo>
                  <a:lnTo>
                    <a:pt x="865" y="1429"/>
                  </a:lnTo>
                  <a:close/>
                </a:path>
              </a:pathLst>
            </a:custGeom>
            <a:gradFill rotWithShape="0">
              <a:gsLst>
                <a:gs pos="0">
                  <a:schemeClr val="bg2"/>
                </a:gs>
                <a:gs pos="100000">
                  <a:schemeClr val="bg1"/>
                </a:gs>
              </a:gsLst>
              <a:lin ang="27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21" name="Freeform 18"/>
            <p:cNvSpPr>
              <a:spLocks/>
            </p:cNvSpPr>
            <p:nvPr/>
          </p:nvSpPr>
          <p:spPr bwMode="hidden">
            <a:xfrm>
              <a:off x="1344" y="293"/>
              <a:ext cx="2144" cy="1787"/>
            </a:xfrm>
            <a:custGeom>
              <a:avLst/>
              <a:gdLst/>
              <a:ahLst/>
              <a:cxnLst>
                <a:cxn ang="0">
                  <a:pos x="318" y="1078"/>
                </a:cxn>
                <a:cxn ang="0">
                  <a:pos x="217" y="928"/>
                </a:cxn>
                <a:cxn ang="0">
                  <a:pos x="102" y="808"/>
                </a:cxn>
                <a:cxn ang="0">
                  <a:pos x="36" y="742"/>
                </a:cxn>
                <a:cxn ang="0">
                  <a:pos x="0" y="700"/>
                </a:cxn>
                <a:cxn ang="0">
                  <a:pos x="270" y="958"/>
                </a:cxn>
                <a:cxn ang="0">
                  <a:pos x="294" y="1006"/>
                </a:cxn>
                <a:cxn ang="0">
                  <a:pos x="367" y="670"/>
                </a:cxn>
                <a:cxn ang="0">
                  <a:pos x="379" y="411"/>
                </a:cxn>
                <a:cxn ang="0">
                  <a:pos x="347" y="118"/>
                </a:cxn>
                <a:cxn ang="0">
                  <a:pos x="393" y="0"/>
                </a:cxn>
                <a:cxn ang="0">
                  <a:pos x="397" y="357"/>
                </a:cxn>
                <a:cxn ang="0">
                  <a:pos x="421" y="609"/>
                </a:cxn>
                <a:cxn ang="0">
                  <a:pos x="385" y="826"/>
                </a:cxn>
                <a:cxn ang="0">
                  <a:pos x="385" y="1036"/>
                </a:cxn>
                <a:cxn ang="0">
                  <a:pos x="877" y="784"/>
                </a:cxn>
                <a:cxn ang="0">
                  <a:pos x="1309" y="555"/>
                </a:cxn>
                <a:cxn ang="0">
                  <a:pos x="1802" y="249"/>
                </a:cxn>
                <a:cxn ang="0">
                  <a:pos x="2096" y="69"/>
                </a:cxn>
                <a:cxn ang="0">
                  <a:pos x="1814" y="279"/>
                </a:cxn>
                <a:cxn ang="0">
                  <a:pos x="1453" y="501"/>
                </a:cxn>
                <a:cxn ang="0">
                  <a:pos x="1123" y="700"/>
                </a:cxn>
                <a:cxn ang="0">
                  <a:pos x="739" y="898"/>
                </a:cxn>
                <a:cxn ang="0">
                  <a:pos x="463" y="1084"/>
                </a:cxn>
                <a:cxn ang="0">
                  <a:pos x="817" y="1193"/>
                </a:cxn>
                <a:cxn ang="0">
                  <a:pos x="1285" y="1187"/>
                </a:cxn>
                <a:cxn ang="0">
                  <a:pos x="1916" y="1396"/>
                </a:cxn>
                <a:cxn ang="0">
                  <a:pos x="2144" y="1420"/>
                </a:cxn>
                <a:cxn ang="0">
                  <a:pos x="1814" y="1408"/>
                </a:cxn>
                <a:cxn ang="0">
                  <a:pos x="1435" y="1288"/>
                </a:cxn>
                <a:cxn ang="0">
                  <a:pos x="1219" y="1229"/>
                </a:cxn>
                <a:cxn ang="0">
                  <a:pos x="799" y="1223"/>
                </a:cxn>
                <a:cxn ang="0">
                  <a:pos x="505" y="1145"/>
                </a:cxn>
                <a:cxn ang="0">
                  <a:pos x="733" y="1378"/>
                </a:cxn>
                <a:cxn ang="0">
                  <a:pos x="877" y="1619"/>
                </a:cxn>
                <a:cxn ang="0">
                  <a:pos x="1009" y="1787"/>
                </a:cxn>
                <a:cxn ang="0">
                  <a:pos x="817" y="1607"/>
                </a:cxn>
                <a:cxn ang="0">
                  <a:pos x="673" y="1372"/>
                </a:cxn>
                <a:cxn ang="0">
                  <a:pos x="415" y="1109"/>
                </a:cxn>
                <a:cxn ang="0">
                  <a:pos x="318" y="1078"/>
                </a:cxn>
                <a:cxn ang="0">
                  <a:pos x="318" y="1078"/>
                </a:cxn>
              </a:cxnLst>
              <a:rect l="0" t="0" r="r" b="b"/>
              <a:pathLst>
                <a:path w="2144" h="1787">
                  <a:moveTo>
                    <a:pt x="318" y="1078"/>
                  </a:moveTo>
                  <a:lnTo>
                    <a:pt x="217" y="928"/>
                  </a:lnTo>
                  <a:lnTo>
                    <a:pt x="102" y="808"/>
                  </a:lnTo>
                  <a:lnTo>
                    <a:pt x="36" y="742"/>
                  </a:lnTo>
                  <a:lnTo>
                    <a:pt x="0" y="700"/>
                  </a:lnTo>
                  <a:lnTo>
                    <a:pt x="270" y="958"/>
                  </a:lnTo>
                  <a:lnTo>
                    <a:pt x="294" y="1006"/>
                  </a:lnTo>
                  <a:lnTo>
                    <a:pt x="367" y="670"/>
                  </a:lnTo>
                  <a:lnTo>
                    <a:pt x="379" y="411"/>
                  </a:lnTo>
                  <a:lnTo>
                    <a:pt x="347" y="118"/>
                  </a:lnTo>
                  <a:lnTo>
                    <a:pt x="393" y="0"/>
                  </a:lnTo>
                  <a:lnTo>
                    <a:pt x="397" y="357"/>
                  </a:lnTo>
                  <a:lnTo>
                    <a:pt x="421" y="609"/>
                  </a:lnTo>
                  <a:lnTo>
                    <a:pt x="385" y="826"/>
                  </a:lnTo>
                  <a:lnTo>
                    <a:pt x="385" y="1036"/>
                  </a:lnTo>
                  <a:lnTo>
                    <a:pt x="877" y="784"/>
                  </a:lnTo>
                  <a:lnTo>
                    <a:pt x="1309" y="555"/>
                  </a:lnTo>
                  <a:lnTo>
                    <a:pt x="1802" y="249"/>
                  </a:lnTo>
                  <a:lnTo>
                    <a:pt x="2096" y="69"/>
                  </a:lnTo>
                  <a:lnTo>
                    <a:pt x="1814" y="279"/>
                  </a:lnTo>
                  <a:lnTo>
                    <a:pt x="1453" y="501"/>
                  </a:lnTo>
                  <a:lnTo>
                    <a:pt x="1123" y="700"/>
                  </a:lnTo>
                  <a:lnTo>
                    <a:pt x="739" y="898"/>
                  </a:lnTo>
                  <a:lnTo>
                    <a:pt x="463" y="1084"/>
                  </a:lnTo>
                  <a:lnTo>
                    <a:pt x="817" y="1193"/>
                  </a:lnTo>
                  <a:lnTo>
                    <a:pt x="1285" y="1187"/>
                  </a:lnTo>
                  <a:lnTo>
                    <a:pt x="1916" y="1396"/>
                  </a:lnTo>
                  <a:lnTo>
                    <a:pt x="2144" y="1420"/>
                  </a:lnTo>
                  <a:lnTo>
                    <a:pt x="1814" y="1408"/>
                  </a:lnTo>
                  <a:lnTo>
                    <a:pt x="1435" y="1288"/>
                  </a:lnTo>
                  <a:lnTo>
                    <a:pt x="1219" y="1229"/>
                  </a:lnTo>
                  <a:lnTo>
                    <a:pt x="799" y="1223"/>
                  </a:lnTo>
                  <a:lnTo>
                    <a:pt x="505" y="1145"/>
                  </a:lnTo>
                  <a:lnTo>
                    <a:pt x="733" y="1378"/>
                  </a:lnTo>
                  <a:lnTo>
                    <a:pt x="877" y="1619"/>
                  </a:lnTo>
                  <a:lnTo>
                    <a:pt x="1009" y="1787"/>
                  </a:lnTo>
                  <a:lnTo>
                    <a:pt x="817" y="1607"/>
                  </a:lnTo>
                  <a:lnTo>
                    <a:pt x="673" y="1372"/>
                  </a:lnTo>
                  <a:lnTo>
                    <a:pt x="415" y="1109"/>
                  </a:lnTo>
                  <a:lnTo>
                    <a:pt x="318" y="1078"/>
                  </a:lnTo>
                  <a:lnTo>
                    <a:pt x="318" y="1078"/>
                  </a:lnTo>
                  <a:close/>
                </a:path>
              </a:pathLst>
            </a:custGeom>
            <a:gradFill rotWithShape="0">
              <a:gsLst>
                <a:gs pos="0">
                  <a:schemeClr val="accent2"/>
                </a:gs>
                <a:gs pos="100000">
                  <a:schemeClr val="bg1"/>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22" name="Freeform 19"/>
            <p:cNvSpPr>
              <a:spLocks/>
            </p:cNvSpPr>
            <p:nvPr/>
          </p:nvSpPr>
          <p:spPr bwMode="hidden">
            <a:xfrm>
              <a:off x="2932" y="1728"/>
              <a:ext cx="2828" cy="2366"/>
            </a:xfrm>
            <a:custGeom>
              <a:avLst/>
              <a:gdLst/>
              <a:ahLst/>
              <a:cxnLst>
                <a:cxn ang="0">
                  <a:pos x="1814" y="606"/>
                </a:cxn>
                <a:cxn ang="0">
                  <a:pos x="1615" y="252"/>
                </a:cxn>
                <a:cxn ang="0">
                  <a:pos x="1345" y="132"/>
                </a:cxn>
                <a:cxn ang="0">
                  <a:pos x="1381" y="492"/>
                </a:cxn>
                <a:cxn ang="0">
                  <a:pos x="955" y="221"/>
                </a:cxn>
                <a:cxn ang="0">
                  <a:pos x="877" y="161"/>
                </a:cxn>
                <a:cxn ang="0">
                  <a:pos x="841" y="167"/>
                </a:cxn>
                <a:cxn ang="0">
                  <a:pos x="720" y="161"/>
                </a:cxn>
                <a:cxn ang="0">
                  <a:pos x="613" y="144"/>
                </a:cxn>
                <a:cxn ang="0">
                  <a:pos x="492" y="161"/>
                </a:cxn>
                <a:cxn ang="0">
                  <a:pos x="432" y="150"/>
                </a:cxn>
                <a:cxn ang="0">
                  <a:pos x="342" y="138"/>
                </a:cxn>
                <a:cxn ang="0">
                  <a:pos x="246" y="126"/>
                </a:cxn>
                <a:cxn ang="0">
                  <a:pos x="174" y="114"/>
                </a:cxn>
                <a:cxn ang="0">
                  <a:pos x="216" y="240"/>
                </a:cxn>
                <a:cxn ang="0">
                  <a:pos x="607" y="588"/>
                </a:cxn>
                <a:cxn ang="0">
                  <a:pos x="1177" y="817"/>
                </a:cxn>
                <a:cxn ang="0">
                  <a:pos x="972" y="871"/>
                </a:cxn>
                <a:cxn ang="0">
                  <a:pos x="492" y="1111"/>
                </a:cxn>
                <a:cxn ang="0">
                  <a:pos x="276" y="1441"/>
                </a:cxn>
                <a:cxn ang="0">
                  <a:pos x="42" y="1441"/>
                </a:cxn>
                <a:cxn ang="0">
                  <a:pos x="367" y="1585"/>
                </a:cxn>
                <a:cxn ang="0">
                  <a:pos x="949" y="1712"/>
                </a:cxn>
                <a:cxn ang="0">
                  <a:pos x="1519" y="1537"/>
                </a:cxn>
                <a:cxn ang="0">
                  <a:pos x="1735" y="1513"/>
                </a:cxn>
                <a:cxn ang="0">
                  <a:pos x="1723" y="1802"/>
                </a:cxn>
                <a:cxn ang="0">
                  <a:pos x="2042" y="2229"/>
                </a:cxn>
                <a:cxn ang="0">
                  <a:pos x="2191" y="2133"/>
                </a:cxn>
                <a:cxn ang="0">
                  <a:pos x="2270" y="1970"/>
                </a:cxn>
                <a:cxn ang="0">
                  <a:pos x="2233" y="1573"/>
                </a:cxn>
                <a:cxn ang="0">
                  <a:pos x="2294" y="1483"/>
                </a:cxn>
                <a:cxn ang="0">
                  <a:pos x="2588" y="1688"/>
                </a:cxn>
                <a:cxn ang="0">
                  <a:pos x="2695" y="1682"/>
                </a:cxn>
                <a:cxn ang="0">
                  <a:pos x="2588" y="1543"/>
                </a:cxn>
                <a:cxn ang="0">
                  <a:pos x="2510" y="1357"/>
                </a:cxn>
                <a:cxn ang="0">
                  <a:pos x="2354" y="1184"/>
                </a:cxn>
                <a:cxn ang="0">
                  <a:pos x="2102" y="931"/>
                </a:cxn>
                <a:cxn ang="0">
                  <a:pos x="2137" y="907"/>
                </a:cxn>
                <a:cxn ang="0">
                  <a:pos x="2215" y="871"/>
                </a:cxn>
                <a:cxn ang="0">
                  <a:pos x="2324" y="817"/>
                </a:cxn>
                <a:cxn ang="0">
                  <a:pos x="2372" y="787"/>
                </a:cxn>
                <a:cxn ang="0">
                  <a:pos x="2078" y="865"/>
                </a:cxn>
              </a:cxnLst>
              <a:rect l="0" t="0" r="r" b="b"/>
              <a:pathLst>
                <a:path w="2828" h="2366">
                  <a:moveTo>
                    <a:pt x="2006" y="835"/>
                  </a:moveTo>
                  <a:lnTo>
                    <a:pt x="1873" y="715"/>
                  </a:lnTo>
                  <a:lnTo>
                    <a:pt x="1814" y="606"/>
                  </a:lnTo>
                  <a:lnTo>
                    <a:pt x="1747" y="438"/>
                  </a:lnTo>
                  <a:lnTo>
                    <a:pt x="1699" y="312"/>
                  </a:lnTo>
                  <a:lnTo>
                    <a:pt x="1615" y="252"/>
                  </a:lnTo>
                  <a:lnTo>
                    <a:pt x="1453" y="84"/>
                  </a:lnTo>
                  <a:lnTo>
                    <a:pt x="1375" y="0"/>
                  </a:lnTo>
                  <a:lnTo>
                    <a:pt x="1345" y="132"/>
                  </a:lnTo>
                  <a:lnTo>
                    <a:pt x="1369" y="294"/>
                  </a:lnTo>
                  <a:lnTo>
                    <a:pt x="1513" y="558"/>
                  </a:lnTo>
                  <a:lnTo>
                    <a:pt x="1381" y="492"/>
                  </a:lnTo>
                  <a:lnTo>
                    <a:pt x="1201" y="360"/>
                  </a:lnTo>
                  <a:lnTo>
                    <a:pt x="961" y="227"/>
                  </a:lnTo>
                  <a:lnTo>
                    <a:pt x="955" y="221"/>
                  </a:lnTo>
                  <a:lnTo>
                    <a:pt x="949" y="215"/>
                  </a:lnTo>
                  <a:lnTo>
                    <a:pt x="913" y="185"/>
                  </a:lnTo>
                  <a:lnTo>
                    <a:pt x="877" y="161"/>
                  </a:lnTo>
                  <a:lnTo>
                    <a:pt x="859" y="156"/>
                  </a:lnTo>
                  <a:lnTo>
                    <a:pt x="853" y="161"/>
                  </a:lnTo>
                  <a:lnTo>
                    <a:pt x="841" y="167"/>
                  </a:lnTo>
                  <a:lnTo>
                    <a:pt x="810" y="173"/>
                  </a:lnTo>
                  <a:lnTo>
                    <a:pt x="768" y="167"/>
                  </a:lnTo>
                  <a:lnTo>
                    <a:pt x="720" y="161"/>
                  </a:lnTo>
                  <a:lnTo>
                    <a:pt x="678" y="156"/>
                  </a:lnTo>
                  <a:lnTo>
                    <a:pt x="637" y="150"/>
                  </a:lnTo>
                  <a:lnTo>
                    <a:pt x="613" y="144"/>
                  </a:lnTo>
                  <a:lnTo>
                    <a:pt x="601" y="144"/>
                  </a:lnTo>
                  <a:lnTo>
                    <a:pt x="498" y="161"/>
                  </a:lnTo>
                  <a:lnTo>
                    <a:pt x="492" y="161"/>
                  </a:lnTo>
                  <a:lnTo>
                    <a:pt x="480" y="156"/>
                  </a:lnTo>
                  <a:lnTo>
                    <a:pt x="456" y="156"/>
                  </a:lnTo>
                  <a:lnTo>
                    <a:pt x="432" y="150"/>
                  </a:lnTo>
                  <a:lnTo>
                    <a:pt x="379" y="144"/>
                  </a:lnTo>
                  <a:lnTo>
                    <a:pt x="361" y="138"/>
                  </a:lnTo>
                  <a:lnTo>
                    <a:pt x="342" y="138"/>
                  </a:lnTo>
                  <a:lnTo>
                    <a:pt x="324" y="138"/>
                  </a:lnTo>
                  <a:lnTo>
                    <a:pt x="300" y="132"/>
                  </a:lnTo>
                  <a:lnTo>
                    <a:pt x="246" y="126"/>
                  </a:lnTo>
                  <a:lnTo>
                    <a:pt x="216" y="120"/>
                  </a:lnTo>
                  <a:lnTo>
                    <a:pt x="192" y="120"/>
                  </a:lnTo>
                  <a:lnTo>
                    <a:pt x="174" y="114"/>
                  </a:lnTo>
                  <a:lnTo>
                    <a:pt x="168" y="114"/>
                  </a:lnTo>
                  <a:lnTo>
                    <a:pt x="6" y="120"/>
                  </a:lnTo>
                  <a:lnTo>
                    <a:pt x="216" y="240"/>
                  </a:lnTo>
                  <a:lnTo>
                    <a:pt x="306" y="294"/>
                  </a:lnTo>
                  <a:lnTo>
                    <a:pt x="480" y="462"/>
                  </a:lnTo>
                  <a:lnTo>
                    <a:pt x="607" y="588"/>
                  </a:lnTo>
                  <a:lnTo>
                    <a:pt x="655" y="672"/>
                  </a:lnTo>
                  <a:lnTo>
                    <a:pt x="949" y="769"/>
                  </a:lnTo>
                  <a:lnTo>
                    <a:pt x="1177" y="817"/>
                  </a:lnTo>
                  <a:lnTo>
                    <a:pt x="1249" y="871"/>
                  </a:lnTo>
                  <a:lnTo>
                    <a:pt x="1117" y="853"/>
                  </a:lnTo>
                  <a:lnTo>
                    <a:pt x="972" y="871"/>
                  </a:lnTo>
                  <a:lnTo>
                    <a:pt x="756" y="919"/>
                  </a:lnTo>
                  <a:lnTo>
                    <a:pt x="619" y="961"/>
                  </a:lnTo>
                  <a:lnTo>
                    <a:pt x="492" y="1111"/>
                  </a:lnTo>
                  <a:lnTo>
                    <a:pt x="420" y="1214"/>
                  </a:lnTo>
                  <a:lnTo>
                    <a:pt x="348" y="1345"/>
                  </a:lnTo>
                  <a:lnTo>
                    <a:pt x="276" y="1441"/>
                  </a:lnTo>
                  <a:lnTo>
                    <a:pt x="192" y="1471"/>
                  </a:lnTo>
                  <a:lnTo>
                    <a:pt x="66" y="1465"/>
                  </a:lnTo>
                  <a:lnTo>
                    <a:pt x="42" y="1441"/>
                  </a:lnTo>
                  <a:lnTo>
                    <a:pt x="0" y="1471"/>
                  </a:lnTo>
                  <a:lnTo>
                    <a:pt x="126" y="1519"/>
                  </a:lnTo>
                  <a:lnTo>
                    <a:pt x="367" y="1585"/>
                  </a:lnTo>
                  <a:lnTo>
                    <a:pt x="570" y="1591"/>
                  </a:lnTo>
                  <a:lnTo>
                    <a:pt x="690" y="1664"/>
                  </a:lnTo>
                  <a:lnTo>
                    <a:pt x="949" y="1712"/>
                  </a:lnTo>
                  <a:lnTo>
                    <a:pt x="1260" y="1694"/>
                  </a:lnTo>
                  <a:lnTo>
                    <a:pt x="1411" y="1603"/>
                  </a:lnTo>
                  <a:lnTo>
                    <a:pt x="1519" y="1537"/>
                  </a:lnTo>
                  <a:lnTo>
                    <a:pt x="1645" y="1399"/>
                  </a:lnTo>
                  <a:lnTo>
                    <a:pt x="1699" y="1387"/>
                  </a:lnTo>
                  <a:lnTo>
                    <a:pt x="1735" y="1513"/>
                  </a:lnTo>
                  <a:lnTo>
                    <a:pt x="1729" y="1567"/>
                  </a:lnTo>
                  <a:lnTo>
                    <a:pt x="1723" y="1670"/>
                  </a:lnTo>
                  <a:lnTo>
                    <a:pt x="1723" y="1802"/>
                  </a:lnTo>
                  <a:lnTo>
                    <a:pt x="1831" y="1964"/>
                  </a:lnTo>
                  <a:lnTo>
                    <a:pt x="1957" y="2090"/>
                  </a:lnTo>
                  <a:lnTo>
                    <a:pt x="2042" y="2229"/>
                  </a:lnTo>
                  <a:lnTo>
                    <a:pt x="2155" y="2366"/>
                  </a:lnTo>
                  <a:lnTo>
                    <a:pt x="2161" y="2295"/>
                  </a:lnTo>
                  <a:lnTo>
                    <a:pt x="2191" y="2133"/>
                  </a:lnTo>
                  <a:lnTo>
                    <a:pt x="2215" y="2048"/>
                  </a:lnTo>
                  <a:lnTo>
                    <a:pt x="2258" y="2042"/>
                  </a:lnTo>
                  <a:lnTo>
                    <a:pt x="2270" y="1970"/>
                  </a:lnTo>
                  <a:lnTo>
                    <a:pt x="2342" y="1868"/>
                  </a:lnTo>
                  <a:lnTo>
                    <a:pt x="2324" y="1748"/>
                  </a:lnTo>
                  <a:lnTo>
                    <a:pt x="2233" y="1573"/>
                  </a:lnTo>
                  <a:lnTo>
                    <a:pt x="2209" y="1453"/>
                  </a:lnTo>
                  <a:lnTo>
                    <a:pt x="2209" y="1345"/>
                  </a:lnTo>
                  <a:lnTo>
                    <a:pt x="2294" y="1483"/>
                  </a:lnTo>
                  <a:lnTo>
                    <a:pt x="2461" y="1651"/>
                  </a:lnTo>
                  <a:lnTo>
                    <a:pt x="2504" y="1651"/>
                  </a:lnTo>
                  <a:lnTo>
                    <a:pt x="2588" y="1688"/>
                  </a:lnTo>
                  <a:lnTo>
                    <a:pt x="2678" y="1718"/>
                  </a:lnTo>
                  <a:lnTo>
                    <a:pt x="2720" y="1712"/>
                  </a:lnTo>
                  <a:lnTo>
                    <a:pt x="2695" y="1682"/>
                  </a:lnTo>
                  <a:lnTo>
                    <a:pt x="2678" y="1627"/>
                  </a:lnTo>
                  <a:lnTo>
                    <a:pt x="2630" y="1597"/>
                  </a:lnTo>
                  <a:lnTo>
                    <a:pt x="2588" y="1543"/>
                  </a:lnTo>
                  <a:lnTo>
                    <a:pt x="2618" y="1483"/>
                  </a:lnTo>
                  <a:lnTo>
                    <a:pt x="2576" y="1399"/>
                  </a:lnTo>
                  <a:lnTo>
                    <a:pt x="2510" y="1357"/>
                  </a:lnTo>
                  <a:lnTo>
                    <a:pt x="2576" y="1351"/>
                  </a:lnTo>
                  <a:lnTo>
                    <a:pt x="2552" y="1315"/>
                  </a:lnTo>
                  <a:lnTo>
                    <a:pt x="2354" y="1184"/>
                  </a:lnTo>
                  <a:lnTo>
                    <a:pt x="2252" y="1123"/>
                  </a:lnTo>
                  <a:lnTo>
                    <a:pt x="2173" y="1009"/>
                  </a:lnTo>
                  <a:lnTo>
                    <a:pt x="2102" y="931"/>
                  </a:lnTo>
                  <a:lnTo>
                    <a:pt x="2108" y="931"/>
                  </a:lnTo>
                  <a:lnTo>
                    <a:pt x="2114" y="925"/>
                  </a:lnTo>
                  <a:lnTo>
                    <a:pt x="2137" y="907"/>
                  </a:lnTo>
                  <a:lnTo>
                    <a:pt x="2167" y="883"/>
                  </a:lnTo>
                  <a:lnTo>
                    <a:pt x="2197" y="877"/>
                  </a:lnTo>
                  <a:lnTo>
                    <a:pt x="2215" y="871"/>
                  </a:lnTo>
                  <a:lnTo>
                    <a:pt x="2240" y="859"/>
                  </a:lnTo>
                  <a:lnTo>
                    <a:pt x="2300" y="829"/>
                  </a:lnTo>
                  <a:lnTo>
                    <a:pt x="2324" y="817"/>
                  </a:lnTo>
                  <a:lnTo>
                    <a:pt x="2348" y="799"/>
                  </a:lnTo>
                  <a:lnTo>
                    <a:pt x="2366" y="793"/>
                  </a:lnTo>
                  <a:lnTo>
                    <a:pt x="2372" y="787"/>
                  </a:lnTo>
                  <a:lnTo>
                    <a:pt x="2828" y="588"/>
                  </a:lnTo>
                  <a:lnTo>
                    <a:pt x="2828" y="528"/>
                  </a:lnTo>
                  <a:lnTo>
                    <a:pt x="2078" y="865"/>
                  </a:lnTo>
                  <a:lnTo>
                    <a:pt x="2006" y="835"/>
                  </a:lnTo>
                  <a:lnTo>
                    <a:pt x="2006" y="835"/>
                  </a:lnTo>
                  <a:close/>
                </a:path>
              </a:pathLst>
            </a:custGeom>
            <a:gradFill rotWithShape="0">
              <a:gsLst>
                <a:gs pos="0">
                  <a:schemeClr val="bg2"/>
                </a:gs>
                <a:gs pos="50000">
                  <a:schemeClr val="bg1"/>
                </a:gs>
                <a:gs pos="100000">
                  <a:schemeClr val="bg2"/>
                </a:gs>
              </a:gsLst>
              <a:lin ang="27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23" name="Freeform 20"/>
            <p:cNvSpPr>
              <a:spLocks/>
            </p:cNvSpPr>
            <p:nvPr/>
          </p:nvSpPr>
          <p:spPr bwMode="hidden">
            <a:xfrm>
              <a:off x="3160" y="1860"/>
              <a:ext cx="2162" cy="1934"/>
            </a:xfrm>
            <a:custGeom>
              <a:avLst/>
              <a:gdLst/>
              <a:ahLst/>
              <a:cxnLst>
                <a:cxn ang="0">
                  <a:pos x="1842" y="851"/>
                </a:cxn>
                <a:cxn ang="0">
                  <a:pos x="1937" y="1019"/>
                </a:cxn>
                <a:cxn ang="0">
                  <a:pos x="2051" y="1168"/>
                </a:cxn>
                <a:cxn ang="0">
                  <a:pos x="2117" y="1246"/>
                </a:cxn>
                <a:cxn ang="0">
                  <a:pos x="2153" y="1294"/>
                </a:cxn>
                <a:cxn ang="0">
                  <a:pos x="1889" y="977"/>
                </a:cxn>
                <a:cxn ang="0">
                  <a:pos x="1860" y="929"/>
                </a:cxn>
                <a:cxn ang="0">
                  <a:pos x="1782" y="1240"/>
                </a:cxn>
                <a:cxn ang="0">
                  <a:pos x="1770" y="1486"/>
                </a:cxn>
                <a:cxn ang="0">
                  <a:pos x="1818" y="1906"/>
                </a:cxn>
                <a:cxn ang="0">
                  <a:pos x="1788" y="1930"/>
                </a:cxn>
                <a:cxn ang="0">
                  <a:pos x="1746" y="1534"/>
                </a:cxn>
                <a:cxn ang="0">
                  <a:pos x="1728" y="1288"/>
                </a:cxn>
                <a:cxn ang="0">
                  <a:pos x="1764" y="1085"/>
                </a:cxn>
                <a:cxn ang="0">
                  <a:pos x="1770" y="875"/>
                </a:cxn>
                <a:cxn ang="0">
                  <a:pos x="1268" y="1007"/>
                </a:cxn>
                <a:cxn ang="0">
                  <a:pos x="825" y="1132"/>
                </a:cxn>
                <a:cxn ang="0">
                  <a:pos x="323" y="1312"/>
                </a:cxn>
                <a:cxn ang="0">
                  <a:pos x="18" y="1420"/>
                </a:cxn>
                <a:cxn ang="0">
                  <a:pos x="311" y="1282"/>
                </a:cxn>
                <a:cxn ang="0">
                  <a:pos x="682" y="1144"/>
                </a:cxn>
                <a:cxn ang="0">
                  <a:pos x="1022" y="1037"/>
                </a:cxn>
                <a:cxn ang="0">
                  <a:pos x="1411" y="929"/>
                </a:cxn>
                <a:cxn ang="0">
                  <a:pos x="1692" y="815"/>
                </a:cxn>
                <a:cxn ang="0">
                  <a:pos x="1333" y="623"/>
                </a:cxn>
                <a:cxn ang="0">
                  <a:pos x="861" y="515"/>
                </a:cxn>
                <a:cxn ang="0">
                  <a:pos x="227" y="161"/>
                </a:cxn>
                <a:cxn ang="0">
                  <a:pos x="0" y="83"/>
                </a:cxn>
                <a:cxn ang="0">
                  <a:pos x="329" y="179"/>
                </a:cxn>
                <a:cxn ang="0">
                  <a:pos x="712" y="383"/>
                </a:cxn>
                <a:cxn ang="0">
                  <a:pos x="933" y="491"/>
                </a:cxn>
                <a:cxn ang="0">
                  <a:pos x="1351" y="593"/>
                </a:cxn>
                <a:cxn ang="0">
                  <a:pos x="1650" y="743"/>
                </a:cxn>
                <a:cxn ang="0">
                  <a:pos x="1423" y="461"/>
                </a:cxn>
                <a:cxn ang="0">
                  <a:pos x="1286" y="191"/>
                </a:cxn>
                <a:cxn ang="0">
                  <a:pos x="1154" y="0"/>
                </a:cxn>
                <a:cxn ang="0">
                  <a:pos x="1339" y="215"/>
                </a:cxn>
                <a:cxn ang="0">
                  <a:pos x="1489" y="485"/>
                </a:cxn>
                <a:cxn ang="0">
                  <a:pos x="1746" y="803"/>
                </a:cxn>
                <a:cxn ang="0">
                  <a:pos x="1842" y="851"/>
                </a:cxn>
                <a:cxn ang="0">
                  <a:pos x="1842" y="851"/>
                </a:cxn>
              </a:cxnLst>
              <a:rect l="0" t="0" r="r" b="b"/>
              <a:pathLst>
                <a:path w="2153" h="1930">
                  <a:moveTo>
                    <a:pt x="1842" y="851"/>
                  </a:moveTo>
                  <a:lnTo>
                    <a:pt x="1937" y="1019"/>
                  </a:lnTo>
                  <a:lnTo>
                    <a:pt x="2051" y="1168"/>
                  </a:lnTo>
                  <a:lnTo>
                    <a:pt x="2117" y="1246"/>
                  </a:lnTo>
                  <a:lnTo>
                    <a:pt x="2153" y="1294"/>
                  </a:lnTo>
                  <a:lnTo>
                    <a:pt x="1889" y="977"/>
                  </a:lnTo>
                  <a:lnTo>
                    <a:pt x="1860" y="929"/>
                  </a:lnTo>
                  <a:lnTo>
                    <a:pt x="1782" y="1240"/>
                  </a:lnTo>
                  <a:lnTo>
                    <a:pt x="1770" y="1486"/>
                  </a:lnTo>
                  <a:lnTo>
                    <a:pt x="1818" y="1906"/>
                  </a:lnTo>
                  <a:lnTo>
                    <a:pt x="1788" y="1930"/>
                  </a:lnTo>
                  <a:lnTo>
                    <a:pt x="1746" y="1534"/>
                  </a:lnTo>
                  <a:lnTo>
                    <a:pt x="1728" y="1288"/>
                  </a:lnTo>
                  <a:lnTo>
                    <a:pt x="1764" y="1085"/>
                  </a:lnTo>
                  <a:lnTo>
                    <a:pt x="1770" y="875"/>
                  </a:lnTo>
                  <a:lnTo>
                    <a:pt x="1268" y="1007"/>
                  </a:lnTo>
                  <a:lnTo>
                    <a:pt x="825" y="1132"/>
                  </a:lnTo>
                  <a:lnTo>
                    <a:pt x="323" y="1312"/>
                  </a:lnTo>
                  <a:lnTo>
                    <a:pt x="18" y="1420"/>
                  </a:lnTo>
                  <a:lnTo>
                    <a:pt x="311" y="1282"/>
                  </a:lnTo>
                  <a:lnTo>
                    <a:pt x="682" y="1144"/>
                  </a:lnTo>
                  <a:lnTo>
                    <a:pt x="1022" y="1037"/>
                  </a:lnTo>
                  <a:lnTo>
                    <a:pt x="1411" y="929"/>
                  </a:lnTo>
                  <a:lnTo>
                    <a:pt x="1692" y="815"/>
                  </a:lnTo>
                  <a:lnTo>
                    <a:pt x="1333" y="623"/>
                  </a:lnTo>
                  <a:lnTo>
                    <a:pt x="861" y="515"/>
                  </a:lnTo>
                  <a:lnTo>
                    <a:pt x="227" y="161"/>
                  </a:lnTo>
                  <a:lnTo>
                    <a:pt x="0" y="83"/>
                  </a:lnTo>
                  <a:lnTo>
                    <a:pt x="329" y="179"/>
                  </a:lnTo>
                  <a:lnTo>
                    <a:pt x="712" y="383"/>
                  </a:lnTo>
                  <a:lnTo>
                    <a:pt x="933" y="491"/>
                  </a:lnTo>
                  <a:lnTo>
                    <a:pt x="1351" y="593"/>
                  </a:lnTo>
                  <a:lnTo>
                    <a:pt x="1650" y="743"/>
                  </a:lnTo>
                  <a:lnTo>
                    <a:pt x="1423" y="461"/>
                  </a:lnTo>
                  <a:lnTo>
                    <a:pt x="1286" y="191"/>
                  </a:lnTo>
                  <a:lnTo>
                    <a:pt x="1154" y="0"/>
                  </a:lnTo>
                  <a:lnTo>
                    <a:pt x="1339" y="215"/>
                  </a:lnTo>
                  <a:lnTo>
                    <a:pt x="1489" y="485"/>
                  </a:lnTo>
                  <a:lnTo>
                    <a:pt x="1746" y="803"/>
                  </a:lnTo>
                  <a:lnTo>
                    <a:pt x="1842" y="851"/>
                  </a:lnTo>
                  <a:lnTo>
                    <a:pt x="1842" y="851"/>
                  </a:lnTo>
                  <a:close/>
                </a:path>
              </a:pathLst>
            </a:custGeom>
            <a:gradFill rotWithShape="0">
              <a:gsLst>
                <a:gs pos="0">
                  <a:schemeClr val="accent2"/>
                </a:gs>
                <a:gs pos="100000">
                  <a:schemeClr val="bg1"/>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grpSp>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ru-RU" noProof="0" smtClean="0"/>
              <a:t>Вставка рисунка</a:t>
            </a:r>
            <a:endParaRPr lang="ru-RU" noProof="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24" name="Дата 4"/>
          <p:cNvSpPr>
            <a:spLocks noGrp="1"/>
          </p:cNvSpPr>
          <p:nvPr>
            <p:ph type="dt" sz="half" idx="10"/>
          </p:nvPr>
        </p:nvSpPr>
        <p:spPr/>
        <p:txBody>
          <a:bodyPr/>
          <a:lstStyle>
            <a:lvl1pPr>
              <a:defRPr/>
            </a:lvl1pPr>
          </a:lstStyle>
          <a:p>
            <a:pPr>
              <a:defRPr/>
            </a:pPr>
            <a:endParaRPr lang="ru-RU"/>
          </a:p>
        </p:txBody>
      </p:sp>
      <p:sp>
        <p:nvSpPr>
          <p:cNvPr id="25" name="Нижний колонтитул 5"/>
          <p:cNvSpPr>
            <a:spLocks noGrp="1"/>
          </p:cNvSpPr>
          <p:nvPr>
            <p:ph type="ftr" sz="quarter" idx="11"/>
          </p:nvPr>
        </p:nvSpPr>
        <p:spPr/>
        <p:txBody>
          <a:bodyPr/>
          <a:lstStyle>
            <a:lvl1pPr>
              <a:defRPr/>
            </a:lvl1pPr>
          </a:lstStyle>
          <a:p>
            <a:pPr>
              <a:defRPr/>
            </a:pPr>
            <a:endParaRPr lang="ru-RU"/>
          </a:p>
        </p:txBody>
      </p:sp>
      <p:sp>
        <p:nvSpPr>
          <p:cNvPr id="26" name="Номер слайда 6"/>
          <p:cNvSpPr>
            <a:spLocks noGrp="1"/>
          </p:cNvSpPr>
          <p:nvPr>
            <p:ph type="sldNum" sz="quarter" idx="12"/>
          </p:nvPr>
        </p:nvSpPr>
        <p:spPr/>
        <p:txBody>
          <a:bodyPr/>
          <a:lstStyle>
            <a:lvl1pPr>
              <a:defRPr/>
            </a:lvl1pPr>
          </a:lstStyle>
          <a:p>
            <a:pPr>
              <a:defRPr/>
            </a:pPr>
            <a:fld id="{F594A89C-07A7-43DF-A39A-3F980E5D0867}" type="slidenum">
              <a:rPr lang="ru-RU"/>
              <a:pPr>
                <a:defRPr/>
              </a:pPr>
              <a:t>‹#›</a:t>
            </a:fld>
            <a:endParaRPr lang="ru-RU"/>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utoUpdateAnimBg="0"/>
      <p:bldP spid="4" grpId="0" build="p" autoUpdateAnimBg="0"/>
    </p:bldLst>
  </p:timing>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showMasterPhAnim="0" type="vertTx" preserve="1">
  <p:cSld name="Заголовок и вертикальный текст">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9144000" cy="6934200"/>
            <a:chOff x="0" y="0"/>
            <a:chExt cx="5760" cy="4368"/>
          </a:xfrm>
        </p:grpSpPr>
        <p:sp>
          <p:nvSpPr>
            <p:cNvPr id="5" name="Freeform 3"/>
            <p:cNvSpPr>
              <a:spLocks/>
            </p:cNvSpPr>
            <p:nvPr/>
          </p:nvSpPr>
          <p:spPr bwMode="hidden">
            <a:xfrm>
              <a:off x="0" y="2208"/>
              <a:ext cx="2515" cy="1970"/>
            </a:xfrm>
            <a:custGeom>
              <a:avLst/>
              <a:gdLst/>
              <a:ahLst/>
              <a:cxnLst>
                <a:cxn ang="0">
                  <a:pos x="744" y="1669"/>
                </a:cxn>
                <a:cxn ang="0">
                  <a:pos x="852" y="1400"/>
                </a:cxn>
                <a:cxn ang="0">
                  <a:pos x="876" y="1171"/>
                </a:cxn>
                <a:cxn ang="0">
                  <a:pos x="979" y="1370"/>
                </a:cxn>
                <a:cxn ang="0">
                  <a:pos x="1231" y="1621"/>
                </a:cxn>
                <a:cxn ang="0">
                  <a:pos x="1471" y="1693"/>
                </a:cxn>
                <a:cxn ang="0">
                  <a:pos x="1819" y="1678"/>
                </a:cxn>
                <a:cxn ang="0">
                  <a:pos x="1893" y="1513"/>
                </a:cxn>
                <a:cxn ang="0">
                  <a:pos x="1874" y="1285"/>
                </a:cxn>
                <a:cxn ang="0">
                  <a:pos x="1783" y="967"/>
                </a:cxn>
                <a:cxn ang="0">
                  <a:pos x="1289" y="873"/>
                </a:cxn>
                <a:cxn ang="0">
                  <a:pos x="1549" y="745"/>
                </a:cxn>
                <a:cxn ang="0">
                  <a:pos x="1753" y="732"/>
                </a:cxn>
                <a:cxn ang="0">
                  <a:pos x="2107" y="618"/>
                </a:cxn>
                <a:cxn ang="0">
                  <a:pos x="2377" y="438"/>
                </a:cxn>
                <a:cxn ang="0">
                  <a:pos x="2420" y="343"/>
                </a:cxn>
                <a:cxn ang="0">
                  <a:pos x="2077" y="331"/>
                </a:cxn>
                <a:cxn ang="0">
                  <a:pos x="1951" y="301"/>
                </a:cxn>
                <a:cxn ang="0">
                  <a:pos x="1645" y="289"/>
                </a:cxn>
                <a:cxn ang="0">
                  <a:pos x="1297" y="408"/>
                </a:cxn>
                <a:cxn ang="0">
                  <a:pos x="1308" y="337"/>
                </a:cxn>
                <a:cxn ang="0">
                  <a:pos x="1453" y="168"/>
                </a:cxn>
                <a:cxn ang="0">
                  <a:pos x="1477" y="36"/>
                </a:cxn>
                <a:cxn ang="0">
                  <a:pos x="1417" y="24"/>
                </a:cxn>
                <a:cxn ang="0">
                  <a:pos x="1189" y="102"/>
                </a:cxn>
                <a:cxn ang="0">
                  <a:pos x="1026" y="144"/>
                </a:cxn>
                <a:cxn ang="0">
                  <a:pos x="889" y="331"/>
                </a:cxn>
                <a:cxn ang="0">
                  <a:pos x="726" y="480"/>
                </a:cxn>
                <a:cxn ang="0">
                  <a:pos x="643" y="540"/>
                </a:cxn>
                <a:cxn ang="0">
                  <a:pos x="600" y="516"/>
                </a:cxn>
                <a:cxn ang="0">
                  <a:pos x="552" y="486"/>
                </a:cxn>
                <a:cxn ang="0">
                  <a:pos x="528" y="462"/>
                </a:cxn>
                <a:cxn ang="0">
                  <a:pos x="474" y="426"/>
                </a:cxn>
                <a:cxn ang="0">
                  <a:pos x="415" y="390"/>
                </a:cxn>
                <a:cxn ang="0">
                  <a:pos x="366" y="366"/>
                </a:cxn>
                <a:cxn ang="0">
                  <a:pos x="192" y="234"/>
                </a:cxn>
                <a:cxn ang="0">
                  <a:pos x="570" y="564"/>
                </a:cxn>
                <a:cxn ang="0">
                  <a:pos x="444" y="732"/>
                </a:cxn>
                <a:cxn ang="0">
                  <a:pos x="318" y="787"/>
                </a:cxn>
                <a:cxn ang="0">
                  <a:pos x="127" y="853"/>
                </a:cxn>
                <a:cxn ang="0">
                  <a:pos x="0" y="1165"/>
                </a:cxn>
                <a:cxn ang="0">
                  <a:pos x="372" y="1015"/>
                </a:cxn>
                <a:cxn ang="0">
                  <a:pos x="222" y="1262"/>
                </a:cxn>
                <a:cxn ang="0">
                  <a:pos x="139" y="1459"/>
                </a:cxn>
                <a:cxn ang="0">
                  <a:pos x="102" y="1495"/>
                </a:cxn>
                <a:cxn ang="0">
                  <a:pos x="84" y="1519"/>
                </a:cxn>
                <a:cxn ang="0">
                  <a:pos x="96" y="1537"/>
                </a:cxn>
                <a:cxn ang="0">
                  <a:pos x="127" y="1567"/>
                </a:cxn>
                <a:cxn ang="0">
                  <a:pos x="145" y="1633"/>
                </a:cxn>
                <a:cxn ang="0">
                  <a:pos x="156" y="1693"/>
                </a:cxn>
                <a:cxn ang="0">
                  <a:pos x="162" y="1723"/>
                </a:cxn>
                <a:cxn ang="0">
                  <a:pos x="216" y="1802"/>
                </a:cxn>
                <a:cxn ang="0">
                  <a:pos x="228" y="1850"/>
                </a:cxn>
                <a:cxn ang="0">
                  <a:pos x="240" y="1904"/>
                </a:cxn>
                <a:cxn ang="0">
                  <a:pos x="246" y="1922"/>
                </a:cxn>
                <a:cxn ang="0">
                  <a:pos x="258" y="1970"/>
                </a:cxn>
                <a:cxn ang="0">
                  <a:pos x="462" y="1922"/>
                </a:cxn>
                <a:cxn ang="0">
                  <a:pos x="624" y="1778"/>
                </a:cxn>
              </a:cxnLst>
              <a:rect l="0" t="0" r="r" b="b"/>
              <a:pathLst>
                <a:path w="2515" h="1970">
                  <a:moveTo>
                    <a:pt x="624" y="1778"/>
                  </a:moveTo>
                  <a:lnTo>
                    <a:pt x="744" y="1669"/>
                  </a:lnTo>
                  <a:lnTo>
                    <a:pt x="834" y="1627"/>
                  </a:lnTo>
                  <a:lnTo>
                    <a:pt x="852" y="1400"/>
                  </a:lnTo>
                  <a:lnTo>
                    <a:pt x="834" y="1225"/>
                  </a:lnTo>
                  <a:lnTo>
                    <a:pt x="876" y="1171"/>
                  </a:lnTo>
                  <a:lnTo>
                    <a:pt x="901" y="1268"/>
                  </a:lnTo>
                  <a:lnTo>
                    <a:pt x="979" y="1370"/>
                  </a:lnTo>
                  <a:lnTo>
                    <a:pt x="1116" y="1519"/>
                  </a:lnTo>
                  <a:lnTo>
                    <a:pt x="1231" y="1621"/>
                  </a:lnTo>
                  <a:lnTo>
                    <a:pt x="1353" y="1632"/>
                  </a:lnTo>
                  <a:lnTo>
                    <a:pt x="1471" y="1693"/>
                  </a:lnTo>
                  <a:lnTo>
                    <a:pt x="1664" y="1659"/>
                  </a:lnTo>
                  <a:lnTo>
                    <a:pt x="1819" y="1678"/>
                  </a:lnTo>
                  <a:lnTo>
                    <a:pt x="1975" y="1632"/>
                  </a:lnTo>
                  <a:lnTo>
                    <a:pt x="1893" y="1513"/>
                  </a:lnTo>
                  <a:lnTo>
                    <a:pt x="1920" y="1385"/>
                  </a:lnTo>
                  <a:lnTo>
                    <a:pt x="1874" y="1285"/>
                  </a:lnTo>
                  <a:lnTo>
                    <a:pt x="1865" y="1129"/>
                  </a:lnTo>
                  <a:lnTo>
                    <a:pt x="1783" y="967"/>
                  </a:lnTo>
                  <a:lnTo>
                    <a:pt x="1527" y="891"/>
                  </a:lnTo>
                  <a:lnTo>
                    <a:pt x="1289" y="873"/>
                  </a:lnTo>
                  <a:lnTo>
                    <a:pt x="1393" y="781"/>
                  </a:lnTo>
                  <a:lnTo>
                    <a:pt x="1549" y="745"/>
                  </a:lnTo>
                  <a:lnTo>
                    <a:pt x="1620" y="738"/>
                  </a:lnTo>
                  <a:lnTo>
                    <a:pt x="1753" y="732"/>
                  </a:lnTo>
                  <a:lnTo>
                    <a:pt x="1933" y="720"/>
                  </a:lnTo>
                  <a:lnTo>
                    <a:pt x="2107" y="618"/>
                  </a:lnTo>
                  <a:lnTo>
                    <a:pt x="2227" y="516"/>
                  </a:lnTo>
                  <a:lnTo>
                    <a:pt x="2377" y="438"/>
                  </a:lnTo>
                  <a:lnTo>
                    <a:pt x="2515" y="337"/>
                  </a:lnTo>
                  <a:lnTo>
                    <a:pt x="2420" y="343"/>
                  </a:lnTo>
                  <a:lnTo>
                    <a:pt x="2191" y="343"/>
                  </a:lnTo>
                  <a:lnTo>
                    <a:pt x="2077" y="331"/>
                  </a:lnTo>
                  <a:lnTo>
                    <a:pt x="2053" y="301"/>
                  </a:lnTo>
                  <a:lnTo>
                    <a:pt x="1951" y="301"/>
                  </a:lnTo>
                  <a:lnTo>
                    <a:pt x="1795" y="259"/>
                  </a:lnTo>
                  <a:lnTo>
                    <a:pt x="1645" y="289"/>
                  </a:lnTo>
                  <a:lnTo>
                    <a:pt x="1447" y="372"/>
                  </a:lnTo>
                  <a:lnTo>
                    <a:pt x="1297" y="408"/>
                  </a:lnTo>
                  <a:lnTo>
                    <a:pt x="1153" y="414"/>
                  </a:lnTo>
                  <a:lnTo>
                    <a:pt x="1308" y="337"/>
                  </a:lnTo>
                  <a:lnTo>
                    <a:pt x="1465" y="198"/>
                  </a:lnTo>
                  <a:lnTo>
                    <a:pt x="1453" y="168"/>
                  </a:lnTo>
                  <a:lnTo>
                    <a:pt x="1465" y="102"/>
                  </a:lnTo>
                  <a:lnTo>
                    <a:pt x="1477" y="36"/>
                  </a:lnTo>
                  <a:lnTo>
                    <a:pt x="1453" y="0"/>
                  </a:lnTo>
                  <a:lnTo>
                    <a:pt x="1417" y="24"/>
                  </a:lnTo>
                  <a:lnTo>
                    <a:pt x="1356" y="42"/>
                  </a:lnTo>
                  <a:lnTo>
                    <a:pt x="1189" y="102"/>
                  </a:lnTo>
                  <a:lnTo>
                    <a:pt x="1098" y="144"/>
                  </a:lnTo>
                  <a:lnTo>
                    <a:pt x="1026" y="144"/>
                  </a:lnTo>
                  <a:lnTo>
                    <a:pt x="991" y="168"/>
                  </a:lnTo>
                  <a:lnTo>
                    <a:pt x="889" y="331"/>
                  </a:lnTo>
                  <a:lnTo>
                    <a:pt x="852" y="408"/>
                  </a:lnTo>
                  <a:lnTo>
                    <a:pt x="726" y="480"/>
                  </a:lnTo>
                  <a:lnTo>
                    <a:pt x="649" y="540"/>
                  </a:lnTo>
                  <a:lnTo>
                    <a:pt x="643" y="540"/>
                  </a:lnTo>
                  <a:lnTo>
                    <a:pt x="637" y="534"/>
                  </a:lnTo>
                  <a:lnTo>
                    <a:pt x="600" y="516"/>
                  </a:lnTo>
                  <a:lnTo>
                    <a:pt x="564" y="492"/>
                  </a:lnTo>
                  <a:lnTo>
                    <a:pt x="552" y="486"/>
                  </a:lnTo>
                  <a:lnTo>
                    <a:pt x="540" y="474"/>
                  </a:lnTo>
                  <a:lnTo>
                    <a:pt x="528" y="462"/>
                  </a:lnTo>
                  <a:lnTo>
                    <a:pt x="504" y="444"/>
                  </a:lnTo>
                  <a:lnTo>
                    <a:pt x="474" y="426"/>
                  </a:lnTo>
                  <a:lnTo>
                    <a:pt x="444" y="408"/>
                  </a:lnTo>
                  <a:lnTo>
                    <a:pt x="415" y="390"/>
                  </a:lnTo>
                  <a:lnTo>
                    <a:pt x="385" y="372"/>
                  </a:lnTo>
                  <a:lnTo>
                    <a:pt x="366" y="366"/>
                  </a:lnTo>
                  <a:lnTo>
                    <a:pt x="360" y="360"/>
                  </a:lnTo>
                  <a:lnTo>
                    <a:pt x="192" y="234"/>
                  </a:lnTo>
                  <a:lnTo>
                    <a:pt x="210" y="307"/>
                  </a:lnTo>
                  <a:lnTo>
                    <a:pt x="570" y="564"/>
                  </a:lnTo>
                  <a:lnTo>
                    <a:pt x="558" y="618"/>
                  </a:lnTo>
                  <a:lnTo>
                    <a:pt x="444" y="732"/>
                  </a:lnTo>
                  <a:lnTo>
                    <a:pt x="324" y="787"/>
                  </a:lnTo>
                  <a:lnTo>
                    <a:pt x="318" y="787"/>
                  </a:lnTo>
                  <a:lnTo>
                    <a:pt x="258" y="811"/>
                  </a:lnTo>
                  <a:lnTo>
                    <a:pt x="127" y="853"/>
                  </a:lnTo>
                  <a:lnTo>
                    <a:pt x="0" y="901"/>
                  </a:lnTo>
                  <a:lnTo>
                    <a:pt x="0" y="1165"/>
                  </a:lnTo>
                  <a:lnTo>
                    <a:pt x="78" y="1147"/>
                  </a:lnTo>
                  <a:lnTo>
                    <a:pt x="372" y="1015"/>
                  </a:lnTo>
                  <a:lnTo>
                    <a:pt x="336" y="1117"/>
                  </a:lnTo>
                  <a:lnTo>
                    <a:pt x="222" y="1262"/>
                  </a:lnTo>
                  <a:lnTo>
                    <a:pt x="145" y="1453"/>
                  </a:lnTo>
                  <a:lnTo>
                    <a:pt x="139" y="1459"/>
                  </a:lnTo>
                  <a:lnTo>
                    <a:pt x="133" y="1465"/>
                  </a:lnTo>
                  <a:lnTo>
                    <a:pt x="102" y="1495"/>
                  </a:lnTo>
                  <a:lnTo>
                    <a:pt x="90" y="1507"/>
                  </a:lnTo>
                  <a:lnTo>
                    <a:pt x="84" y="1519"/>
                  </a:lnTo>
                  <a:lnTo>
                    <a:pt x="84" y="1531"/>
                  </a:lnTo>
                  <a:lnTo>
                    <a:pt x="96" y="1537"/>
                  </a:lnTo>
                  <a:lnTo>
                    <a:pt x="114" y="1549"/>
                  </a:lnTo>
                  <a:lnTo>
                    <a:pt x="127" y="1567"/>
                  </a:lnTo>
                  <a:lnTo>
                    <a:pt x="139" y="1597"/>
                  </a:lnTo>
                  <a:lnTo>
                    <a:pt x="145" y="1633"/>
                  </a:lnTo>
                  <a:lnTo>
                    <a:pt x="150" y="1663"/>
                  </a:lnTo>
                  <a:lnTo>
                    <a:pt x="156" y="1693"/>
                  </a:lnTo>
                  <a:lnTo>
                    <a:pt x="162" y="1717"/>
                  </a:lnTo>
                  <a:lnTo>
                    <a:pt x="162" y="1723"/>
                  </a:lnTo>
                  <a:lnTo>
                    <a:pt x="216" y="1796"/>
                  </a:lnTo>
                  <a:lnTo>
                    <a:pt x="216" y="1802"/>
                  </a:lnTo>
                  <a:lnTo>
                    <a:pt x="222" y="1814"/>
                  </a:lnTo>
                  <a:lnTo>
                    <a:pt x="228" y="1850"/>
                  </a:lnTo>
                  <a:lnTo>
                    <a:pt x="234" y="1886"/>
                  </a:lnTo>
                  <a:lnTo>
                    <a:pt x="240" y="1904"/>
                  </a:lnTo>
                  <a:lnTo>
                    <a:pt x="240" y="1916"/>
                  </a:lnTo>
                  <a:lnTo>
                    <a:pt x="246" y="1922"/>
                  </a:lnTo>
                  <a:lnTo>
                    <a:pt x="252" y="1934"/>
                  </a:lnTo>
                  <a:lnTo>
                    <a:pt x="258" y="1970"/>
                  </a:lnTo>
                  <a:lnTo>
                    <a:pt x="438" y="1970"/>
                  </a:lnTo>
                  <a:lnTo>
                    <a:pt x="462" y="1922"/>
                  </a:lnTo>
                  <a:lnTo>
                    <a:pt x="624" y="1778"/>
                  </a:lnTo>
                  <a:lnTo>
                    <a:pt x="624" y="1778"/>
                  </a:lnTo>
                  <a:close/>
                </a:path>
              </a:pathLst>
            </a:custGeom>
            <a:gradFill rotWithShape="0">
              <a:gsLst>
                <a:gs pos="0">
                  <a:schemeClr val="bg2"/>
                </a:gs>
                <a:gs pos="50000">
                  <a:schemeClr val="bg1"/>
                </a:gs>
                <a:gs pos="100000">
                  <a:schemeClr val="bg2"/>
                </a:gs>
              </a:gsLst>
              <a:lin ang="27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6" name="Freeform 4"/>
            <p:cNvSpPr>
              <a:spLocks/>
            </p:cNvSpPr>
            <p:nvPr/>
          </p:nvSpPr>
          <p:spPr bwMode="hidden">
            <a:xfrm>
              <a:off x="0" y="2496"/>
              <a:ext cx="2112" cy="1604"/>
            </a:xfrm>
            <a:custGeom>
              <a:avLst/>
              <a:gdLst/>
              <a:ahLst/>
              <a:cxnLst>
                <a:cxn ang="0">
                  <a:pos x="580" y="1043"/>
                </a:cxn>
                <a:cxn ang="0">
                  <a:pos x="544" y="683"/>
                </a:cxn>
                <a:cxn ang="0">
                  <a:pos x="670" y="395"/>
                </a:cxn>
                <a:cxn ang="0">
                  <a:pos x="927" y="587"/>
                </a:cxn>
                <a:cxn ang="0">
                  <a:pos x="1214" y="869"/>
                </a:cxn>
                <a:cxn ang="0">
                  <a:pos x="1483" y="1109"/>
                </a:cxn>
                <a:cxn ang="0">
                  <a:pos x="1800" y="1360"/>
                </a:cxn>
                <a:cxn ang="0">
                  <a:pos x="1883" y="1414"/>
                </a:cxn>
                <a:cxn ang="0">
                  <a:pos x="1836" y="1354"/>
                </a:cxn>
                <a:cxn ang="0">
                  <a:pos x="1411" y="1001"/>
                </a:cxn>
                <a:cxn ang="0">
                  <a:pos x="1088" y="683"/>
                </a:cxn>
                <a:cxn ang="0">
                  <a:pos x="723" y="329"/>
                </a:cxn>
                <a:cxn ang="0">
                  <a:pos x="999" y="311"/>
                </a:cxn>
                <a:cxn ang="0">
                  <a:pos x="1286" y="317"/>
                </a:cxn>
                <a:cxn ang="0">
                  <a:pos x="1614" y="269"/>
                </a:cxn>
                <a:cxn ang="0">
                  <a:pos x="2123" y="197"/>
                </a:cxn>
                <a:cxn ang="0">
                  <a:pos x="2075" y="173"/>
                </a:cxn>
                <a:cxn ang="0">
                  <a:pos x="1543" y="257"/>
                </a:cxn>
                <a:cxn ang="0">
                  <a:pos x="1208" y="275"/>
                </a:cxn>
                <a:cxn ang="0">
                  <a:pos x="759" y="257"/>
                </a:cxn>
                <a:cxn ang="0">
                  <a:pos x="819" y="227"/>
                </a:cxn>
                <a:cxn ang="0">
                  <a:pos x="1142" y="0"/>
                </a:cxn>
                <a:cxn ang="0">
                  <a:pos x="1088" y="30"/>
                </a:cxn>
                <a:cxn ang="0">
                  <a:pos x="1010" y="84"/>
                </a:cxn>
                <a:cxn ang="0">
                  <a:pos x="855" y="191"/>
                </a:cxn>
                <a:cxn ang="0">
                  <a:pos x="670" y="281"/>
                </a:cxn>
                <a:cxn ang="0">
                  <a:pos x="634" y="359"/>
                </a:cxn>
                <a:cxn ang="0">
                  <a:pos x="305" y="587"/>
                </a:cxn>
                <a:cxn ang="0">
                  <a:pos x="0" y="725"/>
                </a:cxn>
                <a:cxn ang="0">
                  <a:pos x="0" y="731"/>
                </a:cxn>
                <a:cxn ang="0">
                  <a:pos x="0" y="767"/>
                </a:cxn>
                <a:cxn ang="0">
                  <a:pos x="299" y="635"/>
                </a:cxn>
                <a:cxn ang="0">
                  <a:pos x="592" y="431"/>
                </a:cxn>
                <a:cxn ang="0">
                  <a:pos x="508" y="671"/>
                </a:cxn>
                <a:cxn ang="0">
                  <a:pos x="526" y="995"/>
                </a:cxn>
                <a:cxn ang="0">
                  <a:pos x="460" y="1168"/>
                </a:cxn>
                <a:cxn ang="0">
                  <a:pos x="329" y="1480"/>
                </a:cxn>
                <a:cxn ang="0">
                  <a:pos x="323" y="1696"/>
                </a:cxn>
                <a:cxn ang="0">
                  <a:pos x="329" y="1696"/>
                </a:cxn>
                <a:cxn ang="0">
                  <a:pos x="347" y="1552"/>
                </a:cxn>
                <a:cxn ang="0">
                  <a:pos x="580" y="1043"/>
                </a:cxn>
                <a:cxn ang="0">
                  <a:pos x="580" y="1043"/>
                </a:cxn>
              </a:cxnLst>
              <a:rect l="0" t="0" r="r" b="b"/>
              <a:pathLst>
                <a:path w="2123" h="1696">
                  <a:moveTo>
                    <a:pt x="580" y="1043"/>
                  </a:moveTo>
                  <a:lnTo>
                    <a:pt x="544" y="683"/>
                  </a:lnTo>
                  <a:lnTo>
                    <a:pt x="670" y="395"/>
                  </a:lnTo>
                  <a:lnTo>
                    <a:pt x="927" y="587"/>
                  </a:lnTo>
                  <a:lnTo>
                    <a:pt x="1214" y="869"/>
                  </a:lnTo>
                  <a:lnTo>
                    <a:pt x="1483" y="1109"/>
                  </a:lnTo>
                  <a:lnTo>
                    <a:pt x="1800" y="1360"/>
                  </a:lnTo>
                  <a:lnTo>
                    <a:pt x="1883" y="1414"/>
                  </a:lnTo>
                  <a:lnTo>
                    <a:pt x="1836" y="1354"/>
                  </a:lnTo>
                  <a:lnTo>
                    <a:pt x="1411" y="1001"/>
                  </a:lnTo>
                  <a:lnTo>
                    <a:pt x="1088" y="683"/>
                  </a:lnTo>
                  <a:lnTo>
                    <a:pt x="723" y="329"/>
                  </a:lnTo>
                  <a:lnTo>
                    <a:pt x="999" y="311"/>
                  </a:lnTo>
                  <a:lnTo>
                    <a:pt x="1286" y="317"/>
                  </a:lnTo>
                  <a:lnTo>
                    <a:pt x="1614" y="269"/>
                  </a:lnTo>
                  <a:lnTo>
                    <a:pt x="2123" y="197"/>
                  </a:lnTo>
                  <a:lnTo>
                    <a:pt x="2075" y="173"/>
                  </a:lnTo>
                  <a:lnTo>
                    <a:pt x="1543" y="257"/>
                  </a:lnTo>
                  <a:lnTo>
                    <a:pt x="1208" y="275"/>
                  </a:lnTo>
                  <a:lnTo>
                    <a:pt x="759" y="257"/>
                  </a:lnTo>
                  <a:lnTo>
                    <a:pt x="819" y="227"/>
                  </a:lnTo>
                  <a:lnTo>
                    <a:pt x="1142" y="0"/>
                  </a:lnTo>
                  <a:lnTo>
                    <a:pt x="1088" y="30"/>
                  </a:lnTo>
                  <a:lnTo>
                    <a:pt x="1010" y="84"/>
                  </a:lnTo>
                  <a:lnTo>
                    <a:pt x="855" y="191"/>
                  </a:lnTo>
                  <a:lnTo>
                    <a:pt x="670" y="281"/>
                  </a:lnTo>
                  <a:lnTo>
                    <a:pt x="634" y="359"/>
                  </a:lnTo>
                  <a:lnTo>
                    <a:pt x="305" y="587"/>
                  </a:lnTo>
                  <a:lnTo>
                    <a:pt x="0" y="725"/>
                  </a:lnTo>
                  <a:lnTo>
                    <a:pt x="0" y="731"/>
                  </a:lnTo>
                  <a:lnTo>
                    <a:pt x="0" y="767"/>
                  </a:lnTo>
                  <a:lnTo>
                    <a:pt x="299" y="635"/>
                  </a:lnTo>
                  <a:lnTo>
                    <a:pt x="592" y="431"/>
                  </a:lnTo>
                  <a:lnTo>
                    <a:pt x="508" y="671"/>
                  </a:lnTo>
                  <a:lnTo>
                    <a:pt x="526" y="995"/>
                  </a:lnTo>
                  <a:lnTo>
                    <a:pt x="460" y="1168"/>
                  </a:lnTo>
                  <a:lnTo>
                    <a:pt x="329" y="1480"/>
                  </a:lnTo>
                  <a:lnTo>
                    <a:pt x="323" y="1696"/>
                  </a:lnTo>
                  <a:lnTo>
                    <a:pt x="329" y="1696"/>
                  </a:lnTo>
                  <a:lnTo>
                    <a:pt x="347" y="1552"/>
                  </a:lnTo>
                  <a:lnTo>
                    <a:pt x="580" y="1043"/>
                  </a:lnTo>
                  <a:lnTo>
                    <a:pt x="580" y="1043"/>
                  </a:lnTo>
                  <a:close/>
                </a:path>
              </a:pathLst>
            </a:custGeom>
            <a:gradFill rotWithShape="0">
              <a:gsLst>
                <a:gs pos="0">
                  <a:schemeClr val="accent2"/>
                </a:gs>
                <a:gs pos="100000">
                  <a:schemeClr val="bg1"/>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7" name="Freeform 5"/>
            <p:cNvSpPr>
              <a:spLocks/>
            </p:cNvSpPr>
            <p:nvPr/>
          </p:nvSpPr>
          <p:spPr bwMode="hidden">
            <a:xfrm>
              <a:off x="2092" y="3233"/>
              <a:ext cx="3668" cy="943"/>
            </a:xfrm>
            <a:custGeom>
              <a:avLst/>
              <a:gdLst/>
              <a:ahLst/>
              <a:cxnLst>
                <a:cxn ang="0">
                  <a:pos x="3338" y="288"/>
                </a:cxn>
                <a:cxn ang="0">
                  <a:pos x="3194" y="258"/>
                </a:cxn>
                <a:cxn ang="0">
                  <a:pos x="2816" y="234"/>
                </a:cxn>
                <a:cxn ang="0">
                  <a:pos x="2330" y="306"/>
                </a:cxn>
                <a:cxn ang="0">
                  <a:pos x="2372" y="258"/>
                </a:cxn>
                <a:cxn ang="0">
                  <a:pos x="2624" y="132"/>
                </a:cxn>
                <a:cxn ang="0">
                  <a:pos x="2707" y="24"/>
                </a:cxn>
                <a:cxn ang="0">
                  <a:pos x="2642" y="12"/>
                </a:cxn>
                <a:cxn ang="0">
                  <a:pos x="2515" y="54"/>
                </a:cxn>
                <a:cxn ang="0">
                  <a:pos x="2324" y="66"/>
                </a:cxn>
                <a:cxn ang="0">
                  <a:pos x="2101" y="90"/>
                </a:cxn>
                <a:cxn ang="0">
                  <a:pos x="1855" y="228"/>
                </a:cxn>
                <a:cxn ang="0">
                  <a:pos x="1591" y="337"/>
                </a:cxn>
                <a:cxn ang="0">
                  <a:pos x="1459" y="379"/>
                </a:cxn>
                <a:cxn ang="0">
                  <a:pos x="1417" y="361"/>
                </a:cxn>
                <a:cxn ang="0">
                  <a:pos x="1363" y="331"/>
                </a:cxn>
                <a:cxn ang="0">
                  <a:pos x="1344" y="312"/>
                </a:cxn>
                <a:cxn ang="0">
                  <a:pos x="1290" y="288"/>
                </a:cxn>
                <a:cxn ang="0">
                  <a:pos x="1230" y="252"/>
                </a:cxn>
                <a:cxn ang="0">
                  <a:pos x="1119" y="227"/>
                </a:cxn>
                <a:cxn ang="0">
                  <a:pos x="1320" y="438"/>
                </a:cxn>
                <a:cxn ang="0">
                  <a:pos x="960" y="558"/>
                </a:cxn>
                <a:cxn ang="0">
                  <a:pos x="474" y="630"/>
                </a:cxn>
                <a:cxn ang="0">
                  <a:pos x="132" y="781"/>
                </a:cxn>
                <a:cxn ang="0">
                  <a:pos x="234" y="847"/>
                </a:cxn>
                <a:cxn ang="0">
                  <a:pos x="925" y="739"/>
                </a:cxn>
                <a:cxn ang="0">
                  <a:pos x="637" y="925"/>
                </a:cxn>
                <a:cxn ang="0">
                  <a:pos x="1405" y="943"/>
                </a:cxn>
                <a:cxn ang="0">
                  <a:pos x="1447" y="943"/>
                </a:cxn>
                <a:cxn ang="0">
                  <a:pos x="2888" y="859"/>
                </a:cxn>
                <a:cxn ang="0">
                  <a:pos x="2582" y="708"/>
                </a:cxn>
                <a:cxn ang="0">
                  <a:pos x="2299" y="606"/>
                </a:cxn>
                <a:cxn ang="0">
                  <a:pos x="2606" y="588"/>
                </a:cxn>
                <a:cxn ang="0">
                  <a:pos x="3001" y="582"/>
                </a:cxn>
                <a:cxn ang="0">
                  <a:pos x="3452" y="438"/>
                </a:cxn>
                <a:cxn ang="0">
                  <a:pos x="3668" y="312"/>
                </a:cxn>
                <a:cxn ang="0">
                  <a:pos x="3482" y="300"/>
                </a:cxn>
              </a:cxnLst>
              <a:rect l="0" t="0" r="r" b="b"/>
              <a:pathLst>
                <a:path w="3668" h="943">
                  <a:moveTo>
                    <a:pt x="3482" y="300"/>
                  </a:moveTo>
                  <a:lnTo>
                    <a:pt x="3338" y="288"/>
                  </a:lnTo>
                  <a:lnTo>
                    <a:pt x="3320" y="264"/>
                  </a:lnTo>
                  <a:lnTo>
                    <a:pt x="3194" y="258"/>
                  </a:lnTo>
                  <a:lnTo>
                    <a:pt x="3019" y="216"/>
                  </a:lnTo>
                  <a:lnTo>
                    <a:pt x="2816" y="234"/>
                  </a:lnTo>
                  <a:lnTo>
                    <a:pt x="2533" y="288"/>
                  </a:lnTo>
                  <a:lnTo>
                    <a:pt x="2330" y="306"/>
                  </a:lnTo>
                  <a:lnTo>
                    <a:pt x="2149" y="312"/>
                  </a:lnTo>
                  <a:lnTo>
                    <a:pt x="2372" y="258"/>
                  </a:lnTo>
                  <a:lnTo>
                    <a:pt x="2624" y="156"/>
                  </a:lnTo>
                  <a:lnTo>
                    <a:pt x="2624" y="132"/>
                  </a:lnTo>
                  <a:lnTo>
                    <a:pt x="2666" y="78"/>
                  </a:lnTo>
                  <a:lnTo>
                    <a:pt x="2707" y="24"/>
                  </a:lnTo>
                  <a:lnTo>
                    <a:pt x="2695" y="0"/>
                  </a:lnTo>
                  <a:lnTo>
                    <a:pt x="2642" y="12"/>
                  </a:lnTo>
                  <a:lnTo>
                    <a:pt x="2557" y="30"/>
                  </a:lnTo>
                  <a:lnTo>
                    <a:pt x="2515" y="54"/>
                  </a:lnTo>
                  <a:lnTo>
                    <a:pt x="2425" y="84"/>
                  </a:lnTo>
                  <a:lnTo>
                    <a:pt x="2324" y="66"/>
                  </a:lnTo>
                  <a:lnTo>
                    <a:pt x="2191" y="90"/>
                  </a:lnTo>
                  <a:lnTo>
                    <a:pt x="2101" y="90"/>
                  </a:lnTo>
                  <a:lnTo>
                    <a:pt x="2047" y="108"/>
                  </a:lnTo>
                  <a:lnTo>
                    <a:pt x="1855" y="228"/>
                  </a:lnTo>
                  <a:lnTo>
                    <a:pt x="1771" y="288"/>
                  </a:lnTo>
                  <a:lnTo>
                    <a:pt x="1591" y="337"/>
                  </a:lnTo>
                  <a:lnTo>
                    <a:pt x="1465" y="379"/>
                  </a:lnTo>
                  <a:lnTo>
                    <a:pt x="1459" y="379"/>
                  </a:lnTo>
                  <a:lnTo>
                    <a:pt x="1453" y="373"/>
                  </a:lnTo>
                  <a:lnTo>
                    <a:pt x="1417" y="361"/>
                  </a:lnTo>
                  <a:lnTo>
                    <a:pt x="1381" y="343"/>
                  </a:lnTo>
                  <a:lnTo>
                    <a:pt x="1363" y="331"/>
                  </a:lnTo>
                  <a:lnTo>
                    <a:pt x="1357" y="324"/>
                  </a:lnTo>
                  <a:lnTo>
                    <a:pt x="1344" y="312"/>
                  </a:lnTo>
                  <a:lnTo>
                    <a:pt x="1320" y="300"/>
                  </a:lnTo>
                  <a:lnTo>
                    <a:pt x="1290" y="288"/>
                  </a:lnTo>
                  <a:lnTo>
                    <a:pt x="1260" y="270"/>
                  </a:lnTo>
                  <a:lnTo>
                    <a:pt x="1230" y="252"/>
                  </a:lnTo>
                  <a:lnTo>
                    <a:pt x="1187" y="227"/>
                  </a:lnTo>
                  <a:lnTo>
                    <a:pt x="1119" y="227"/>
                  </a:lnTo>
                  <a:lnTo>
                    <a:pt x="1357" y="397"/>
                  </a:lnTo>
                  <a:lnTo>
                    <a:pt x="1320" y="438"/>
                  </a:lnTo>
                  <a:lnTo>
                    <a:pt x="1135" y="522"/>
                  </a:lnTo>
                  <a:lnTo>
                    <a:pt x="960" y="558"/>
                  </a:lnTo>
                  <a:lnTo>
                    <a:pt x="684" y="600"/>
                  </a:lnTo>
                  <a:lnTo>
                    <a:pt x="474" y="630"/>
                  </a:lnTo>
                  <a:lnTo>
                    <a:pt x="390" y="684"/>
                  </a:lnTo>
                  <a:lnTo>
                    <a:pt x="132" y="781"/>
                  </a:lnTo>
                  <a:lnTo>
                    <a:pt x="0" y="829"/>
                  </a:lnTo>
                  <a:lnTo>
                    <a:pt x="234" y="847"/>
                  </a:lnTo>
                  <a:lnTo>
                    <a:pt x="498" y="829"/>
                  </a:lnTo>
                  <a:lnTo>
                    <a:pt x="925" y="739"/>
                  </a:lnTo>
                  <a:lnTo>
                    <a:pt x="840" y="817"/>
                  </a:lnTo>
                  <a:lnTo>
                    <a:pt x="637" y="925"/>
                  </a:lnTo>
                  <a:lnTo>
                    <a:pt x="613" y="943"/>
                  </a:lnTo>
                  <a:lnTo>
                    <a:pt x="1405" y="943"/>
                  </a:lnTo>
                  <a:lnTo>
                    <a:pt x="1411" y="925"/>
                  </a:lnTo>
                  <a:lnTo>
                    <a:pt x="1447" y="943"/>
                  </a:lnTo>
                  <a:lnTo>
                    <a:pt x="2924" y="943"/>
                  </a:lnTo>
                  <a:lnTo>
                    <a:pt x="2888" y="859"/>
                  </a:lnTo>
                  <a:lnTo>
                    <a:pt x="2713" y="775"/>
                  </a:lnTo>
                  <a:lnTo>
                    <a:pt x="2582" y="708"/>
                  </a:lnTo>
                  <a:lnTo>
                    <a:pt x="2336" y="636"/>
                  </a:lnTo>
                  <a:lnTo>
                    <a:pt x="2299" y="606"/>
                  </a:lnTo>
                  <a:lnTo>
                    <a:pt x="2509" y="582"/>
                  </a:lnTo>
                  <a:lnTo>
                    <a:pt x="2606" y="588"/>
                  </a:lnTo>
                  <a:lnTo>
                    <a:pt x="2773" y="588"/>
                  </a:lnTo>
                  <a:lnTo>
                    <a:pt x="3001" y="582"/>
                  </a:lnTo>
                  <a:lnTo>
                    <a:pt x="3259" y="516"/>
                  </a:lnTo>
                  <a:lnTo>
                    <a:pt x="3452" y="438"/>
                  </a:lnTo>
                  <a:lnTo>
                    <a:pt x="3668" y="391"/>
                  </a:lnTo>
                  <a:lnTo>
                    <a:pt x="3668" y="312"/>
                  </a:lnTo>
                  <a:lnTo>
                    <a:pt x="3482" y="300"/>
                  </a:lnTo>
                  <a:lnTo>
                    <a:pt x="3482" y="300"/>
                  </a:lnTo>
                  <a:close/>
                </a:path>
              </a:pathLst>
            </a:custGeom>
            <a:gradFill rotWithShape="0">
              <a:gsLst>
                <a:gs pos="0">
                  <a:schemeClr val="bg2"/>
                </a:gs>
                <a:gs pos="100000">
                  <a:schemeClr val="bg1"/>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8" name="Freeform 6"/>
            <p:cNvSpPr>
              <a:spLocks/>
            </p:cNvSpPr>
            <p:nvPr/>
          </p:nvSpPr>
          <p:spPr bwMode="hidden">
            <a:xfrm>
              <a:off x="0" y="524"/>
              <a:ext cx="973" cy="1195"/>
            </a:xfrm>
            <a:custGeom>
              <a:avLst/>
              <a:gdLst/>
              <a:ahLst/>
              <a:cxnLst>
                <a:cxn ang="0">
                  <a:pos x="323" y="1186"/>
                </a:cxn>
                <a:cxn ang="0">
                  <a:pos x="490" y="1192"/>
                </a:cxn>
                <a:cxn ang="0">
                  <a:pos x="580" y="1150"/>
                </a:cxn>
                <a:cxn ang="0">
                  <a:pos x="813" y="1085"/>
                </a:cxn>
                <a:cxn ang="0">
                  <a:pos x="933" y="1055"/>
                </a:cxn>
                <a:cxn ang="0">
                  <a:pos x="759" y="989"/>
                </a:cxn>
                <a:cxn ang="0">
                  <a:pos x="556" y="953"/>
                </a:cxn>
                <a:cxn ang="0">
                  <a:pos x="197" y="971"/>
                </a:cxn>
                <a:cxn ang="0">
                  <a:pos x="299" y="893"/>
                </a:cxn>
                <a:cxn ang="0">
                  <a:pos x="496" y="803"/>
                </a:cxn>
                <a:cxn ang="0">
                  <a:pos x="694" y="671"/>
                </a:cxn>
                <a:cxn ang="0">
                  <a:pos x="700" y="671"/>
                </a:cxn>
                <a:cxn ang="0">
                  <a:pos x="712" y="665"/>
                </a:cxn>
                <a:cxn ang="0">
                  <a:pos x="753" y="647"/>
                </a:cxn>
                <a:cxn ang="0">
                  <a:pos x="777" y="641"/>
                </a:cxn>
                <a:cxn ang="0">
                  <a:pos x="789" y="629"/>
                </a:cxn>
                <a:cxn ang="0">
                  <a:pos x="795" y="617"/>
                </a:cxn>
                <a:cxn ang="0">
                  <a:pos x="789" y="611"/>
                </a:cxn>
                <a:cxn ang="0">
                  <a:pos x="783" y="599"/>
                </a:cxn>
                <a:cxn ang="0">
                  <a:pos x="783" y="575"/>
                </a:cxn>
                <a:cxn ang="0">
                  <a:pos x="795" y="545"/>
                </a:cxn>
                <a:cxn ang="0">
                  <a:pos x="807" y="515"/>
                </a:cxn>
                <a:cxn ang="0">
                  <a:pos x="825" y="485"/>
                </a:cxn>
                <a:cxn ang="0">
                  <a:pos x="837" y="455"/>
                </a:cxn>
                <a:cxn ang="0">
                  <a:pos x="843" y="437"/>
                </a:cxn>
                <a:cxn ang="0">
                  <a:pos x="849" y="431"/>
                </a:cxn>
                <a:cxn ang="0">
                  <a:pos x="849" y="347"/>
                </a:cxn>
                <a:cxn ang="0">
                  <a:pos x="849" y="341"/>
                </a:cxn>
                <a:cxn ang="0">
                  <a:pos x="855" y="335"/>
                </a:cxn>
                <a:cxn ang="0">
                  <a:pos x="873" y="305"/>
                </a:cxn>
                <a:cxn ang="0">
                  <a:pos x="885" y="269"/>
                </a:cxn>
                <a:cxn ang="0">
                  <a:pos x="897" y="239"/>
                </a:cxn>
                <a:cxn ang="0">
                  <a:pos x="903" y="227"/>
                </a:cxn>
                <a:cxn ang="0">
                  <a:pos x="909" y="215"/>
                </a:cxn>
                <a:cxn ang="0">
                  <a:pos x="927" y="173"/>
                </a:cxn>
                <a:cxn ang="0">
                  <a:pos x="945" y="137"/>
                </a:cxn>
                <a:cxn ang="0">
                  <a:pos x="951" y="125"/>
                </a:cxn>
                <a:cxn ang="0">
                  <a:pos x="951" y="119"/>
                </a:cxn>
                <a:cxn ang="0">
                  <a:pos x="969" y="0"/>
                </a:cxn>
                <a:cxn ang="0">
                  <a:pos x="945" y="47"/>
                </a:cxn>
                <a:cxn ang="0">
                  <a:pos x="783" y="113"/>
                </a:cxn>
                <a:cxn ang="0">
                  <a:pos x="706" y="161"/>
                </a:cxn>
                <a:cxn ang="0">
                  <a:pos x="460" y="233"/>
                </a:cxn>
                <a:cxn ang="0">
                  <a:pos x="281" y="287"/>
                </a:cxn>
                <a:cxn ang="0">
                  <a:pos x="173" y="293"/>
                </a:cxn>
                <a:cxn ang="0">
                  <a:pos x="12" y="485"/>
                </a:cxn>
                <a:cxn ang="0">
                  <a:pos x="0" y="509"/>
                </a:cxn>
                <a:cxn ang="0">
                  <a:pos x="0" y="1186"/>
                </a:cxn>
                <a:cxn ang="0">
                  <a:pos x="96" y="1180"/>
                </a:cxn>
                <a:cxn ang="0">
                  <a:pos x="323" y="1186"/>
                </a:cxn>
                <a:cxn ang="0">
                  <a:pos x="323" y="1186"/>
                </a:cxn>
              </a:cxnLst>
              <a:rect l="0" t="0" r="r" b="b"/>
              <a:pathLst>
                <a:path w="969" h="1192">
                  <a:moveTo>
                    <a:pt x="323" y="1186"/>
                  </a:moveTo>
                  <a:lnTo>
                    <a:pt x="490" y="1192"/>
                  </a:lnTo>
                  <a:lnTo>
                    <a:pt x="580" y="1150"/>
                  </a:lnTo>
                  <a:lnTo>
                    <a:pt x="813" y="1085"/>
                  </a:lnTo>
                  <a:lnTo>
                    <a:pt x="933" y="1055"/>
                  </a:lnTo>
                  <a:lnTo>
                    <a:pt x="759" y="989"/>
                  </a:lnTo>
                  <a:lnTo>
                    <a:pt x="556" y="953"/>
                  </a:lnTo>
                  <a:lnTo>
                    <a:pt x="197" y="971"/>
                  </a:lnTo>
                  <a:lnTo>
                    <a:pt x="299" y="893"/>
                  </a:lnTo>
                  <a:lnTo>
                    <a:pt x="496" y="803"/>
                  </a:lnTo>
                  <a:lnTo>
                    <a:pt x="694" y="671"/>
                  </a:lnTo>
                  <a:lnTo>
                    <a:pt x="700" y="671"/>
                  </a:lnTo>
                  <a:lnTo>
                    <a:pt x="712" y="665"/>
                  </a:lnTo>
                  <a:lnTo>
                    <a:pt x="753" y="647"/>
                  </a:lnTo>
                  <a:lnTo>
                    <a:pt x="777" y="641"/>
                  </a:lnTo>
                  <a:lnTo>
                    <a:pt x="789" y="629"/>
                  </a:lnTo>
                  <a:lnTo>
                    <a:pt x="795" y="617"/>
                  </a:lnTo>
                  <a:lnTo>
                    <a:pt x="789" y="611"/>
                  </a:lnTo>
                  <a:lnTo>
                    <a:pt x="783" y="599"/>
                  </a:lnTo>
                  <a:lnTo>
                    <a:pt x="783" y="575"/>
                  </a:lnTo>
                  <a:lnTo>
                    <a:pt x="795" y="545"/>
                  </a:lnTo>
                  <a:lnTo>
                    <a:pt x="807" y="515"/>
                  </a:lnTo>
                  <a:lnTo>
                    <a:pt x="825" y="485"/>
                  </a:lnTo>
                  <a:lnTo>
                    <a:pt x="837" y="455"/>
                  </a:lnTo>
                  <a:lnTo>
                    <a:pt x="843" y="437"/>
                  </a:lnTo>
                  <a:lnTo>
                    <a:pt x="849" y="431"/>
                  </a:lnTo>
                  <a:lnTo>
                    <a:pt x="849" y="347"/>
                  </a:lnTo>
                  <a:lnTo>
                    <a:pt x="849" y="341"/>
                  </a:lnTo>
                  <a:lnTo>
                    <a:pt x="855" y="335"/>
                  </a:lnTo>
                  <a:lnTo>
                    <a:pt x="873" y="305"/>
                  </a:lnTo>
                  <a:lnTo>
                    <a:pt x="885" y="269"/>
                  </a:lnTo>
                  <a:lnTo>
                    <a:pt x="897" y="239"/>
                  </a:lnTo>
                  <a:lnTo>
                    <a:pt x="903" y="227"/>
                  </a:lnTo>
                  <a:lnTo>
                    <a:pt x="909" y="215"/>
                  </a:lnTo>
                  <a:lnTo>
                    <a:pt x="927" y="173"/>
                  </a:lnTo>
                  <a:lnTo>
                    <a:pt x="945" y="137"/>
                  </a:lnTo>
                  <a:lnTo>
                    <a:pt x="951" y="125"/>
                  </a:lnTo>
                  <a:lnTo>
                    <a:pt x="951" y="119"/>
                  </a:lnTo>
                  <a:lnTo>
                    <a:pt x="969" y="0"/>
                  </a:lnTo>
                  <a:lnTo>
                    <a:pt x="945" y="47"/>
                  </a:lnTo>
                  <a:lnTo>
                    <a:pt x="783" y="113"/>
                  </a:lnTo>
                  <a:lnTo>
                    <a:pt x="706" y="161"/>
                  </a:lnTo>
                  <a:lnTo>
                    <a:pt x="460" y="233"/>
                  </a:lnTo>
                  <a:lnTo>
                    <a:pt x="281" y="287"/>
                  </a:lnTo>
                  <a:lnTo>
                    <a:pt x="173" y="293"/>
                  </a:lnTo>
                  <a:lnTo>
                    <a:pt x="12" y="485"/>
                  </a:lnTo>
                  <a:lnTo>
                    <a:pt x="0" y="509"/>
                  </a:lnTo>
                  <a:lnTo>
                    <a:pt x="0" y="1186"/>
                  </a:lnTo>
                  <a:lnTo>
                    <a:pt x="96" y="1180"/>
                  </a:lnTo>
                  <a:lnTo>
                    <a:pt x="323" y="1186"/>
                  </a:lnTo>
                  <a:lnTo>
                    <a:pt x="323" y="1186"/>
                  </a:lnTo>
                  <a:close/>
                </a:path>
              </a:pathLst>
            </a:custGeom>
            <a:gradFill rotWithShape="0">
              <a:gsLst>
                <a:gs pos="0">
                  <a:schemeClr val="bg2"/>
                </a:gs>
                <a:gs pos="100000">
                  <a:schemeClr val="bg1"/>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9" name="Freeform 7"/>
            <p:cNvSpPr>
              <a:spLocks/>
            </p:cNvSpPr>
            <p:nvPr/>
          </p:nvSpPr>
          <p:spPr bwMode="hidden">
            <a:xfrm>
              <a:off x="3188" y="1"/>
              <a:ext cx="2570" cy="2266"/>
            </a:xfrm>
            <a:custGeom>
              <a:avLst/>
              <a:gdLst/>
              <a:ahLst/>
              <a:cxnLst>
                <a:cxn ang="0">
                  <a:pos x="859" y="612"/>
                </a:cxn>
                <a:cxn ang="0">
                  <a:pos x="1087" y="853"/>
                </a:cxn>
                <a:cxn ang="0">
                  <a:pos x="961" y="913"/>
                </a:cxn>
                <a:cxn ang="0">
                  <a:pos x="786" y="883"/>
                </a:cxn>
                <a:cxn ang="0">
                  <a:pos x="450" y="931"/>
                </a:cxn>
                <a:cxn ang="0">
                  <a:pos x="150" y="1075"/>
                </a:cxn>
                <a:cxn ang="0">
                  <a:pos x="78" y="1165"/>
                </a:cxn>
                <a:cxn ang="0">
                  <a:pos x="361" y="1256"/>
                </a:cxn>
                <a:cxn ang="0">
                  <a:pos x="444" y="1316"/>
                </a:cxn>
                <a:cxn ang="0">
                  <a:pos x="697" y="1400"/>
                </a:cxn>
                <a:cxn ang="0">
                  <a:pos x="1026" y="1346"/>
                </a:cxn>
                <a:cxn ang="0">
                  <a:pos x="991" y="1412"/>
                </a:cxn>
                <a:cxn ang="0">
                  <a:pos x="804" y="1574"/>
                </a:cxn>
                <a:cxn ang="0">
                  <a:pos x="726" y="1718"/>
                </a:cxn>
                <a:cxn ang="0">
                  <a:pos x="768" y="1742"/>
                </a:cxn>
                <a:cxn ang="0">
                  <a:pos x="865" y="1693"/>
                </a:cxn>
                <a:cxn ang="0">
                  <a:pos x="991" y="1699"/>
                </a:cxn>
                <a:cxn ang="0">
                  <a:pos x="1135" y="1627"/>
                </a:cxn>
                <a:cxn ang="0">
                  <a:pos x="1183" y="1669"/>
                </a:cxn>
                <a:cxn ang="0">
                  <a:pos x="1399" y="1436"/>
                </a:cxn>
                <a:cxn ang="0">
                  <a:pos x="1615" y="1334"/>
                </a:cxn>
                <a:cxn ang="0">
                  <a:pos x="1645" y="1370"/>
                </a:cxn>
                <a:cxn ang="0">
                  <a:pos x="1681" y="1430"/>
                </a:cxn>
                <a:cxn ang="0">
                  <a:pos x="1699" y="1466"/>
                </a:cxn>
                <a:cxn ang="0">
                  <a:pos x="1747" y="1550"/>
                </a:cxn>
                <a:cxn ang="0">
                  <a:pos x="1772" y="1586"/>
                </a:cxn>
                <a:cxn ang="0">
                  <a:pos x="2124" y="2248"/>
                </a:cxn>
                <a:cxn ang="0">
                  <a:pos x="1693" y="1322"/>
                </a:cxn>
                <a:cxn ang="0">
                  <a:pos x="1861" y="1165"/>
                </a:cxn>
                <a:cxn ang="0">
                  <a:pos x="2173" y="1099"/>
                </a:cxn>
                <a:cxn ang="0">
                  <a:pos x="2390" y="1009"/>
                </a:cxn>
                <a:cxn ang="0">
                  <a:pos x="2570" y="805"/>
                </a:cxn>
                <a:cxn ang="0">
                  <a:pos x="2342" y="781"/>
                </a:cxn>
                <a:cxn ang="0">
                  <a:pos x="2114" y="763"/>
                </a:cxn>
                <a:cxn ang="0">
                  <a:pos x="2408" y="433"/>
                </a:cxn>
                <a:cxn ang="0">
                  <a:pos x="2426" y="421"/>
                </a:cxn>
                <a:cxn ang="0">
                  <a:pos x="2474" y="379"/>
                </a:cxn>
                <a:cxn ang="0">
                  <a:pos x="2492" y="355"/>
                </a:cxn>
                <a:cxn ang="0">
                  <a:pos x="2474" y="337"/>
                </a:cxn>
                <a:cxn ang="0">
                  <a:pos x="2474" y="271"/>
                </a:cxn>
                <a:cxn ang="0">
                  <a:pos x="2492" y="192"/>
                </a:cxn>
                <a:cxn ang="0">
                  <a:pos x="2504" y="132"/>
                </a:cxn>
                <a:cxn ang="0">
                  <a:pos x="2492" y="36"/>
                </a:cxn>
                <a:cxn ang="0">
                  <a:pos x="2492" y="24"/>
                </a:cxn>
                <a:cxn ang="0">
                  <a:pos x="2102" y="0"/>
                </a:cxn>
                <a:cxn ang="0">
                  <a:pos x="1909" y="90"/>
                </a:cxn>
                <a:cxn ang="0">
                  <a:pos x="1747" y="535"/>
                </a:cxn>
                <a:cxn ang="0">
                  <a:pos x="1711" y="469"/>
                </a:cxn>
                <a:cxn ang="0">
                  <a:pos x="1633" y="144"/>
                </a:cxn>
                <a:cxn ang="0">
                  <a:pos x="1579" y="0"/>
                </a:cxn>
                <a:cxn ang="0">
                  <a:pos x="738" y="186"/>
                </a:cxn>
                <a:cxn ang="0">
                  <a:pos x="756" y="463"/>
                </a:cxn>
              </a:cxnLst>
              <a:rect l="0" t="0" r="r" b="b"/>
              <a:pathLst>
                <a:path w="2570" h="2266">
                  <a:moveTo>
                    <a:pt x="756" y="463"/>
                  </a:moveTo>
                  <a:lnTo>
                    <a:pt x="859" y="612"/>
                  </a:lnTo>
                  <a:lnTo>
                    <a:pt x="937" y="720"/>
                  </a:lnTo>
                  <a:lnTo>
                    <a:pt x="1087" y="853"/>
                  </a:lnTo>
                  <a:lnTo>
                    <a:pt x="1105" y="907"/>
                  </a:lnTo>
                  <a:lnTo>
                    <a:pt x="961" y="913"/>
                  </a:lnTo>
                  <a:lnTo>
                    <a:pt x="895" y="901"/>
                  </a:lnTo>
                  <a:lnTo>
                    <a:pt x="786" y="883"/>
                  </a:lnTo>
                  <a:lnTo>
                    <a:pt x="637" y="859"/>
                  </a:lnTo>
                  <a:lnTo>
                    <a:pt x="450" y="931"/>
                  </a:lnTo>
                  <a:lnTo>
                    <a:pt x="306" y="1021"/>
                  </a:lnTo>
                  <a:lnTo>
                    <a:pt x="150" y="1075"/>
                  </a:lnTo>
                  <a:lnTo>
                    <a:pt x="0" y="1153"/>
                  </a:lnTo>
                  <a:lnTo>
                    <a:pt x="78" y="1165"/>
                  </a:lnTo>
                  <a:lnTo>
                    <a:pt x="264" y="1220"/>
                  </a:lnTo>
                  <a:lnTo>
                    <a:pt x="361" y="1256"/>
                  </a:lnTo>
                  <a:lnTo>
                    <a:pt x="367" y="1298"/>
                  </a:lnTo>
                  <a:lnTo>
                    <a:pt x="444" y="1316"/>
                  </a:lnTo>
                  <a:lnTo>
                    <a:pt x="558" y="1400"/>
                  </a:lnTo>
                  <a:lnTo>
                    <a:pt x="697" y="1400"/>
                  </a:lnTo>
                  <a:lnTo>
                    <a:pt x="895" y="1346"/>
                  </a:lnTo>
                  <a:lnTo>
                    <a:pt x="1026" y="1346"/>
                  </a:lnTo>
                  <a:lnTo>
                    <a:pt x="1147" y="1358"/>
                  </a:lnTo>
                  <a:lnTo>
                    <a:pt x="991" y="1412"/>
                  </a:lnTo>
                  <a:lnTo>
                    <a:pt x="804" y="1538"/>
                  </a:lnTo>
                  <a:lnTo>
                    <a:pt x="804" y="1574"/>
                  </a:lnTo>
                  <a:lnTo>
                    <a:pt x="762" y="1645"/>
                  </a:lnTo>
                  <a:lnTo>
                    <a:pt x="726" y="1718"/>
                  </a:lnTo>
                  <a:lnTo>
                    <a:pt x="732" y="1754"/>
                  </a:lnTo>
                  <a:lnTo>
                    <a:pt x="768" y="1742"/>
                  </a:lnTo>
                  <a:lnTo>
                    <a:pt x="829" y="1730"/>
                  </a:lnTo>
                  <a:lnTo>
                    <a:pt x="865" y="1693"/>
                  </a:lnTo>
                  <a:lnTo>
                    <a:pt x="925" y="1663"/>
                  </a:lnTo>
                  <a:lnTo>
                    <a:pt x="991" y="1699"/>
                  </a:lnTo>
                  <a:lnTo>
                    <a:pt x="1087" y="1675"/>
                  </a:lnTo>
                  <a:lnTo>
                    <a:pt x="1135" y="1627"/>
                  </a:lnTo>
                  <a:lnTo>
                    <a:pt x="1147" y="1687"/>
                  </a:lnTo>
                  <a:lnTo>
                    <a:pt x="1183" y="1669"/>
                  </a:lnTo>
                  <a:lnTo>
                    <a:pt x="1333" y="1514"/>
                  </a:lnTo>
                  <a:lnTo>
                    <a:pt x="1399" y="1436"/>
                  </a:lnTo>
                  <a:lnTo>
                    <a:pt x="1526" y="1382"/>
                  </a:lnTo>
                  <a:lnTo>
                    <a:pt x="1615" y="1334"/>
                  </a:lnTo>
                  <a:lnTo>
                    <a:pt x="1627" y="1346"/>
                  </a:lnTo>
                  <a:lnTo>
                    <a:pt x="1645" y="1370"/>
                  </a:lnTo>
                  <a:lnTo>
                    <a:pt x="1669" y="1400"/>
                  </a:lnTo>
                  <a:lnTo>
                    <a:pt x="1681" y="1430"/>
                  </a:lnTo>
                  <a:lnTo>
                    <a:pt x="1687" y="1448"/>
                  </a:lnTo>
                  <a:lnTo>
                    <a:pt x="1699" y="1466"/>
                  </a:lnTo>
                  <a:lnTo>
                    <a:pt x="1729" y="1520"/>
                  </a:lnTo>
                  <a:lnTo>
                    <a:pt x="1747" y="1550"/>
                  </a:lnTo>
                  <a:lnTo>
                    <a:pt x="1766" y="1574"/>
                  </a:lnTo>
                  <a:lnTo>
                    <a:pt x="1772" y="1586"/>
                  </a:lnTo>
                  <a:lnTo>
                    <a:pt x="1778" y="1592"/>
                  </a:lnTo>
                  <a:lnTo>
                    <a:pt x="2124" y="2248"/>
                  </a:lnTo>
                  <a:lnTo>
                    <a:pt x="2215" y="2266"/>
                  </a:lnTo>
                  <a:lnTo>
                    <a:pt x="1693" y="1322"/>
                  </a:lnTo>
                  <a:lnTo>
                    <a:pt x="1723" y="1262"/>
                  </a:lnTo>
                  <a:lnTo>
                    <a:pt x="1861" y="1165"/>
                  </a:lnTo>
                  <a:lnTo>
                    <a:pt x="1988" y="1129"/>
                  </a:lnTo>
                  <a:lnTo>
                    <a:pt x="2173" y="1099"/>
                  </a:lnTo>
                  <a:lnTo>
                    <a:pt x="2318" y="1075"/>
                  </a:lnTo>
                  <a:lnTo>
                    <a:pt x="2390" y="1009"/>
                  </a:lnTo>
                  <a:lnTo>
                    <a:pt x="2570" y="895"/>
                  </a:lnTo>
                  <a:lnTo>
                    <a:pt x="2570" y="805"/>
                  </a:lnTo>
                  <a:lnTo>
                    <a:pt x="2516" y="787"/>
                  </a:lnTo>
                  <a:lnTo>
                    <a:pt x="2342" y="781"/>
                  </a:lnTo>
                  <a:lnTo>
                    <a:pt x="2042" y="871"/>
                  </a:lnTo>
                  <a:lnTo>
                    <a:pt x="2114" y="763"/>
                  </a:lnTo>
                  <a:lnTo>
                    <a:pt x="2264" y="624"/>
                  </a:lnTo>
                  <a:lnTo>
                    <a:pt x="2408" y="433"/>
                  </a:lnTo>
                  <a:lnTo>
                    <a:pt x="2414" y="433"/>
                  </a:lnTo>
                  <a:lnTo>
                    <a:pt x="2426" y="421"/>
                  </a:lnTo>
                  <a:lnTo>
                    <a:pt x="2456" y="397"/>
                  </a:lnTo>
                  <a:lnTo>
                    <a:pt x="2474" y="379"/>
                  </a:lnTo>
                  <a:lnTo>
                    <a:pt x="2486" y="367"/>
                  </a:lnTo>
                  <a:lnTo>
                    <a:pt x="2492" y="355"/>
                  </a:lnTo>
                  <a:lnTo>
                    <a:pt x="2486" y="349"/>
                  </a:lnTo>
                  <a:lnTo>
                    <a:pt x="2474" y="337"/>
                  </a:lnTo>
                  <a:lnTo>
                    <a:pt x="2474" y="307"/>
                  </a:lnTo>
                  <a:lnTo>
                    <a:pt x="2474" y="271"/>
                  </a:lnTo>
                  <a:lnTo>
                    <a:pt x="2480" y="228"/>
                  </a:lnTo>
                  <a:lnTo>
                    <a:pt x="2492" y="192"/>
                  </a:lnTo>
                  <a:lnTo>
                    <a:pt x="2498" y="156"/>
                  </a:lnTo>
                  <a:lnTo>
                    <a:pt x="2504" y="132"/>
                  </a:lnTo>
                  <a:lnTo>
                    <a:pt x="2504" y="126"/>
                  </a:lnTo>
                  <a:lnTo>
                    <a:pt x="2492" y="36"/>
                  </a:lnTo>
                  <a:lnTo>
                    <a:pt x="2492" y="36"/>
                  </a:lnTo>
                  <a:lnTo>
                    <a:pt x="2492" y="24"/>
                  </a:lnTo>
                  <a:lnTo>
                    <a:pt x="2498" y="0"/>
                  </a:lnTo>
                  <a:lnTo>
                    <a:pt x="2102" y="0"/>
                  </a:lnTo>
                  <a:lnTo>
                    <a:pt x="2006" y="60"/>
                  </a:lnTo>
                  <a:lnTo>
                    <a:pt x="1909" y="90"/>
                  </a:lnTo>
                  <a:lnTo>
                    <a:pt x="1808" y="337"/>
                  </a:lnTo>
                  <a:lnTo>
                    <a:pt x="1747" y="535"/>
                  </a:lnTo>
                  <a:lnTo>
                    <a:pt x="1687" y="588"/>
                  </a:lnTo>
                  <a:lnTo>
                    <a:pt x="1711" y="469"/>
                  </a:lnTo>
                  <a:lnTo>
                    <a:pt x="1687" y="343"/>
                  </a:lnTo>
                  <a:lnTo>
                    <a:pt x="1633" y="144"/>
                  </a:lnTo>
                  <a:lnTo>
                    <a:pt x="1585" y="12"/>
                  </a:lnTo>
                  <a:lnTo>
                    <a:pt x="1579" y="0"/>
                  </a:lnTo>
                  <a:lnTo>
                    <a:pt x="786" y="0"/>
                  </a:lnTo>
                  <a:lnTo>
                    <a:pt x="738" y="186"/>
                  </a:lnTo>
                  <a:lnTo>
                    <a:pt x="756" y="463"/>
                  </a:lnTo>
                  <a:lnTo>
                    <a:pt x="756" y="463"/>
                  </a:lnTo>
                  <a:close/>
                </a:path>
              </a:pathLst>
            </a:custGeom>
            <a:gradFill rotWithShape="0">
              <a:gsLst>
                <a:gs pos="0">
                  <a:schemeClr val="bg2"/>
                </a:gs>
                <a:gs pos="100000">
                  <a:schemeClr val="bg1"/>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10" name="Freeform 8"/>
            <p:cNvSpPr>
              <a:spLocks/>
            </p:cNvSpPr>
            <p:nvPr/>
          </p:nvSpPr>
          <p:spPr bwMode="hidden">
            <a:xfrm>
              <a:off x="3525" y="1"/>
              <a:ext cx="2185" cy="1508"/>
            </a:xfrm>
            <a:custGeom>
              <a:avLst/>
              <a:gdLst/>
              <a:ahLst/>
              <a:cxnLst>
                <a:cxn ang="0">
                  <a:pos x="1034" y="767"/>
                </a:cxn>
                <a:cxn ang="0">
                  <a:pos x="1190" y="1235"/>
                </a:cxn>
                <a:cxn ang="0">
                  <a:pos x="956" y="1193"/>
                </a:cxn>
                <a:cxn ang="0">
                  <a:pos x="723" y="1127"/>
                </a:cxn>
                <a:cxn ang="0">
                  <a:pos x="442" y="1109"/>
                </a:cxn>
                <a:cxn ang="0">
                  <a:pos x="0" y="1079"/>
                </a:cxn>
                <a:cxn ang="0">
                  <a:pos x="30" y="1115"/>
                </a:cxn>
                <a:cxn ang="0">
                  <a:pos x="496" y="1133"/>
                </a:cxn>
                <a:cxn ang="0">
                  <a:pos x="777" y="1187"/>
                </a:cxn>
                <a:cxn ang="0">
                  <a:pos x="1130" y="1301"/>
                </a:cxn>
                <a:cxn ang="0">
                  <a:pos x="1070" y="1319"/>
                </a:cxn>
                <a:cxn ang="0">
                  <a:pos x="711" y="1505"/>
                </a:cxn>
                <a:cxn ang="0">
                  <a:pos x="765" y="1481"/>
                </a:cxn>
                <a:cxn ang="0">
                  <a:pos x="861" y="1439"/>
                </a:cxn>
                <a:cxn ang="0">
                  <a:pos x="1022" y="1355"/>
                </a:cxn>
                <a:cxn ang="0">
                  <a:pos x="1214" y="1295"/>
                </a:cxn>
                <a:cxn ang="0">
                  <a:pos x="1267" y="1223"/>
                </a:cxn>
                <a:cxn ang="0">
                  <a:pos x="1632" y="1043"/>
                </a:cxn>
                <a:cxn ang="0">
                  <a:pos x="1931" y="953"/>
                </a:cxn>
                <a:cxn ang="0">
                  <a:pos x="2176" y="821"/>
                </a:cxn>
                <a:cxn ang="0">
                  <a:pos x="1961" y="911"/>
                </a:cxn>
                <a:cxn ang="0">
                  <a:pos x="1656" y="989"/>
                </a:cxn>
                <a:cxn ang="0">
                  <a:pos x="1339" y="1151"/>
                </a:cxn>
                <a:cxn ang="0">
                  <a:pos x="1501" y="905"/>
                </a:cxn>
                <a:cxn ang="0">
                  <a:pos x="1620" y="545"/>
                </a:cxn>
                <a:cxn ang="0">
                  <a:pos x="1740" y="372"/>
                </a:cxn>
                <a:cxn ang="0">
                  <a:pos x="1979" y="60"/>
                </a:cxn>
                <a:cxn ang="0">
                  <a:pos x="2003" y="0"/>
                </a:cxn>
                <a:cxn ang="0">
                  <a:pos x="1973" y="0"/>
                </a:cxn>
                <a:cxn ang="0">
                  <a:pos x="1596" y="480"/>
                </a:cxn>
                <a:cxn ang="0">
                  <a:pos x="1477" y="887"/>
                </a:cxn>
                <a:cxn ang="0">
                  <a:pos x="1255" y="1175"/>
                </a:cxn>
                <a:cxn ang="0">
                  <a:pos x="1130" y="905"/>
                </a:cxn>
                <a:cxn ang="0">
                  <a:pos x="1010" y="540"/>
                </a:cxn>
                <a:cxn ang="0">
                  <a:pos x="885" y="222"/>
                </a:cxn>
                <a:cxn ang="0">
                  <a:pos x="789" y="0"/>
                </a:cxn>
                <a:cxn ang="0">
                  <a:pos x="753" y="0"/>
                </a:cxn>
                <a:cxn ang="0">
                  <a:pos x="903" y="354"/>
                </a:cxn>
                <a:cxn ang="0">
                  <a:pos x="1034" y="767"/>
                </a:cxn>
                <a:cxn ang="0">
                  <a:pos x="1034" y="767"/>
                </a:cxn>
              </a:cxnLst>
              <a:rect l="0" t="0" r="r" b="b"/>
              <a:pathLst>
                <a:path w="2176" h="1505">
                  <a:moveTo>
                    <a:pt x="1034" y="767"/>
                  </a:moveTo>
                  <a:lnTo>
                    <a:pt x="1190" y="1235"/>
                  </a:lnTo>
                  <a:lnTo>
                    <a:pt x="956" y="1193"/>
                  </a:lnTo>
                  <a:lnTo>
                    <a:pt x="723" y="1127"/>
                  </a:lnTo>
                  <a:lnTo>
                    <a:pt x="442" y="1109"/>
                  </a:lnTo>
                  <a:lnTo>
                    <a:pt x="0" y="1079"/>
                  </a:lnTo>
                  <a:lnTo>
                    <a:pt x="30" y="1115"/>
                  </a:lnTo>
                  <a:lnTo>
                    <a:pt x="496" y="1133"/>
                  </a:lnTo>
                  <a:lnTo>
                    <a:pt x="777" y="1187"/>
                  </a:lnTo>
                  <a:lnTo>
                    <a:pt x="1130" y="1301"/>
                  </a:lnTo>
                  <a:lnTo>
                    <a:pt x="1070" y="1319"/>
                  </a:lnTo>
                  <a:lnTo>
                    <a:pt x="711" y="1505"/>
                  </a:lnTo>
                  <a:lnTo>
                    <a:pt x="765" y="1481"/>
                  </a:lnTo>
                  <a:lnTo>
                    <a:pt x="861" y="1439"/>
                  </a:lnTo>
                  <a:lnTo>
                    <a:pt x="1022" y="1355"/>
                  </a:lnTo>
                  <a:lnTo>
                    <a:pt x="1214" y="1295"/>
                  </a:lnTo>
                  <a:lnTo>
                    <a:pt x="1267" y="1223"/>
                  </a:lnTo>
                  <a:lnTo>
                    <a:pt x="1632" y="1043"/>
                  </a:lnTo>
                  <a:lnTo>
                    <a:pt x="1931" y="953"/>
                  </a:lnTo>
                  <a:lnTo>
                    <a:pt x="2176" y="821"/>
                  </a:lnTo>
                  <a:lnTo>
                    <a:pt x="1961" y="911"/>
                  </a:lnTo>
                  <a:lnTo>
                    <a:pt x="1656" y="989"/>
                  </a:lnTo>
                  <a:lnTo>
                    <a:pt x="1339" y="1151"/>
                  </a:lnTo>
                  <a:lnTo>
                    <a:pt x="1501" y="905"/>
                  </a:lnTo>
                  <a:lnTo>
                    <a:pt x="1620" y="545"/>
                  </a:lnTo>
                  <a:lnTo>
                    <a:pt x="1740" y="372"/>
                  </a:lnTo>
                  <a:lnTo>
                    <a:pt x="1979" y="60"/>
                  </a:lnTo>
                  <a:lnTo>
                    <a:pt x="2003" y="0"/>
                  </a:lnTo>
                  <a:lnTo>
                    <a:pt x="1973" y="0"/>
                  </a:lnTo>
                  <a:lnTo>
                    <a:pt x="1596" y="480"/>
                  </a:lnTo>
                  <a:lnTo>
                    <a:pt x="1477" y="887"/>
                  </a:lnTo>
                  <a:lnTo>
                    <a:pt x="1255" y="1175"/>
                  </a:lnTo>
                  <a:lnTo>
                    <a:pt x="1130" y="905"/>
                  </a:lnTo>
                  <a:lnTo>
                    <a:pt x="1010" y="540"/>
                  </a:lnTo>
                  <a:lnTo>
                    <a:pt x="885" y="222"/>
                  </a:lnTo>
                  <a:lnTo>
                    <a:pt x="789" y="0"/>
                  </a:lnTo>
                  <a:lnTo>
                    <a:pt x="753" y="0"/>
                  </a:lnTo>
                  <a:lnTo>
                    <a:pt x="903" y="354"/>
                  </a:lnTo>
                  <a:lnTo>
                    <a:pt x="1034" y="767"/>
                  </a:lnTo>
                  <a:lnTo>
                    <a:pt x="1034" y="767"/>
                  </a:lnTo>
                  <a:close/>
                </a:path>
              </a:pathLst>
            </a:custGeom>
            <a:gradFill rotWithShape="0">
              <a:gsLst>
                <a:gs pos="0">
                  <a:schemeClr val="accent2"/>
                </a:gs>
                <a:gs pos="100000">
                  <a:schemeClr val="bg1"/>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11" name="Freeform 9"/>
            <p:cNvSpPr>
              <a:spLocks/>
            </p:cNvSpPr>
            <p:nvPr/>
          </p:nvSpPr>
          <p:spPr bwMode="hidden">
            <a:xfrm>
              <a:off x="0" y="649"/>
              <a:ext cx="816" cy="806"/>
            </a:xfrm>
            <a:custGeom>
              <a:avLst/>
              <a:gdLst/>
              <a:ahLst/>
              <a:cxnLst>
                <a:cxn ang="0">
                  <a:pos x="161" y="564"/>
                </a:cxn>
                <a:cxn ang="0">
                  <a:pos x="329" y="438"/>
                </a:cxn>
                <a:cxn ang="0">
                  <a:pos x="646" y="216"/>
                </a:cxn>
                <a:cxn ang="0">
                  <a:pos x="813" y="0"/>
                </a:cxn>
                <a:cxn ang="0">
                  <a:pos x="676" y="150"/>
                </a:cxn>
                <a:cxn ang="0">
                  <a:pos x="144" y="504"/>
                </a:cxn>
                <a:cxn ang="0">
                  <a:pos x="0" y="732"/>
                </a:cxn>
                <a:cxn ang="0">
                  <a:pos x="0" y="804"/>
                </a:cxn>
                <a:cxn ang="0">
                  <a:pos x="161" y="564"/>
                </a:cxn>
                <a:cxn ang="0">
                  <a:pos x="161" y="564"/>
                </a:cxn>
              </a:cxnLst>
              <a:rect l="0" t="0" r="r" b="b"/>
              <a:pathLst>
                <a:path w="813" h="804">
                  <a:moveTo>
                    <a:pt x="161" y="564"/>
                  </a:moveTo>
                  <a:lnTo>
                    <a:pt x="329" y="438"/>
                  </a:lnTo>
                  <a:lnTo>
                    <a:pt x="646" y="216"/>
                  </a:lnTo>
                  <a:lnTo>
                    <a:pt x="813" y="0"/>
                  </a:lnTo>
                  <a:lnTo>
                    <a:pt x="676" y="150"/>
                  </a:lnTo>
                  <a:lnTo>
                    <a:pt x="144" y="504"/>
                  </a:lnTo>
                  <a:lnTo>
                    <a:pt x="0" y="732"/>
                  </a:lnTo>
                  <a:lnTo>
                    <a:pt x="0" y="804"/>
                  </a:lnTo>
                  <a:lnTo>
                    <a:pt x="161" y="564"/>
                  </a:lnTo>
                  <a:lnTo>
                    <a:pt x="161" y="564"/>
                  </a:lnTo>
                  <a:close/>
                </a:path>
              </a:pathLst>
            </a:custGeom>
            <a:gradFill rotWithShape="0">
              <a:gsLst>
                <a:gs pos="0">
                  <a:schemeClr val="accent2"/>
                </a:gs>
                <a:gs pos="100000">
                  <a:schemeClr val="bg1"/>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12" name="Freeform 10"/>
            <p:cNvSpPr>
              <a:spLocks/>
            </p:cNvSpPr>
            <p:nvPr/>
          </p:nvSpPr>
          <p:spPr bwMode="hidden">
            <a:xfrm>
              <a:off x="0" y="1545"/>
              <a:ext cx="762" cy="107"/>
            </a:xfrm>
            <a:custGeom>
              <a:avLst/>
              <a:gdLst/>
              <a:ahLst/>
              <a:cxnLst>
                <a:cxn ang="0">
                  <a:pos x="460" y="66"/>
                </a:cxn>
                <a:cxn ang="0">
                  <a:pos x="759" y="0"/>
                </a:cxn>
                <a:cxn ang="0">
                  <a:pos x="496" y="36"/>
                </a:cxn>
                <a:cxn ang="0">
                  <a:pos x="138" y="48"/>
                </a:cxn>
                <a:cxn ang="0">
                  <a:pos x="0" y="78"/>
                </a:cxn>
                <a:cxn ang="0">
                  <a:pos x="0" y="107"/>
                </a:cxn>
                <a:cxn ang="0">
                  <a:pos x="96" y="89"/>
                </a:cxn>
                <a:cxn ang="0">
                  <a:pos x="460" y="66"/>
                </a:cxn>
                <a:cxn ang="0">
                  <a:pos x="460" y="66"/>
                </a:cxn>
              </a:cxnLst>
              <a:rect l="0" t="0" r="r" b="b"/>
              <a:pathLst>
                <a:path w="759" h="107">
                  <a:moveTo>
                    <a:pt x="460" y="66"/>
                  </a:moveTo>
                  <a:lnTo>
                    <a:pt x="759" y="0"/>
                  </a:lnTo>
                  <a:lnTo>
                    <a:pt x="496" y="36"/>
                  </a:lnTo>
                  <a:lnTo>
                    <a:pt x="138" y="48"/>
                  </a:lnTo>
                  <a:lnTo>
                    <a:pt x="0" y="78"/>
                  </a:lnTo>
                  <a:lnTo>
                    <a:pt x="0" y="107"/>
                  </a:lnTo>
                  <a:lnTo>
                    <a:pt x="96" y="89"/>
                  </a:lnTo>
                  <a:lnTo>
                    <a:pt x="460" y="66"/>
                  </a:lnTo>
                  <a:lnTo>
                    <a:pt x="460" y="66"/>
                  </a:lnTo>
                  <a:close/>
                </a:path>
              </a:pathLst>
            </a:custGeom>
            <a:gradFill rotWithShape="0">
              <a:gsLst>
                <a:gs pos="0">
                  <a:schemeClr val="accent2"/>
                </a:gs>
                <a:gs pos="100000">
                  <a:schemeClr val="bg1"/>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13" name="Freeform 11"/>
            <p:cNvSpPr>
              <a:spLocks/>
            </p:cNvSpPr>
            <p:nvPr/>
          </p:nvSpPr>
          <p:spPr bwMode="hidden">
            <a:xfrm>
              <a:off x="2314" y="3431"/>
              <a:ext cx="3182" cy="745"/>
            </a:xfrm>
            <a:custGeom>
              <a:avLst/>
              <a:gdLst/>
              <a:ahLst/>
              <a:cxnLst>
                <a:cxn ang="0">
                  <a:pos x="1387" y="239"/>
                </a:cxn>
                <a:cxn ang="0">
                  <a:pos x="1734" y="233"/>
                </a:cxn>
                <a:cxn ang="0">
                  <a:pos x="2087" y="251"/>
                </a:cxn>
                <a:cxn ang="0">
                  <a:pos x="2505" y="233"/>
                </a:cxn>
                <a:cxn ang="0">
                  <a:pos x="3169" y="204"/>
                </a:cxn>
                <a:cxn ang="0">
                  <a:pos x="3115" y="186"/>
                </a:cxn>
                <a:cxn ang="0">
                  <a:pos x="2422" y="221"/>
                </a:cxn>
                <a:cxn ang="0">
                  <a:pos x="2003" y="221"/>
                </a:cxn>
                <a:cxn ang="0">
                  <a:pos x="1459" y="186"/>
                </a:cxn>
                <a:cxn ang="0">
                  <a:pos x="1543" y="168"/>
                </a:cxn>
                <a:cxn ang="0">
                  <a:pos x="2039" y="0"/>
                </a:cxn>
                <a:cxn ang="0">
                  <a:pos x="1961" y="24"/>
                </a:cxn>
                <a:cxn ang="0">
                  <a:pos x="1836" y="66"/>
                </a:cxn>
                <a:cxn ang="0">
                  <a:pos x="1602" y="138"/>
                </a:cxn>
                <a:cxn ang="0">
                  <a:pos x="1339" y="198"/>
                </a:cxn>
                <a:cxn ang="0">
                  <a:pos x="1268" y="251"/>
                </a:cxn>
                <a:cxn ang="0">
                  <a:pos x="765" y="413"/>
                </a:cxn>
                <a:cxn ang="0">
                  <a:pos x="335" y="503"/>
                </a:cxn>
                <a:cxn ang="0">
                  <a:pos x="0" y="617"/>
                </a:cxn>
                <a:cxn ang="0">
                  <a:pos x="299" y="539"/>
                </a:cxn>
                <a:cxn ang="0">
                  <a:pos x="735" y="449"/>
                </a:cxn>
                <a:cxn ang="0">
                  <a:pos x="1178" y="311"/>
                </a:cxn>
                <a:cxn ang="0">
                  <a:pos x="981" y="491"/>
                </a:cxn>
                <a:cxn ang="0">
                  <a:pos x="867" y="743"/>
                </a:cxn>
                <a:cxn ang="0">
                  <a:pos x="861" y="743"/>
                </a:cxn>
                <a:cxn ang="0">
                  <a:pos x="933" y="743"/>
                </a:cxn>
                <a:cxn ang="0">
                  <a:pos x="1022" y="497"/>
                </a:cxn>
                <a:cxn ang="0">
                  <a:pos x="1297" y="281"/>
                </a:cxn>
                <a:cxn ang="0">
                  <a:pos x="1531" y="449"/>
                </a:cxn>
                <a:cxn ang="0">
                  <a:pos x="1770" y="677"/>
                </a:cxn>
                <a:cxn ang="0">
                  <a:pos x="1854" y="743"/>
                </a:cxn>
                <a:cxn ang="0">
                  <a:pos x="1919" y="743"/>
                </a:cxn>
                <a:cxn ang="0">
                  <a:pos x="1692" y="527"/>
                </a:cxn>
                <a:cxn ang="0">
                  <a:pos x="1387" y="239"/>
                </a:cxn>
                <a:cxn ang="0">
                  <a:pos x="1387" y="239"/>
                </a:cxn>
              </a:cxnLst>
              <a:rect l="0" t="0" r="r" b="b"/>
              <a:pathLst>
                <a:path w="3169" h="743">
                  <a:moveTo>
                    <a:pt x="1387" y="239"/>
                  </a:moveTo>
                  <a:lnTo>
                    <a:pt x="1734" y="233"/>
                  </a:lnTo>
                  <a:lnTo>
                    <a:pt x="2087" y="251"/>
                  </a:lnTo>
                  <a:lnTo>
                    <a:pt x="2505" y="233"/>
                  </a:lnTo>
                  <a:lnTo>
                    <a:pt x="3169" y="204"/>
                  </a:lnTo>
                  <a:lnTo>
                    <a:pt x="3115" y="186"/>
                  </a:lnTo>
                  <a:lnTo>
                    <a:pt x="2422" y="221"/>
                  </a:lnTo>
                  <a:lnTo>
                    <a:pt x="2003" y="221"/>
                  </a:lnTo>
                  <a:lnTo>
                    <a:pt x="1459" y="186"/>
                  </a:lnTo>
                  <a:lnTo>
                    <a:pt x="1543" y="168"/>
                  </a:lnTo>
                  <a:lnTo>
                    <a:pt x="2039" y="0"/>
                  </a:lnTo>
                  <a:lnTo>
                    <a:pt x="1961" y="24"/>
                  </a:lnTo>
                  <a:lnTo>
                    <a:pt x="1836" y="66"/>
                  </a:lnTo>
                  <a:lnTo>
                    <a:pt x="1602" y="138"/>
                  </a:lnTo>
                  <a:lnTo>
                    <a:pt x="1339" y="198"/>
                  </a:lnTo>
                  <a:lnTo>
                    <a:pt x="1268" y="251"/>
                  </a:lnTo>
                  <a:lnTo>
                    <a:pt x="765" y="413"/>
                  </a:lnTo>
                  <a:lnTo>
                    <a:pt x="335" y="503"/>
                  </a:lnTo>
                  <a:lnTo>
                    <a:pt x="0" y="617"/>
                  </a:lnTo>
                  <a:lnTo>
                    <a:pt x="299" y="539"/>
                  </a:lnTo>
                  <a:lnTo>
                    <a:pt x="735" y="449"/>
                  </a:lnTo>
                  <a:lnTo>
                    <a:pt x="1178" y="311"/>
                  </a:lnTo>
                  <a:lnTo>
                    <a:pt x="981" y="491"/>
                  </a:lnTo>
                  <a:lnTo>
                    <a:pt x="867" y="743"/>
                  </a:lnTo>
                  <a:lnTo>
                    <a:pt x="861" y="743"/>
                  </a:lnTo>
                  <a:lnTo>
                    <a:pt x="933" y="743"/>
                  </a:lnTo>
                  <a:lnTo>
                    <a:pt x="1022" y="497"/>
                  </a:lnTo>
                  <a:lnTo>
                    <a:pt x="1297" y="281"/>
                  </a:lnTo>
                  <a:lnTo>
                    <a:pt x="1531" y="449"/>
                  </a:lnTo>
                  <a:lnTo>
                    <a:pt x="1770" y="677"/>
                  </a:lnTo>
                  <a:lnTo>
                    <a:pt x="1854" y="743"/>
                  </a:lnTo>
                  <a:lnTo>
                    <a:pt x="1919" y="743"/>
                  </a:lnTo>
                  <a:lnTo>
                    <a:pt x="1692" y="527"/>
                  </a:lnTo>
                  <a:lnTo>
                    <a:pt x="1387" y="239"/>
                  </a:lnTo>
                  <a:lnTo>
                    <a:pt x="1387" y="239"/>
                  </a:lnTo>
                  <a:close/>
                </a:path>
              </a:pathLst>
            </a:custGeom>
            <a:gradFill rotWithShape="0">
              <a:gsLst>
                <a:gs pos="0">
                  <a:schemeClr val="accent2"/>
                </a:gs>
                <a:gs pos="100000">
                  <a:schemeClr val="bg1"/>
                </a:gs>
              </a:gsLst>
              <a:lin ang="27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14" name="Rectangle 12"/>
            <p:cNvSpPr>
              <a:spLocks noChangeArrowheads="1"/>
            </p:cNvSpPr>
            <p:nvPr/>
          </p:nvSpPr>
          <p:spPr bwMode="hidden">
            <a:xfrm>
              <a:off x="192" y="127"/>
              <a:ext cx="1" cy="1"/>
            </a:xfrm>
            <a:prstGeom prst="rect">
              <a:avLst/>
            </a:prstGeom>
            <a:solidFill>
              <a:srgbClr val="9A1E8D"/>
            </a:solidFill>
            <a:ln w="9525">
              <a:noFill/>
              <a:miter lim="800000"/>
              <a:headEnd/>
              <a:tailEnd/>
            </a:ln>
          </p:spPr>
          <p:txBody>
            <a:bodyPr/>
            <a:lstStyle/>
            <a:p>
              <a:pPr fontAlgn="auto">
                <a:spcBef>
                  <a:spcPts val="0"/>
                </a:spcBef>
                <a:spcAft>
                  <a:spcPts val="0"/>
                </a:spcAft>
                <a:defRPr/>
              </a:pPr>
              <a:endParaRPr lang="ru-RU">
                <a:latin typeface="+mn-lt"/>
                <a:cs typeface="+mn-cs"/>
              </a:endParaRPr>
            </a:p>
          </p:txBody>
        </p:sp>
        <p:sp>
          <p:nvSpPr>
            <p:cNvPr id="15" name="Rectangle 13"/>
            <p:cNvSpPr>
              <a:spLocks noChangeArrowheads="1"/>
            </p:cNvSpPr>
            <p:nvPr/>
          </p:nvSpPr>
          <p:spPr bwMode="hidden">
            <a:xfrm>
              <a:off x="204" y="131"/>
              <a:ext cx="1" cy="1"/>
            </a:xfrm>
            <a:prstGeom prst="rect">
              <a:avLst/>
            </a:prstGeom>
            <a:solidFill>
              <a:srgbClr val="9A1E8D"/>
            </a:solidFill>
            <a:ln w="9525">
              <a:noFill/>
              <a:miter lim="800000"/>
              <a:headEnd/>
              <a:tailEnd/>
            </a:ln>
          </p:spPr>
          <p:txBody>
            <a:bodyPr/>
            <a:lstStyle/>
            <a:p>
              <a:pPr fontAlgn="auto">
                <a:spcBef>
                  <a:spcPts val="0"/>
                </a:spcBef>
                <a:spcAft>
                  <a:spcPts val="0"/>
                </a:spcAft>
                <a:defRPr/>
              </a:pPr>
              <a:endParaRPr lang="ru-RU">
                <a:latin typeface="+mn-lt"/>
                <a:cs typeface="+mn-cs"/>
              </a:endParaRPr>
            </a:p>
          </p:txBody>
        </p:sp>
        <p:sp>
          <p:nvSpPr>
            <p:cNvPr id="16" name="Freeform 14"/>
            <p:cNvSpPr>
              <a:spLocks/>
            </p:cNvSpPr>
            <p:nvPr/>
          </p:nvSpPr>
          <p:spPr bwMode="hidden">
            <a:xfrm>
              <a:off x="0" y="4032"/>
              <a:ext cx="5760" cy="288"/>
            </a:xfrm>
            <a:custGeom>
              <a:avLst/>
              <a:gdLst/>
              <a:ahLst/>
              <a:cxnLst>
                <a:cxn ang="0">
                  <a:pos x="5740" y="288"/>
                </a:cxn>
                <a:cxn ang="0">
                  <a:pos x="0" y="288"/>
                </a:cxn>
                <a:cxn ang="0">
                  <a:pos x="0" y="0"/>
                </a:cxn>
                <a:cxn ang="0">
                  <a:pos x="5740" y="0"/>
                </a:cxn>
                <a:cxn ang="0">
                  <a:pos x="5740" y="288"/>
                </a:cxn>
                <a:cxn ang="0">
                  <a:pos x="5740" y="288"/>
                </a:cxn>
              </a:cxnLst>
              <a:rect l="0" t="0" r="r" b="b"/>
              <a:pathLst>
                <a:path w="5740" h="288">
                  <a:moveTo>
                    <a:pt x="5740" y="288"/>
                  </a:moveTo>
                  <a:lnTo>
                    <a:pt x="0" y="288"/>
                  </a:lnTo>
                  <a:lnTo>
                    <a:pt x="0" y="0"/>
                  </a:lnTo>
                  <a:lnTo>
                    <a:pt x="5740" y="0"/>
                  </a:lnTo>
                  <a:lnTo>
                    <a:pt x="5740" y="288"/>
                  </a:lnTo>
                  <a:lnTo>
                    <a:pt x="5740" y="288"/>
                  </a:lnTo>
                  <a:close/>
                </a:path>
              </a:pathLst>
            </a:custGeom>
            <a:gradFill rotWithShape="0">
              <a:gsLst>
                <a:gs pos="0">
                  <a:schemeClr val="bg1"/>
                </a:gs>
                <a:gs pos="100000">
                  <a:schemeClr val="bg1">
                    <a:gamma/>
                    <a:shade val="46275"/>
                    <a:invGamma/>
                  </a:schemeClr>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17" name="Freeform 15"/>
            <p:cNvSpPr>
              <a:spLocks/>
            </p:cNvSpPr>
            <p:nvPr/>
          </p:nvSpPr>
          <p:spPr bwMode="hidden">
            <a:xfrm>
              <a:off x="0" y="4032"/>
              <a:ext cx="5760" cy="336"/>
            </a:xfrm>
            <a:custGeom>
              <a:avLst/>
              <a:gdLst/>
              <a:ahLst/>
              <a:cxnLst>
                <a:cxn ang="0">
                  <a:pos x="5740" y="288"/>
                </a:cxn>
                <a:cxn ang="0">
                  <a:pos x="0" y="288"/>
                </a:cxn>
                <a:cxn ang="0">
                  <a:pos x="0" y="0"/>
                </a:cxn>
                <a:cxn ang="0">
                  <a:pos x="5740" y="0"/>
                </a:cxn>
                <a:cxn ang="0">
                  <a:pos x="5740" y="288"/>
                </a:cxn>
                <a:cxn ang="0">
                  <a:pos x="5740" y="288"/>
                </a:cxn>
              </a:cxnLst>
              <a:rect l="0" t="0" r="r" b="b"/>
              <a:pathLst>
                <a:path w="5740" h="288">
                  <a:moveTo>
                    <a:pt x="5740" y="288"/>
                  </a:moveTo>
                  <a:lnTo>
                    <a:pt x="0" y="288"/>
                  </a:lnTo>
                  <a:lnTo>
                    <a:pt x="0" y="0"/>
                  </a:lnTo>
                  <a:lnTo>
                    <a:pt x="5740" y="0"/>
                  </a:lnTo>
                  <a:lnTo>
                    <a:pt x="5740" y="288"/>
                  </a:lnTo>
                  <a:lnTo>
                    <a:pt x="5740" y="288"/>
                  </a:lnTo>
                  <a:close/>
                </a:path>
              </a:pathLst>
            </a:custGeom>
            <a:gradFill rotWithShape="0">
              <a:gsLst>
                <a:gs pos="0">
                  <a:schemeClr val="bg1"/>
                </a:gs>
                <a:gs pos="100000">
                  <a:schemeClr val="bg1">
                    <a:gamma/>
                    <a:shade val="46275"/>
                    <a:invGamma/>
                  </a:schemeClr>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18" name="Freeform 16"/>
            <p:cNvSpPr>
              <a:spLocks/>
            </p:cNvSpPr>
            <p:nvPr/>
          </p:nvSpPr>
          <p:spPr bwMode="hidden">
            <a:xfrm>
              <a:off x="0" y="0"/>
              <a:ext cx="5760" cy="288"/>
            </a:xfrm>
            <a:custGeom>
              <a:avLst/>
              <a:gdLst/>
              <a:ahLst/>
              <a:cxnLst>
                <a:cxn ang="0">
                  <a:pos x="5740" y="288"/>
                </a:cxn>
                <a:cxn ang="0">
                  <a:pos x="0" y="288"/>
                </a:cxn>
                <a:cxn ang="0">
                  <a:pos x="0" y="0"/>
                </a:cxn>
                <a:cxn ang="0">
                  <a:pos x="5740" y="0"/>
                </a:cxn>
                <a:cxn ang="0">
                  <a:pos x="5740" y="288"/>
                </a:cxn>
                <a:cxn ang="0">
                  <a:pos x="5740" y="288"/>
                </a:cxn>
              </a:cxnLst>
              <a:rect l="0" t="0" r="r" b="b"/>
              <a:pathLst>
                <a:path w="5740" h="288">
                  <a:moveTo>
                    <a:pt x="5740" y="288"/>
                  </a:moveTo>
                  <a:lnTo>
                    <a:pt x="0" y="288"/>
                  </a:lnTo>
                  <a:lnTo>
                    <a:pt x="0" y="0"/>
                  </a:lnTo>
                  <a:lnTo>
                    <a:pt x="5740" y="0"/>
                  </a:lnTo>
                  <a:lnTo>
                    <a:pt x="5740" y="288"/>
                  </a:lnTo>
                  <a:lnTo>
                    <a:pt x="5740" y="288"/>
                  </a:lnTo>
                  <a:close/>
                </a:path>
              </a:pathLst>
            </a:custGeom>
            <a:gradFill rotWithShape="0">
              <a:gsLst>
                <a:gs pos="0">
                  <a:schemeClr val="bg2">
                    <a:gamma/>
                    <a:shade val="56078"/>
                    <a:invGamma/>
                  </a:schemeClr>
                </a:gs>
                <a:gs pos="100000">
                  <a:schemeClr val="bg2"/>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19" name="Freeform 17"/>
            <p:cNvSpPr>
              <a:spLocks/>
            </p:cNvSpPr>
            <p:nvPr/>
          </p:nvSpPr>
          <p:spPr bwMode="hidden">
            <a:xfrm>
              <a:off x="509" y="229"/>
              <a:ext cx="3188" cy="2024"/>
            </a:xfrm>
            <a:custGeom>
              <a:avLst/>
              <a:gdLst/>
              <a:ahLst/>
              <a:cxnLst>
                <a:cxn ang="0">
                  <a:pos x="871" y="1423"/>
                </a:cxn>
                <a:cxn ang="0">
                  <a:pos x="907" y="1393"/>
                </a:cxn>
                <a:cxn ang="0">
                  <a:pos x="991" y="1320"/>
                </a:cxn>
                <a:cxn ang="0">
                  <a:pos x="1033" y="1297"/>
                </a:cxn>
                <a:cxn ang="0">
                  <a:pos x="1086" y="1249"/>
                </a:cxn>
                <a:cxn ang="0">
                  <a:pos x="1123" y="1219"/>
                </a:cxn>
                <a:cxn ang="0">
                  <a:pos x="1057" y="1153"/>
                </a:cxn>
                <a:cxn ang="0">
                  <a:pos x="877" y="1021"/>
                </a:cxn>
                <a:cxn ang="0">
                  <a:pos x="655" y="907"/>
                </a:cxn>
                <a:cxn ang="0">
                  <a:pos x="655" y="846"/>
                </a:cxn>
                <a:cxn ang="0">
                  <a:pos x="643" y="708"/>
                </a:cxn>
                <a:cxn ang="0">
                  <a:pos x="552" y="642"/>
                </a:cxn>
                <a:cxn ang="0">
                  <a:pos x="510" y="570"/>
                </a:cxn>
                <a:cxn ang="0">
                  <a:pos x="637" y="564"/>
                </a:cxn>
                <a:cxn ang="0">
                  <a:pos x="763" y="570"/>
                </a:cxn>
                <a:cxn ang="0">
                  <a:pos x="1091" y="850"/>
                </a:cxn>
                <a:cxn ang="0">
                  <a:pos x="1009" y="566"/>
                </a:cxn>
                <a:cxn ang="0">
                  <a:pos x="1054" y="265"/>
                </a:cxn>
                <a:cxn ang="0">
                  <a:pos x="1249" y="0"/>
                </a:cxn>
                <a:cxn ang="0">
                  <a:pos x="1466" y="292"/>
                </a:cxn>
                <a:cxn ang="0">
                  <a:pos x="1475" y="548"/>
                </a:cxn>
                <a:cxn ang="0">
                  <a:pos x="1567" y="630"/>
                </a:cxn>
                <a:cxn ang="0">
                  <a:pos x="1795" y="365"/>
                </a:cxn>
                <a:cxn ang="0">
                  <a:pos x="2245" y="150"/>
                </a:cxn>
                <a:cxn ang="0">
                  <a:pos x="2618" y="180"/>
                </a:cxn>
                <a:cxn ang="0">
                  <a:pos x="3050" y="150"/>
                </a:cxn>
                <a:cxn ang="0">
                  <a:pos x="3140" y="210"/>
                </a:cxn>
                <a:cxn ang="0">
                  <a:pos x="2990" y="210"/>
                </a:cxn>
                <a:cxn ang="0">
                  <a:pos x="2834" y="377"/>
                </a:cxn>
                <a:cxn ang="0">
                  <a:pos x="2702" y="648"/>
                </a:cxn>
                <a:cxn ang="0">
                  <a:pos x="2582" y="828"/>
                </a:cxn>
                <a:cxn ang="0">
                  <a:pos x="2234" y="1009"/>
                </a:cxn>
                <a:cxn ang="0">
                  <a:pos x="1963" y="1075"/>
                </a:cxn>
                <a:cxn ang="0">
                  <a:pos x="2257" y="1111"/>
                </a:cxn>
                <a:cxn ang="0">
                  <a:pos x="2600" y="1207"/>
                </a:cxn>
                <a:cxn ang="0">
                  <a:pos x="2894" y="1441"/>
                </a:cxn>
                <a:cxn ang="0">
                  <a:pos x="3122" y="1555"/>
                </a:cxn>
                <a:cxn ang="0">
                  <a:pos x="3032" y="1585"/>
                </a:cxn>
                <a:cxn ang="0">
                  <a:pos x="3008" y="1591"/>
                </a:cxn>
                <a:cxn ang="0">
                  <a:pos x="2960" y="1597"/>
                </a:cxn>
                <a:cxn ang="0">
                  <a:pos x="2882" y="1609"/>
                </a:cxn>
                <a:cxn ang="0">
                  <a:pos x="2846" y="1609"/>
                </a:cxn>
                <a:cxn ang="0">
                  <a:pos x="2774" y="1615"/>
                </a:cxn>
                <a:cxn ang="0">
                  <a:pos x="2726" y="1621"/>
                </a:cxn>
                <a:cxn ang="0">
                  <a:pos x="2708" y="1621"/>
                </a:cxn>
                <a:cxn ang="0">
                  <a:pos x="2594" y="1657"/>
                </a:cxn>
                <a:cxn ang="0">
                  <a:pos x="2533" y="1663"/>
                </a:cxn>
                <a:cxn ang="0">
                  <a:pos x="2444" y="1675"/>
                </a:cxn>
                <a:cxn ang="0">
                  <a:pos x="2378" y="1687"/>
                </a:cxn>
                <a:cxn ang="0">
                  <a:pos x="2360" y="1705"/>
                </a:cxn>
                <a:cxn ang="0">
                  <a:pos x="2305" y="1687"/>
                </a:cxn>
                <a:cxn ang="0">
                  <a:pos x="2263" y="1663"/>
                </a:cxn>
                <a:cxn ang="0">
                  <a:pos x="2017" y="1585"/>
                </a:cxn>
                <a:cxn ang="0">
                  <a:pos x="1711" y="1453"/>
                </a:cxn>
                <a:cxn ang="0">
                  <a:pos x="1880" y="1844"/>
                </a:cxn>
                <a:cxn ang="0">
                  <a:pos x="1771" y="1922"/>
                </a:cxn>
                <a:cxn ang="0">
                  <a:pos x="1531" y="1753"/>
                </a:cxn>
                <a:cxn ang="0">
                  <a:pos x="1411" y="1477"/>
                </a:cxn>
                <a:cxn ang="0">
                  <a:pos x="1219" y="1291"/>
                </a:cxn>
                <a:cxn ang="0">
                  <a:pos x="127" y="2006"/>
                </a:cxn>
                <a:cxn ang="0">
                  <a:pos x="865" y="1429"/>
                </a:cxn>
              </a:cxnLst>
              <a:rect l="0" t="0" r="r" b="b"/>
              <a:pathLst>
                <a:path w="3188" h="2024">
                  <a:moveTo>
                    <a:pt x="865" y="1429"/>
                  </a:moveTo>
                  <a:lnTo>
                    <a:pt x="871" y="1423"/>
                  </a:lnTo>
                  <a:lnTo>
                    <a:pt x="889" y="1411"/>
                  </a:lnTo>
                  <a:lnTo>
                    <a:pt x="907" y="1393"/>
                  </a:lnTo>
                  <a:lnTo>
                    <a:pt x="937" y="1369"/>
                  </a:lnTo>
                  <a:lnTo>
                    <a:pt x="991" y="1320"/>
                  </a:lnTo>
                  <a:lnTo>
                    <a:pt x="1015" y="1309"/>
                  </a:lnTo>
                  <a:lnTo>
                    <a:pt x="1033" y="1297"/>
                  </a:lnTo>
                  <a:lnTo>
                    <a:pt x="1057" y="1279"/>
                  </a:lnTo>
                  <a:lnTo>
                    <a:pt x="1086" y="1249"/>
                  </a:lnTo>
                  <a:lnTo>
                    <a:pt x="1111" y="1225"/>
                  </a:lnTo>
                  <a:lnTo>
                    <a:pt x="1123" y="1219"/>
                  </a:lnTo>
                  <a:lnTo>
                    <a:pt x="1123" y="1213"/>
                  </a:lnTo>
                  <a:lnTo>
                    <a:pt x="1057" y="1153"/>
                  </a:lnTo>
                  <a:lnTo>
                    <a:pt x="979" y="1051"/>
                  </a:lnTo>
                  <a:lnTo>
                    <a:pt x="877" y="1021"/>
                  </a:lnTo>
                  <a:lnTo>
                    <a:pt x="685" y="931"/>
                  </a:lnTo>
                  <a:lnTo>
                    <a:pt x="655" y="907"/>
                  </a:lnTo>
                  <a:lnTo>
                    <a:pt x="721" y="876"/>
                  </a:lnTo>
                  <a:lnTo>
                    <a:pt x="655" y="846"/>
                  </a:lnTo>
                  <a:lnTo>
                    <a:pt x="612" y="774"/>
                  </a:lnTo>
                  <a:lnTo>
                    <a:pt x="643" y="708"/>
                  </a:lnTo>
                  <a:lnTo>
                    <a:pt x="600" y="660"/>
                  </a:lnTo>
                  <a:lnTo>
                    <a:pt x="552" y="642"/>
                  </a:lnTo>
                  <a:lnTo>
                    <a:pt x="528" y="594"/>
                  </a:lnTo>
                  <a:lnTo>
                    <a:pt x="510" y="570"/>
                  </a:lnTo>
                  <a:lnTo>
                    <a:pt x="552" y="552"/>
                  </a:lnTo>
                  <a:lnTo>
                    <a:pt x="637" y="564"/>
                  </a:lnTo>
                  <a:lnTo>
                    <a:pt x="721" y="576"/>
                  </a:lnTo>
                  <a:lnTo>
                    <a:pt x="763" y="570"/>
                  </a:lnTo>
                  <a:lnTo>
                    <a:pt x="931" y="696"/>
                  </a:lnTo>
                  <a:lnTo>
                    <a:pt x="1091" y="850"/>
                  </a:lnTo>
                  <a:lnTo>
                    <a:pt x="1073" y="685"/>
                  </a:lnTo>
                  <a:lnTo>
                    <a:pt x="1009" y="566"/>
                  </a:lnTo>
                  <a:lnTo>
                    <a:pt x="945" y="393"/>
                  </a:lnTo>
                  <a:lnTo>
                    <a:pt x="1054" y="265"/>
                  </a:lnTo>
                  <a:lnTo>
                    <a:pt x="1137" y="45"/>
                  </a:lnTo>
                  <a:lnTo>
                    <a:pt x="1249" y="0"/>
                  </a:lnTo>
                  <a:lnTo>
                    <a:pt x="1338" y="137"/>
                  </a:lnTo>
                  <a:lnTo>
                    <a:pt x="1466" y="292"/>
                  </a:lnTo>
                  <a:lnTo>
                    <a:pt x="1502" y="411"/>
                  </a:lnTo>
                  <a:lnTo>
                    <a:pt x="1475" y="548"/>
                  </a:lnTo>
                  <a:lnTo>
                    <a:pt x="1347" y="768"/>
                  </a:lnTo>
                  <a:lnTo>
                    <a:pt x="1567" y="630"/>
                  </a:lnTo>
                  <a:lnTo>
                    <a:pt x="1687" y="462"/>
                  </a:lnTo>
                  <a:lnTo>
                    <a:pt x="1795" y="365"/>
                  </a:lnTo>
                  <a:lnTo>
                    <a:pt x="1940" y="239"/>
                  </a:lnTo>
                  <a:lnTo>
                    <a:pt x="2245" y="150"/>
                  </a:lnTo>
                  <a:lnTo>
                    <a:pt x="2498" y="138"/>
                  </a:lnTo>
                  <a:lnTo>
                    <a:pt x="2618" y="180"/>
                  </a:lnTo>
                  <a:lnTo>
                    <a:pt x="2815" y="138"/>
                  </a:lnTo>
                  <a:lnTo>
                    <a:pt x="3050" y="150"/>
                  </a:lnTo>
                  <a:lnTo>
                    <a:pt x="3176" y="168"/>
                  </a:lnTo>
                  <a:lnTo>
                    <a:pt x="3140" y="210"/>
                  </a:lnTo>
                  <a:lnTo>
                    <a:pt x="3116" y="192"/>
                  </a:lnTo>
                  <a:lnTo>
                    <a:pt x="2990" y="210"/>
                  </a:lnTo>
                  <a:lnTo>
                    <a:pt x="2906" y="263"/>
                  </a:lnTo>
                  <a:lnTo>
                    <a:pt x="2834" y="377"/>
                  </a:lnTo>
                  <a:lnTo>
                    <a:pt x="2768" y="534"/>
                  </a:lnTo>
                  <a:lnTo>
                    <a:pt x="2702" y="648"/>
                  </a:lnTo>
                  <a:lnTo>
                    <a:pt x="2738" y="726"/>
                  </a:lnTo>
                  <a:lnTo>
                    <a:pt x="2582" y="828"/>
                  </a:lnTo>
                  <a:lnTo>
                    <a:pt x="2444" y="913"/>
                  </a:lnTo>
                  <a:lnTo>
                    <a:pt x="2234" y="1009"/>
                  </a:lnTo>
                  <a:lnTo>
                    <a:pt x="2096" y="1063"/>
                  </a:lnTo>
                  <a:lnTo>
                    <a:pt x="1963" y="1075"/>
                  </a:lnTo>
                  <a:lnTo>
                    <a:pt x="2035" y="1117"/>
                  </a:lnTo>
                  <a:lnTo>
                    <a:pt x="2257" y="1111"/>
                  </a:lnTo>
                  <a:lnTo>
                    <a:pt x="2545" y="1135"/>
                  </a:lnTo>
                  <a:lnTo>
                    <a:pt x="2600" y="1207"/>
                  </a:lnTo>
                  <a:lnTo>
                    <a:pt x="2726" y="1303"/>
                  </a:lnTo>
                  <a:lnTo>
                    <a:pt x="2894" y="1441"/>
                  </a:lnTo>
                  <a:lnTo>
                    <a:pt x="2984" y="1471"/>
                  </a:lnTo>
                  <a:lnTo>
                    <a:pt x="3122" y="1555"/>
                  </a:lnTo>
                  <a:lnTo>
                    <a:pt x="3188" y="1543"/>
                  </a:lnTo>
                  <a:lnTo>
                    <a:pt x="3032" y="1585"/>
                  </a:lnTo>
                  <a:lnTo>
                    <a:pt x="3026" y="1585"/>
                  </a:lnTo>
                  <a:lnTo>
                    <a:pt x="3008" y="1591"/>
                  </a:lnTo>
                  <a:lnTo>
                    <a:pt x="2984" y="1591"/>
                  </a:lnTo>
                  <a:lnTo>
                    <a:pt x="2960" y="1597"/>
                  </a:lnTo>
                  <a:lnTo>
                    <a:pt x="2906" y="1603"/>
                  </a:lnTo>
                  <a:lnTo>
                    <a:pt x="2882" y="1609"/>
                  </a:lnTo>
                  <a:lnTo>
                    <a:pt x="2864" y="1609"/>
                  </a:lnTo>
                  <a:lnTo>
                    <a:pt x="2846" y="1609"/>
                  </a:lnTo>
                  <a:lnTo>
                    <a:pt x="2828" y="1609"/>
                  </a:lnTo>
                  <a:lnTo>
                    <a:pt x="2774" y="1615"/>
                  </a:lnTo>
                  <a:lnTo>
                    <a:pt x="2750" y="1615"/>
                  </a:lnTo>
                  <a:lnTo>
                    <a:pt x="2726" y="1621"/>
                  </a:lnTo>
                  <a:lnTo>
                    <a:pt x="2714" y="1621"/>
                  </a:lnTo>
                  <a:lnTo>
                    <a:pt x="2708" y="1621"/>
                  </a:lnTo>
                  <a:lnTo>
                    <a:pt x="2606" y="1657"/>
                  </a:lnTo>
                  <a:lnTo>
                    <a:pt x="2594" y="1657"/>
                  </a:lnTo>
                  <a:lnTo>
                    <a:pt x="2569" y="1657"/>
                  </a:lnTo>
                  <a:lnTo>
                    <a:pt x="2533" y="1663"/>
                  </a:lnTo>
                  <a:lnTo>
                    <a:pt x="2486" y="1669"/>
                  </a:lnTo>
                  <a:lnTo>
                    <a:pt x="2444" y="1675"/>
                  </a:lnTo>
                  <a:lnTo>
                    <a:pt x="2408" y="1681"/>
                  </a:lnTo>
                  <a:lnTo>
                    <a:pt x="2378" y="1687"/>
                  </a:lnTo>
                  <a:lnTo>
                    <a:pt x="2366" y="1699"/>
                  </a:lnTo>
                  <a:lnTo>
                    <a:pt x="2360" y="1705"/>
                  </a:lnTo>
                  <a:lnTo>
                    <a:pt x="2342" y="1705"/>
                  </a:lnTo>
                  <a:lnTo>
                    <a:pt x="2305" y="1687"/>
                  </a:lnTo>
                  <a:lnTo>
                    <a:pt x="2275" y="1669"/>
                  </a:lnTo>
                  <a:lnTo>
                    <a:pt x="2263" y="1663"/>
                  </a:lnTo>
                  <a:lnTo>
                    <a:pt x="2257" y="1657"/>
                  </a:lnTo>
                  <a:lnTo>
                    <a:pt x="2017" y="1585"/>
                  </a:lnTo>
                  <a:lnTo>
                    <a:pt x="1844" y="1489"/>
                  </a:lnTo>
                  <a:lnTo>
                    <a:pt x="1711" y="1453"/>
                  </a:lnTo>
                  <a:lnTo>
                    <a:pt x="1856" y="1693"/>
                  </a:lnTo>
                  <a:lnTo>
                    <a:pt x="1880" y="1844"/>
                  </a:lnTo>
                  <a:lnTo>
                    <a:pt x="1856" y="1994"/>
                  </a:lnTo>
                  <a:lnTo>
                    <a:pt x="1771" y="1922"/>
                  </a:lnTo>
                  <a:lnTo>
                    <a:pt x="1616" y="1795"/>
                  </a:lnTo>
                  <a:lnTo>
                    <a:pt x="1531" y="1753"/>
                  </a:lnTo>
                  <a:lnTo>
                    <a:pt x="1483" y="1633"/>
                  </a:lnTo>
                  <a:lnTo>
                    <a:pt x="1411" y="1477"/>
                  </a:lnTo>
                  <a:lnTo>
                    <a:pt x="1358" y="1381"/>
                  </a:lnTo>
                  <a:lnTo>
                    <a:pt x="1219" y="1291"/>
                  </a:lnTo>
                  <a:lnTo>
                    <a:pt x="1147" y="1279"/>
                  </a:lnTo>
                  <a:lnTo>
                    <a:pt x="127" y="2006"/>
                  </a:lnTo>
                  <a:lnTo>
                    <a:pt x="0" y="2024"/>
                  </a:lnTo>
                  <a:lnTo>
                    <a:pt x="865" y="1429"/>
                  </a:lnTo>
                  <a:lnTo>
                    <a:pt x="865" y="1429"/>
                  </a:lnTo>
                  <a:close/>
                </a:path>
              </a:pathLst>
            </a:custGeom>
            <a:gradFill rotWithShape="0">
              <a:gsLst>
                <a:gs pos="0">
                  <a:schemeClr val="bg2"/>
                </a:gs>
                <a:gs pos="100000">
                  <a:schemeClr val="bg1"/>
                </a:gs>
              </a:gsLst>
              <a:lin ang="27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20" name="Freeform 18"/>
            <p:cNvSpPr>
              <a:spLocks/>
            </p:cNvSpPr>
            <p:nvPr/>
          </p:nvSpPr>
          <p:spPr bwMode="hidden">
            <a:xfrm>
              <a:off x="1344" y="293"/>
              <a:ext cx="2144" cy="1787"/>
            </a:xfrm>
            <a:custGeom>
              <a:avLst/>
              <a:gdLst/>
              <a:ahLst/>
              <a:cxnLst>
                <a:cxn ang="0">
                  <a:pos x="318" y="1078"/>
                </a:cxn>
                <a:cxn ang="0">
                  <a:pos x="217" y="928"/>
                </a:cxn>
                <a:cxn ang="0">
                  <a:pos x="102" y="808"/>
                </a:cxn>
                <a:cxn ang="0">
                  <a:pos x="36" y="742"/>
                </a:cxn>
                <a:cxn ang="0">
                  <a:pos x="0" y="700"/>
                </a:cxn>
                <a:cxn ang="0">
                  <a:pos x="270" y="958"/>
                </a:cxn>
                <a:cxn ang="0">
                  <a:pos x="294" y="1006"/>
                </a:cxn>
                <a:cxn ang="0">
                  <a:pos x="367" y="670"/>
                </a:cxn>
                <a:cxn ang="0">
                  <a:pos x="379" y="411"/>
                </a:cxn>
                <a:cxn ang="0">
                  <a:pos x="347" y="118"/>
                </a:cxn>
                <a:cxn ang="0">
                  <a:pos x="393" y="0"/>
                </a:cxn>
                <a:cxn ang="0">
                  <a:pos x="397" y="357"/>
                </a:cxn>
                <a:cxn ang="0">
                  <a:pos x="421" y="609"/>
                </a:cxn>
                <a:cxn ang="0">
                  <a:pos x="385" y="826"/>
                </a:cxn>
                <a:cxn ang="0">
                  <a:pos x="385" y="1036"/>
                </a:cxn>
                <a:cxn ang="0">
                  <a:pos x="877" y="784"/>
                </a:cxn>
                <a:cxn ang="0">
                  <a:pos x="1309" y="555"/>
                </a:cxn>
                <a:cxn ang="0">
                  <a:pos x="1802" y="249"/>
                </a:cxn>
                <a:cxn ang="0">
                  <a:pos x="2096" y="69"/>
                </a:cxn>
                <a:cxn ang="0">
                  <a:pos x="1814" y="279"/>
                </a:cxn>
                <a:cxn ang="0">
                  <a:pos x="1453" y="501"/>
                </a:cxn>
                <a:cxn ang="0">
                  <a:pos x="1123" y="700"/>
                </a:cxn>
                <a:cxn ang="0">
                  <a:pos x="739" y="898"/>
                </a:cxn>
                <a:cxn ang="0">
                  <a:pos x="463" y="1084"/>
                </a:cxn>
                <a:cxn ang="0">
                  <a:pos x="817" y="1193"/>
                </a:cxn>
                <a:cxn ang="0">
                  <a:pos x="1285" y="1187"/>
                </a:cxn>
                <a:cxn ang="0">
                  <a:pos x="1916" y="1396"/>
                </a:cxn>
                <a:cxn ang="0">
                  <a:pos x="2144" y="1420"/>
                </a:cxn>
                <a:cxn ang="0">
                  <a:pos x="1814" y="1408"/>
                </a:cxn>
                <a:cxn ang="0">
                  <a:pos x="1435" y="1288"/>
                </a:cxn>
                <a:cxn ang="0">
                  <a:pos x="1219" y="1229"/>
                </a:cxn>
                <a:cxn ang="0">
                  <a:pos x="799" y="1223"/>
                </a:cxn>
                <a:cxn ang="0">
                  <a:pos x="505" y="1145"/>
                </a:cxn>
                <a:cxn ang="0">
                  <a:pos x="733" y="1378"/>
                </a:cxn>
                <a:cxn ang="0">
                  <a:pos x="877" y="1619"/>
                </a:cxn>
                <a:cxn ang="0">
                  <a:pos x="1009" y="1787"/>
                </a:cxn>
                <a:cxn ang="0">
                  <a:pos x="817" y="1607"/>
                </a:cxn>
                <a:cxn ang="0">
                  <a:pos x="673" y="1372"/>
                </a:cxn>
                <a:cxn ang="0">
                  <a:pos x="415" y="1109"/>
                </a:cxn>
                <a:cxn ang="0">
                  <a:pos x="318" y="1078"/>
                </a:cxn>
                <a:cxn ang="0">
                  <a:pos x="318" y="1078"/>
                </a:cxn>
              </a:cxnLst>
              <a:rect l="0" t="0" r="r" b="b"/>
              <a:pathLst>
                <a:path w="2144" h="1787">
                  <a:moveTo>
                    <a:pt x="318" y="1078"/>
                  </a:moveTo>
                  <a:lnTo>
                    <a:pt x="217" y="928"/>
                  </a:lnTo>
                  <a:lnTo>
                    <a:pt x="102" y="808"/>
                  </a:lnTo>
                  <a:lnTo>
                    <a:pt x="36" y="742"/>
                  </a:lnTo>
                  <a:lnTo>
                    <a:pt x="0" y="700"/>
                  </a:lnTo>
                  <a:lnTo>
                    <a:pt x="270" y="958"/>
                  </a:lnTo>
                  <a:lnTo>
                    <a:pt x="294" y="1006"/>
                  </a:lnTo>
                  <a:lnTo>
                    <a:pt x="367" y="670"/>
                  </a:lnTo>
                  <a:lnTo>
                    <a:pt x="379" y="411"/>
                  </a:lnTo>
                  <a:lnTo>
                    <a:pt x="347" y="118"/>
                  </a:lnTo>
                  <a:lnTo>
                    <a:pt x="393" y="0"/>
                  </a:lnTo>
                  <a:lnTo>
                    <a:pt x="397" y="357"/>
                  </a:lnTo>
                  <a:lnTo>
                    <a:pt x="421" y="609"/>
                  </a:lnTo>
                  <a:lnTo>
                    <a:pt x="385" y="826"/>
                  </a:lnTo>
                  <a:lnTo>
                    <a:pt x="385" y="1036"/>
                  </a:lnTo>
                  <a:lnTo>
                    <a:pt x="877" y="784"/>
                  </a:lnTo>
                  <a:lnTo>
                    <a:pt x="1309" y="555"/>
                  </a:lnTo>
                  <a:lnTo>
                    <a:pt x="1802" y="249"/>
                  </a:lnTo>
                  <a:lnTo>
                    <a:pt x="2096" y="69"/>
                  </a:lnTo>
                  <a:lnTo>
                    <a:pt x="1814" y="279"/>
                  </a:lnTo>
                  <a:lnTo>
                    <a:pt x="1453" y="501"/>
                  </a:lnTo>
                  <a:lnTo>
                    <a:pt x="1123" y="700"/>
                  </a:lnTo>
                  <a:lnTo>
                    <a:pt x="739" y="898"/>
                  </a:lnTo>
                  <a:lnTo>
                    <a:pt x="463" y="1084"/>
                  </a:lnTo>
                  <a:lnTo>
                    <a:pt x="817" y="1193"/>
                  </a:lnTo>
                  <a:lnTo>
                    <a:pt x="1285" y="1187"/>
                  </a:lnTo>
                  <a:lnTo>
                    <a:pt x="1916" y="1396"/>
                  </a:lnTo>
                  <a:lnTo>
                    <a:pt x="2144" y="1420"/>
                  </a:lnTo>
                  <a:lnTo>
                    <a:pt x="1814" y="1408"/>
                  </a:lnTo>
                  <a:lnTo>
                    <a:pt x="1435" y="1288"/>
                  </a:lnTo>
                  <a:lnTo>
                    <a:pt x="1219" y="1229"/>
                  </a:lnTo>
                  <a:lnTo>
                    <a:pt x="799" y="1223"/>
                  </a:lnTo>
                  <a:lnTo>
                    <a:pt x="505" y="1145"/>
                  </a:lnTo>
                  <a:lnTo>
                    <a:pt x="733" y="1378"/>
                  </a:lnTo>
                  <a:lnTo>
                    <a:pt x="877" y="1619"/>
                  </a:lnTo>
                  <a:lnTo>
                    <a:pt x="1009" y="1787"/>
                  </a:lnTo>
                  <a:lnTo>
                    <a:pt x="817" y="1607"/>
                  </a:lnTo>
                  <a:lnTo>
                    <a:pt x="673" y="1372"/>
                  </a:lnTo>
                  <a:lnTo>
                    <a:pt x="415" y="1109"/>
                  </a:lnTo>
                  <a:lnTo>
                    <a:pt x="318" y="1078"/>
                  </a:lnTo>
                  <a:lnTo>
                    <a:pt x="318" y="1078"/>
                  </a:lnTo>
                  <a:close/>
                </a:path>
              </a:pathLst>
            </a:custGeom>
            <a:gradFill rotWithShape="0">
              <a:gsLst>
                <a:gs pos="0">
                  <a:schemeClr val="accent2"/>
                </a:gs>
                <a:gs pos="100000">
                  <a:schemeClr val="bg1"/>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21" name="Freeform 19"/>
            <p:cNvSpPr>
              <a:spLocks/>
            </p:cNvSpPr>
            <p:nvPr/>
          </p:nvSpPr>
          <p:spPr bwMode="hidden">
            <a:xfrm>
              <a:off x="2932" y="1728"/>
              <a:ext cx="2828" cy="2366"/>
            </a:xfrm>
            <a:custGeom>
              <a:avLst/>
              <a:gdLst/>
              <a:ahLst/>
              <a:cxnLst>
                <a:cxn ang="0">
                  <a:pos x="1814" y="606"/>
                </a:cxn>
                <a:cxn ang="0">
                  <a:pos x="1615" y="252"/>
                </a:cxn>
                <a:cxn ang="0">
                  <a:pos x="1345" y="132"/>
                </a:cxn>
                <a:cxn ang="0">
                  <a:pos x="1381" y="492"/>
                </a:cxn>
                <a:cxn ang="0">
                  <a:pos x="955" y="221"/>
                </a:cxn>
                <a:cxn ang="0">
                  <a:pos x="877" y="161"/>
                </a:cxn>
                <a:cxn ang="0">
                  <a:pos x="841" y="167"/>
                </a:cxn>
                <a:cxn ang="0">
                  <a:pos x="720" y="161"/>
                </a:cxn>
                <a:cxn ang="0">
                  <a:pos x="613" y="144"/>
                </a:cxn>
                <a:cxn ang="0">
                  <a:pos x="492" y="161"/>
                </a:cxn>
                <a:cxn ang="0">
                  <a:pos x="432" y="150"/>
                </a:cxn>
                <a:cxn ang="0">
                  <a:pos x="342" y="138"/>
                </a:cxn>
                <a:cxn ang="0">
                  <a:pos x="246" y="126"/>
                </a:cxn>
                <a:cxn ang="0">
                  <a:pos x="174" y="114"/>
                </a:cxn>
                <a:cxn ang="0">
                  <a:pos x="216" y="240"/>
                </a:cxn>
                <a:cxn ang="0">
                  <a:pos x="607" y="588"/>
                </a:cxn>
                <a:cxn ang="0">
                  <a:pos x="1177" y="817"/>
                </a:cxn>
                <a:cxn ang="0">
                  <a:pos x="972" y="871"/>
                </a:cxn>
                <a:cxn ang="0">
                  <a:pos x="492" y="1111"/>
                </a:cxn>
                <a:cxn ang="0">
                  <a:pos x="276" y="1441"/>
                </a:cxn>
                <a:cxn ang="0">
                  <a:pos x="42" y="1441"/>
                </a:cxn>
                <a:cxn ang="0">
                  <a:pos x="367" y="1585"/>
                </a:cxn>
                <a:cxn ang="0">
                  <a:pos x="949" y="1712"/>
                </a:cxn>
                <a:cxn ang="0">
                  <a:pos x="1519" y="1537"/>
                </a:cxn>
                <a:cxn ang="0">
                  <a:pos x="1735" y="1513"/>
                </a:cxn>
                <a:cxn ang="0">
                  <a:pos x="1723" y="1802"/>
                </a:cxn>
                <a:cxn ang="0">
                  <a:pos x="2042" y="2229"/>
                </a:cxn>
                <a:cxn ang="0">
                  <a:pos x="2191" y="2133"/>
                </a:cxn>
                <a:cxn ang="0">
                  <a:pos x="2270" y="1970"/>
                </a:cxn>
                <a:cxn ang="0">
                  <a:pos x="2233" y="1573"/>
                </a:cxn>
                <a:cxn ang="0">
                  <a:pos x="2294" y="1483"/>
                </a:cxn>
                <a:cxn ang="0">
                  <a:pos x="2588" y="1688"/>
                </a:cxn>
                <a:cxn ang="0">
                  <a:pos x="2695" y="1682"/>
                </a:cxn>
                <a:cxn ang="0">
                  <a:pos x="2588" y="1543"/>
                </a:cxn>
                <a:cxn ang="0">
                  <a:pos x="2510" y="1357"/>
                </a:cxn>
                <a:cxn ang="0">
                  <a:pos x="2354" y="1184"/>
                </a:cxn>
                <a:cxn ang="0">
                  <a:pos x="2102" y="931"/>
                </a:cxn>
                <a:cxn ang="0">
                  <a:pos x="2137" y="907"/>
                </a:cxn>
                <a:cxn ang="0">
                  <a:pos x="2215" y="871"/>
                </a:cxn>
                <a:cxn ang="0">
                  <a:pos x="2324" y="817"/>
                </a:cxn>
                <a:cxn ang="0">
                  <a:pos x="2372" y="787"/>
                </a:cxn>
                <a:cxn ang="0">
                  <a:pos x="2078" y="865"/>
                </a:cxn>
              </a:cxnLst>
              <a:rect l="0" t="0" r="r" b="b"/>
              <a:pathLst>
                <a:path w="2828" h="2366">
                  <a:moveTo>
                    <a:pt x="2006" y="835"/>
                  </a:moveTo>
                  <a:lnTo>
                    <a:pt x="1873" y="715"/>
                  </a:lnTo>
                  <a:lnTo>
                    <a:pt x="1814" y="606"/>
                  </a:lnTo>
                  <a:lnTo>
                    <a:pt x="1747" y="438"/>
                  </a:lnTo>
                  <a:lnTo>
                    <a:pt x="1699" y="312"/>
                  </a:lnTo>
                  <a:lnTo>
                    <a:pt x="1615" y="252"/>
                  </a:lnTo>
                  <a:lnTo>
                    <a:pt x="1453" y="84"/>
                  </a:lnTo>
                  <a:lnTo>
                    <a:pt x="1375" y="0"/>
                  </a:lnTo>
                  <a:lnTo>
                    <a:pt x="1345" y="132"/>
                  </a:lnTo>
                  <a:lnTo>
                    <a:pt x="1369" y="294"/>
                  </a:lnTo>
                  <a:lnTo>
                    <a:pt x="1513" y="558"/>
                  </a:lnTo>
                  <a:lnTo>
                    <a:pt x="1381" y="492"/>
                  </a:lnTo>
                  <a:lnTo>
                    <a:pt x="1201" y="360"/>
                  </a:lnTo>
                  <a:lnTo>
                    <a:pt x="961" y="227"/>
                  </a:lnTo>
                  <a:lnTo>
                    <a:pt x="955" y="221"/>
                  </a:lnTo>
                  <a:lnTo>
                    <a:pt x="949" y="215"/>
                  </a:lnTo>
                  <a:lnTo>
                    <a:pt x="913" y="185"/>
                  </a:lnTo>
                  <a:lnTo>
                    <a:pt x="877" y="161"/>
                  </a:lnTo>
                  <a:lnTo>
                    <a:pt x="859" y="156"/>
                  </a:lnTo>
                  <a:lnTo>
                    <a:pt x="853" y="161"/>
                  </a:lnTo>
                  <a:lnTo>
                    <a:pt x="841" y="167"/>
                  </a:lnTo>
                  <a:lnTo>
                    <a:pt x="810" y="173"/>
                  </a:lnTo>
                  <a:lnTo>
                    <a:pt x="768" y="167"/>
                  </a:lnTo>
                  <a:lnTo>
                    <a:pt x="720" y="161"/>
                  </a:lnTo>
                  <a:lnTo>
                    <a:pt x="678" y="156"/>
                  </a:lnTo>
                  <a:lnTo>
                    <a:pt x="637" y="150"/>
                  </a:lnTo>
                  <a:lnTo>
                    <a:pt x="613" y="144"/>
                  </a:lnTo>
                  <a:lnTo>
                    <a:pt x="601" y="144"/>
                  </a:lnTo>
                  <a:lnTo>
                    <a:pt x="498" y="161"/>
                  </a:lnTo>
                  <a:lnTo>
                    <a:pt x="492" y="161"/>
                  </a:lnTo>
                  <a:lnTo>
                    <a:pt x="480" y="156"/>
                  </a:lnTo>
                  <a:lnTo>
                    <a:pt x="456" y="156"/>
                  </a:lnTo>
                  <a:lnTo>
                    <a:pt x="432" y="150"/>
                  </a:lnTo>
                  <a:lnTo>
                    <a:pt x="379" y="144"/>
                  </a:lnTo>
                  <a:lnTo>
                    <a:pt x="361" y="138"/>
                  </a:lnTo>
                  <a:lnTo>
                    <a:pt x="342" y="138"/>
                  </a:lnTo>
                  <a:lnTo>
                    <a:pt x="324" y="138"/>
                  </a:lnTo>
                  <a:lnTo>
                    <a:pt x="300" y="132"/>
                  </a:lnTo>
                  <a:lnTo>
                    <a:pt x="246" y="126"/>
                  </a:lnTo>
                  <a:lnTo>
                    <a:pt x="216" y="120"/>
                  </a:lnTo>
                  <a:lnTo>
                    <a:pt x="192" y="120"/>
                  </a:lnTo>
                  <a:lnTo>
                    <a:pt x="174" y="114"/>
                  </a:lnTo>
                  <a:lnTo>
                    <a:pt x="168" y="114"/>
                  </a:lnTo>
                  <a:lnTo>
                    <a:pt x="6" y="120"/>
                  </a:lnTo>
                  <a:lnTo>
                    <a:pt x="216" y="240"/>
                  </a:lnTo>
                  <a:lnTo>
                    <a:pt x="306" y="294"/>
                  </a:lnTo>
                  <a:lnTo>
                    <a:pt x="480" y="462"/>
                  </a:lnTo>
                  <a:lnTo>
                    <a:pt x="607" y="588"/>
                  </a:lnTo>
                  <a:lnTo>
                    <a:pt x="655" y="672"/>
                  </a:lnTo>
                  <a:lnTo>
                    <a:pt x="949" y="769"/>
                  </a:lnTo>
                  <a:lnTo>
                    <a:pt x="1177" y="817"/>
                  </a:lnTo>
                  <a:lnTo>
                    <a:pt x="1249" y="871"/>
                  </a:lnTo>
                  <a:lnTo>
                    <a:pt x="1117" y="853"/>
                  </a:lnTo>
                  <a:lnTo>
                    <a:pt x="972" y="871"/>
                  </a:lnTo>
                  <a:lnTo>
                    <a:pt x="756" y="919"/>
                  </a:lnTo>
                  <a:lnTo>
                    <a:pt x="619" y="961"/>
                  </a:lnTo>
                  <a:lnTo>
                    <a:pt x="492" y="1111"/>
                  </a:lnTo>
                  <a:lnTo>
                    <a:pt x="420" y="1214"/>
                  </a:lnTo>
                  <a:lnTo>
                    <a:pt x="348" y="1345"/>
                  </a:lnTo>
                  <a:lnTo>
                    <a:pt x="276" y="1441"/>
                  </a:lnTo>
                  <a:lnTo>
                    <a:pt x="192" y="1471"/>
                  </a:lnTo>
                  <a:lnTo>
                    <a:pt x="66" y="1465"/>
                  </a:lnTo>
                  <a:lnTo>
                    <a:pt x="42" y="1441"/>
                  </a:lnTo>
                  <a:lnTo>
                    <a:pt x="0" y="1471"/>
                  </a:lnTo>
                  <a:lnTo>
                    <a:pt x="126" y="1519"/>
                  </a:lnTo>
                  <a:lnTo>
                    <a:pt x="367" y="1585"/>
                  </a:lnTo>
                  <a:lnTo>
                    <a:pt x="570" y="1591"/>
                  </a:lnTo>
                  <a:lnTo>
                    <a:pt x="690" y="1664"/>
                  </a:lnTo>
                  <a:lnTo>
                    <a:pt x="949" y="1712"/>
                  </a:lnTo>
                  <a:lnTo>
                    <a:pt x="1260" y="1694"/>
                  </a:lnTo>
                  <a:lnTo>
                    <a:pt x="1411" y="1603"/>
                  </a:lnTo>
                  <a:lnTo>
                    <a:pt x="1519" y="1537"/>
                  </a:lnTo>
                  <a:lnTo>
                    <a:pt x="1645" y="1399"/>
                  </a:lnTo>
                  <a:lnTo>
                    <a:pt x="1699" y="1387"/>
                  </a:lnTo>
                  <a:lnTo>
                    <a:pt x="1735" y="1513"/>
                  </a:lnTo>
                  <a:lnTo>
                    <a:pt x="1729" y="1567"/>
                  </a:lnTo>
                  <a:lnTo>
                    <a:pt x="1723" y="1670"/>
                  </a:lnTo>
                  <a:lnTo>
                    <a:pt x="1723" y="1802"/>
                  </a:lnTo>
                  <a:lnTo>
                    <a:pt x="1831" y="1964"/>
                  </a:lnTo>
                  <a:lnTo>
                    <a:pt x="1957" y="2090"/>
                  </a:lnTo>
                  <a:lnTo>
                    <a:pt x="2042" y="2229"/>
                  </a:lnTo>
                  <a:lnTo>
                    <a:pt x="2155" y="2366"/>
                  </a:lnTo>
                  <a:lnTo>
                    <a:pt x="2161" y="2295"/>
                  </a:lnTo>
                  <a:lnTo>
                    <a:pt x="2191" y="2133"/>
                  </a:lnTo>
                  <a:lnTo>
                    <a:pt x="2215" y="2048"/>
                  </a:lnTo>
                  <a:lnTo>
                    <a:pt x="2258" y="2042"/>
                  </a:lnTo>
                  <a:lnTo>
                    <a:pt x="2270" y="1970"/>
                  </a:lnTo>
                  <a:lnTo>
                    <a:pt x="2342" y="1868"/>
                  </a:lnTo>
                  <a:lnTo>
                    <a:pt x="2324" y="1748"/>
                  </a:lnTo>
                  <a:lnTo>
                    <a:pt x="2233" y="1573"/>
                  </a:lnTo>
                  <a:lnTo>
                    <a:pt x="2209" y="1453"/>
                  </a:lnTo>
                  <a:lnTo>
                    <a:pt x="2209" y="1345"/>
                  </a:lnTo>
                  <a:lnTo>
                    <a:pt x="2294" y="1483"/>
                  </a:lnTo>
                  <a:lnTo>
                    <a:pt x="2461" y="1651"/>
                  </a:lnTo>
                  <a:lnTo>
                    <a:pt x="2504" y="1651"/>
                  </a:lnTo>
                  <a:lnTo>
                    <a:pt x="2588" y="1688"/>
                  </a:lnTo>
                  <a:lnTo>
                    <a:pt x="2678" y="1718"/>
                  </a:lnTo>
                  <a:lnTo>
                    <a:pt x="2720" y="1712"/>
                  </a:lnTo>
                  <a:lnTo>
                    <a:pt x="2695" y="1682"/>
                  </a:lnTo>
                  <a:lnTo>
                    <a:pt x="2678" y="1627"/>
                  </a:lnTo>
                  <a:lnTo>
                    <a:pt x="2630" y="1597"/>
                  </a:lnTo>
                  <a:lnTo>
                    <a:pt x="2588" y="1543"/>
                  </a:lnTo>
                  <a:lnTo>
                    <a:pt x="2618" y="1483"/>
                  </a:lnTo>
                  <a:lnTo>
                    <a:pt x="2576" y="1399"/>
                  </a:lnTo>
                  <a:lnTo>
                    <a:pt x="2510" y="1357"/>
                  </a:lnTo>
                  <a:lnTo>
                    <a:pt x="2576" y="1351"/>
                  </a:lnTo>
                  <a:lnTo>
                    <a:pt x="2552" y="1315"/>
                  </a:lnTo>
                  <a:lnTo>
                    <a:pt x="2354" y="1184"/>
                  </a:lnTo>
                  <a:lnTo>
                    <a:pt x="2252" y="1123"/>
                  </a:lnTo>
                  <a:lnTo>
                    <a:pt x="2173" y="1009"/>
                  </a:lnTo>
                  <a:lnTo>
                    <a:pt x="2102" y="931"/>
                  </a:lnTo>
                  <a:lnTo>
                    <a:pt x="2108" y="931"/>
                  </a:lnTo>
                  <a:lnTo>
                    <a:pt x="2114" y="925"/>
                  </a:lnTo>
                  <a:lnTo>
                    <a:pt x="2137" y="907"/>
                  </a:lnTo>
                  <a:lnTo>
                    <a:pt x="2167" y="883"/>
                  </a:lnTo>
                  <a:lnTo>
                    <a:pt x="2197" y="877"/>
                  </a:lnTo>
                  <a:lnTo>
                    <a:pt x="2215" y="871"/>
                  </a:lnTo>
                  <a:lnTo>
                    <a:pt x="2240" y="859"/>
                  </a:lnTo>
                  <a:lnTo>
                    <a:pt x="2300" y="829"/>
                  </a:lnTo>
                  <a:lnTo>
                    <a:pt x="2324" y="817"/>
                  </a:lnTo>
                  <a:lnTo>
                    <a:pt x="2348" y="799"/>
                  </a:lnTo>
                  <a:lnTo>
                    <a:pt x="2366" y="793"/>
                  </a:lnTo>
                  <a:lnTo>
                    <a:pt x="2372" y="787"/>
                  </a:lnTo>
                  <a:lnTo>
                    <a:pt x="2828" y="588"/>
                  </a:lnTo>
                  <a:lnTo>
                    <a:pt x="2828" y="528"/>
                  </a:lnTo>
                  <a:lnTo>
                    <a:pt x="2078" y="865"/>
                  </a:lnTo>
                  <a:lnTo>
                    <a:pt x="2006" y="835"/>
                  </a:lnTo>
                  <a:lnTo>
                    <a:pt x="2006" y="835"/>
                  </a:lnTo>
                  <a:close/>
                </a:path>
              </a:pathLst>
            </a:custGeom>
            <a:gradFill rotWithShape="0">
              <a:gsLst>
                <a:gs pos="0">
                  <a:schemeClr val="bg2"/>
                </a:gs>
                <a:gs pos="50000">
                  <a:schemeClr val="bg1"/>
                </a:gs>
                <a:gs pos="100000">
                  <a:schemeClr val="bg2"/>
                </a:gs>
              </a:gsLst>
              <a:lin ang="27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22" name="Freeform 20"/>
            <p:cNvSpPr>
              <a:spLocks/>
            </p:cNvSpPr>
            <p:nvPr/>
          </p:nvSpPr>
          <p:spPr bwMode="hidden">
            <a:xfrm>
              <a:off x="3160" y="1860"/>
              <a:ext cx="2162" cy="1934"/>
            </a:xfrm>
            <a:custGeom>
              <a:avLst/>
              <a:gdLst/>
              <a:ahLst/>
              <a:cxnLst>
                <a:cxn ang="0">
                  <a:pos x="1842" y="851"/>
                </a:cxn>
                <a:cxn ang="0">
                  <a:pos x="1937" y="1019"/>
                </a:cxn>
                <a:cxn ang="0">
                  <a:pos x="2051" y="1168"/>
                </a:cxn>
                <a:cxn ang="0">
                  <a:pos x="2117" y="1246"/>
                </a:cxn>
                <a:cxn ang="0">
                  <a:pos x="2153" y="1294"/>
                </a:cxn>
                <a:cxn ang="0">
                  <a:pos x="1889" y="977"/>
                </a:cxn>
                <a:cxn ang="0">
                  <a:pos x="1860" y="929"/>
                </a:cxn>
                <a:cxn ang="0">
                  <a:pos x="1782" y="1240"/>
                </a:cxn>
                <a:cxn ang="0">
                  <a:pos x="1770" y="1486"/>
                </a:cxn>
                <a:cxn ang="0">
                  <a:pos x="1818" y="1906"/>
                </a:cxn>
                <a:cxn ang="0">
                  <a:pos x="1788" y="1930"/>
                </a:cxn>
                <a:cxn ang="0">
                  <a:pos x="1746" y="1534"/>
                </a:cxn>
                <a:cxn ang="0">
                  <a:pos x="1728" y="1288"/>
                </a:cxn>
                <a:cxn ang="0">
                  <a:pos x="1764" y="1085"/>
                </a:cxn>
                <a:cxn ang="0">
                  <a:pos x="1770" y="875"/>
                </a:cxn>
                <a:cxn ang="0">
                  <a:pos x="1268" y="1007"/>
                </a:cxn>
                <a:cxn ang="0">
                  <a:pos x="825" y="1132"/>
                </a:cxn>
                <a:cxn ang="0">
                  <a:pos x="323" y="1312"/>
                </a:cxn>
                <a:cxn ang="0">
                  <a:pos x="18" y="1420"/>
                </a:cxn>
                <a:cxn ang="0">
                  <a:pos x="311" y="1282"/>
                </a:cxn>
                <a:cxn ang="0">
                  <a:pos x="682" y="1144"/>
                </a:cxn>
                <a:cxn ang="0">
                  <a:pos x="1022" y="1037"/>
                </a:cxn>
                <a:cxn ang="0">
                  <a:pos x="1411" y="929"/>
                </a:cxn>
                <a:cxn ang="0">
                  <a:pos x="1692" y="815"/>
                </a:cxn>
                <a:cxn ang="0">
                  <a:pos x="1333" y="623"/>
                </a:cxn>
                <a:cxn ang="0">
                  <a:pos x="861" y="515"/>
                </a:cxn>
                <a:cxn ang="0">
                  <a:pos x="227" y="161"/>
                </a:cxn>
                <a:cxn ang="0">
                  <a:pos x="0" y="83"/>
                </a:cxn>
                <a:cxn ang="0">
                  <a:pos x="329" y="179"/>
                </a:cxn>
                <a:cxn ang="0">
                  <a:pos x="712" y="383"/>
                </a:cxn>
                <a:cxn ang="0">
                  <a:pos x="933" y="491"/>
                </a:cxn>
                <a:cxn ang="0">
                  <a:pos x="1351" y="593"/>
                </a:cxn>
                <a:cxn ang="0">
                  <a:pos x="1650" y="743"/>
                </a:cxn>
                <a:cxn ang="0">
                  <a:pos x="1423" y="461"/>
                </a:cxn>
                <a:cxn ang="0">
                  <a:pos x="1286" y="191"/>
                </a:cxn>
                <a:cxn ang="0">
                  <a:pos x="1154" y="0"/>
                </a:cxn>
                <a:cxn ang="0">
                  <a:pos x="1339" y="215"/>
                </a:cxn>
                <a:cxn ang="0">
                  <a:pos x="1489" y="485"/>
                </a:cxn>
                <a:cxn ang="0">
                  <a:pos x="1746" y="803"/>
                </a:cxn>
                <a:cxn ang="0">
                  <a:pos x="1842" y="851"/>
                </a:cxn>
                <a:cxn ang="0">
                  <a:pos x="1842" y="851"/>
                </a:cxn>
              </a:cxnLst>
              <a:rect l="0" t="0" r="r" b="b"/>
              <a:pathLst>
                <a:path w="2153" h="1930">
                  <a:moveTo>
                    <a:pt x="1842" y="851"/>
                  </a:moveTo>
                  <a:lnTo>
                    <a:pt x="1937" y="1019"/>
                  </a:lnTo>
                  <a:lnTo>
                    <a:pt x="2051" y="1168"/>
                  </a:lnTo>
                  <a:lnTo>
                    <a:pt x="2117" y="1246"/>
                  </a:lnTo>
                  <a:lnTo>
                    <a:pt x="2153" y="1294"/>
                  </a:lnTo>
                  <a:lnTo>
                    <a:pt x="1889" y="977"/>
                  </a:lnTo>
                  <a:lnTo>
                    <a:pt x="1860" y="929"/>
                  </a:lnTo>
                  <a:lnTo>
                    <a:pt x="1782" y="1240"/>
                  </a:lnTo>
                  <a:lnTo>
                    <a:pt x="1770" y="1486"/>
                  </a:lnTo>
                  <a:lnTo>
                    <a:pt x="1818" y="1906"/>
                  </a:lnTo>
                  <a:lnTo>
                    <a:pt x="1788" y="1930"/>
                  </a:lnTo>
                  <a:lnTo>
                    <a:pt x="1746" y="1534"/>
                  </a:lnTo>
                  <a:lnTo>
                    <a:pt x="1728" y="1288"/>
                  </a:lnTo>
                  <a:lnTo>
                    <a:pt x="1764" y="1085"/>
                  </a:lnTo>
                  <a:lnTo>
                    <a:pt x="1770" y="875"/>
                  </a:lnTo>
                  <a:lnTo>
                    <a:pt x="1268" y="1007"/>
                  </a:lnTo>
                  <a:lnTo>
                    <a:pt x="825" y="1132"/>
                  </a:lnTo>
                  <a:lnTo>
                    <a:pt x="323" y="1312"/>
                  </a:lnTo>
                  <a:lnTo>
                    <a:pt x="18" y="1420"/>
                  </a:lnTo>
                  <a:lnTo>
                    <a:pt x="311" y="1282"/>
                  </a:lnTo>
                  <a:lnTo>
                    <a:pt x="682" y="1144"/>
                  </a:lnTo>
                  <a:lnTo>
                    <a:pt x="1022" y="1037"/>
                  </a:lnTo>
                  <a:lnTo>
                    <a:pt x="1411" y="929"/>
                  </a:lnTo>
                  <a:lnTo>
                    <a:pt x="1692" y="815"/>
                  </a:lnTo>
                  <a:lnTo>
                    <a:pt x="1333" y="623"/>
                  </a:lnTo>
                  <a:lnTo>
                    <a:pt x="861" y="515"/>
                  </a:lnTo>
                  <a:lnTo>
                    <a:pt x="227" y="161"/>
                  </a:lnTo>
                  <a:lnTo>
                    <a:pt x="0" y="83"/>
                  </a:lnTo>
                  <a:lnTo>
                    <a:pt x="329" y="179"/>
                  </a:lnTo>
                  <a:lnTo>
                    <a:pt x="712" y="383"/>
                  </a:lnTo>
                  <a:lnTo>
                    <a:pt x="933" y="491"/>
                  </a:lnTo>
                  <a:lnTo>
                    <a:pt x="1351" y="593"/>
                  </a:lnTo>
                  <a:lnTo>
                    <a:pt x="1650" y="743"/>
                  </a:lnTo>
                  <a:lnTo>
                    <a:pt x="1423" y="461"/>
                  </a:lnTo>
                  <a:lnTo>
                    <a:pt x="1286" y="191"/>
                  </a:lnTo>
                  <a:lnTo>
                    <a:pt x="1154" y="0"/>
                  </a:lnTo>
                  <a:lnTo>
                    <a:pt x="1339" y="215"/>
                  </a:lnTo>
                  <a:lnTo>
                    <a:pt x="1489" y="485"/>
                  </a:lnTo>
                  <a:lnTo>
                    <a:pt x="1746" y="803"/>
                  </a:lnTo>
                  <a:lnTo>
                    <a:pt x="1842" y="851"/>
                  </a:lnTo>
                  <a:lnTo>
                    <a:pt x="1842" y="851"/>
                  </a:lnTo>
                  <a:close/>
                </a:path>
              </a:pathLst>
            </a:custGeom>
            <a:gradFill rotWithShape="0">
              <a:gsLst>
                <a:gs pos="0">
                  <a:schemeClr val="accent2"/>
                </a:gs>
                <a:gs pos="100000">
                  <a:schemeClr val="bg1"/>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grpSp>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23" name="Дата 3"/>
          <p:cNvSpPr>
            <a:spLocks noGrp="1"/>
          </p:cNvSpPr>
          <p:nvPr>
            <p:ph type="dt" sz="half" idx="10"/>
          </p:nvPr>
        </p:nvSpPr>
        <p:spPr/>
        <p:txBody>
          <a:bodyPr/>
          <a:lstStyle>
            <a:lvl1pPr>
              <a:defRPr/>
            </a:lvl1pPr>
          </a:lstStyle>
          <a:p>
            <a:pPr>
              <a:defRPr/>
            </a:pPr>
            <a:endParaRPr lang="ru-RU"/>
          </a:p>
        </p:txBody>
      </p:sp>
      <p:sp>
        <p:nvSpPr>
          <p:cNvPr id="24" name="Нижний колонтитул 4"/>
          <p:cNvSpPr>
            <a:spLocks noGrp="1"/>
          </p:cNvSpPr>
          <p:nvPr>
            <p:ph type="ftr" sz="quarter" idx="11"/>
          </p:nvPr>
        </p:nvSpPr>
        <p:spPr/>
        <p:txBody>
          <a:bodyPr/>
          <a:lstStyle>
            <a:lvl1pPr>
              <a:defRPr/>
            </a:lvl1pPr>
          </a:lstStyle>
          <a:p>
            <a:pPr>
              <a:defRPr/>
            </a:pPr>
            <a:endParaRPr lang="ru-RU"/>
          </a:p>
        </p:txBody>
      </p:sp>
      <p:sp>
        <p:nvSpPr>
          <p:cNvPr id="25" name="Номер слайда 5"/>
          <p:cNvSpPr>
            <a:spLocks noGrp="1"/>
          </p:cNvSpPr>
          <p:nvPr>
            <p:ph type="sldNum" sz="quarter" idx="12"/>
          </p:nvPr>
        </p:nvSpPr>
        <p:spPr/>
        <p:txBody>
          <a:bodyPr/>
          <a:lstStyle>
            <a:lvl1pPr>
              <a:defRPr/>
            </a:lvl1pPr>
          </a:lstStyle>
          <a:p>
            <a:pPr>
              <a:defRPr/>
            </a:pPr>
            <a:fld id="{F265B4CD-31D3-4841-805E-8992EFDE11F7}" type="slidenum">
              <a:rPr lang="ru-RU"/>
              <a:pPr>
                <a:defRPr/>
              </a:pPr>
              <a:t>‹#›</a:t>
            </a:fld>
            <a:endParaRPr lang="ru-RU"/>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499"/>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499"/>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utoUpdateAnimBg="0"/>
    </p:bldLst>
  </p:timing>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showMasterPhAnim="0" type="vertTitleAndTx" preserve="1">
  <p:cSld name="Вертикальный заголовок и текст">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9144000" cy="6934200"/>
            <a:chOff x="0" y="0"/>
            <a:chExt cx="5760" cy="4368"/>
          </a:xfrm>
        </p:grpSpPr>
        <p:sp>
          <p:nvSpPr>
            <p:cNvPr id="5" name="Freeform 3"/>
            <p:cNvSpPr>
              <a:spLocks/>
            </p:cNvSpPr>
            <p:nvPr/>
          </p:nvSpPr>
          <p:spPr bwMode="hidden">
            <a:xfrm>
              <a:off x="0" y="2208"/>
              <a:ext cx="2515" cy="1970"/>
            </a:xfrm>
            <a:custGeom>
              <a:avLst/>
              <a:gdLst/>
              <a:ahLst/>
              <a:cxnLst>
                <a:cxn ang="0">
                  <a:pos x="744" y="1669"/>
                </a:cxn>
                <a:cxn ang="0">
                  <a:pos x="852" y="1400"/>
                </a:cxn>
                <a:cxn ang="0">
                  <a:pos x="876" y="1171"/>
                </a:cxn>
                <a:cxn ang="0">
                  <a:pos x="979" y="1370"/>
                </a:cxn>
                <a:cxn ang="0">
                  <a:pos x="1231" y="1621"/>
                </a:cxn>
                <a:cxn ang="0">
                  <a:pos x="1471" y="1693"/>
                </a:cxn>
                <a:cxn ang="0">
                  <a:pos x="1819" y="1678"/>
                </a:cxn>
                <a:cxn ang="0">
                  <a:pos x="1893" y="1513"/>
                </a:cxn>
                <a:cxn ang="0">
                  <a:pos x="1874" y="1285"/>
                </a:cxn>
                <a:cxn ang="0">
                  <a:pos x="1783" y="967"/>
                </a:cxn>
                <a:cxn ang="0">
                  <a:pos x="1289" y="873"/>
                </a:cxn>
                <a:cxn ang="0">
                  <a:pos x="1549" y="745"/>
                </a:cxn>
                <a:cxn ang="0">
                  <a:pos x="1753" y="732"/>
                </a:cxn>
                <a:cxn ang="0">
                  <a:pos x="2107" y="618"/>
                </a:cxn>
                <a:cxn ang="0">
                  <a:pos x="2377" y="438"/>
                </a:cxn>
                <a:cxn ang="0">
                  <a:pos x="2420" y="343"/>
                </a:cxn>
                <a:cxn ang="0">
                  <a:pos x="2077" y="331"/>
                </a:cxn>
                <a:cxn ang="0">
                  <a:pos x="1951" y="301"/>
                </a:cxn>
                <a:cxn ang="0">
                  <a:pos x="1645" y="289"/>
                </a:cxn>
                <a:cxn ang="0">
                  <a:pos x="1297" y="408"/>
                </a:cxn>
                <a:cxn ang="0">
                  <a:pos x="1308" y="337"/>
                </a:cxn>
                <a:cxn ang="0">
                  <a:pos x="1453" y="168"/>
                </a:cxn>
                <a:cxn ang="0">
                  <a:pos x="1477" y="36"/>
                </a:cxn>
                <a:cxn ang="0">
                  <a:pos x="1417" y="24"/>
                </a:cxn>
                <a:cxn ang="0">
                  <a:pos x="1189" y="102"/>
                </a:cxn>
                <a:cxn ang="0">
                  <a:pos x="1026" y="144"/>
                </a:cxn>
                <a:cxn ang="0">
                  <a:pos x="889" y="331"/>
                </a:cxn>
                <a:cxn ang="0">
                  <a:pos x="726" y="480"/>
                </a:cxn>
                <a:cxn ang="0">
                  <a:pos x="643" y="540"/>
                </a:cxn>
                <a:cxn ang="0">
                  <a:pos x="600" y="516"/>
                </a:cxn>
                <a:cxn ang="0">
                  <a:pos x="552" y="486"/>
                </a:cxn>
                <a:cxn ang="0">
                  <a:pos x="528" y="462"/>
                </a:cxn>
                <a:cxn ang="0">
                  <a:pos x="474" y="426"/>
                </a:cxn>
                <a:cxn ang="0">
                  <a:pos x="415" y="390"/>
                </a:cxn>
                <a:cxn ang="0">
                  <a:pos x="366" y="366"/>
                </a:cxn>
                <a:cxn ang="0">
                  <a:pos x="192" y="234"/>
                </a:cxn>
                <a:cxn ang="0">
                  <a:pos x="570" y="564"/>
                </a:cxn>
                <a:cxn ang="0">
                  <a:pos x="444" y="732"/>
                </a:cxn>
                <a:cxn ang="0">
                  <a:pos x="318" y="787"/>
                </a:cxn>
                <a:cxn ang="0">
                  <a:pos x="127" y="853"/>
                </a:cxn>
                <a:cxn ang="0">
                  <a:pos x="0" y="1165"/>
                </a:cxn>
                <a:cxn ang="0">
                  <a:pos x="372" y="1015"/>
                </a:cxn>
                <a:cxn ang="0">
                  <a:pos x="222" y="1262"/>
                </a:cxn>
                <a:cxn ang="0">
                  <a:pos x="139" y="1459"/>
                </a:cxn>
                <a:cxn ang="0">
                  <a:pos x="102" y="1495"/>
                </a:cxn>
                <a:cxn ang="0">
                  <a:pos x="84" y="1519"/>
                </a:cxn>
                <a:cxn ang="0">
                  <a:pos x="96" y="1537"/>
                </a:cxn>
                <a:cxn ang="0">
                  <a:pos x="127" y="1567"/>
                </a:cxn>
                <a:cxn ang="0">
                  <a:pos x="145" y="1633"/>
                </a:cxn>
                <a:cxn ang="0">
                  <a:pos x="156" y="1693"/>
                </a:cxn>
                <a:cxn ang="0">
                  <a:pos x="162" y="1723"/>
                </a:cxn>
                <a:cxn ang="0">
                  <a:pos x="216" y="1802"/>
                </a:cxn>
                <a:cxn ang="0">
                  <a:pos x="228" y="1850"/>
                </a:cxn>
                <a:cxn ang="0">
                  <a:pos x="240" y="1904"/>
                </a:cxn>
                <a:cxn ang="0">
                  <a:pos x="246" y="1922"/>
                </a:cxn>
                <a:cxn ang="0">
                  <a:pos x="258" y="1970"/>
                </a:cxn>
                <a:cxn ang="0">
                  <a:pos x="462" y="1922"/>
                </a:cxn>
                <a:cxn ang="0">
                  <a:pos x="624" y="1778"/>
                </a:cxn>
              </a:cxnLst>
              <a:rect l="0" t="0" r="r" b="b"/>
              <a:pathLst>
                <a:path w="2515" h="1970">
                  <a:moveTo>
                    <a:pt x="624" y="1778"/>
                  </a:moveTo>
                  <a:lnTo>
                    <a:pt x="744" y="1669"/>
                  </a:lnTo>
                  <a:lnTo>
                    <a:pt x="834" y="1627"/>
                  </a:lnTo>
                  <a:lnTo>
                    <a:pt x="852" y="1400"/>
                  </a:lnTo>
                  <a:lnTo>
                    <a:pt x="834" y="1225"/>
                  </a:lnTo>
                  <a:lnTo>
                    <a:pt x="876" y="1171"/>
                  </a:lnTo>
                  <a:lnTo>
                    <a:pt x="901" y="1268"/>
                  </a:lnTo>
                  <a:lnTo>
                    <a:pt x="979" y="1370"/>
                  </a:lnTo>
                  <a:lnTo>
                    <a:pt x="1116" y="1519"/>
                  </a:lnTo>
                  <a:lnTo>
                    <a:pt x="1231" y="1621"/>
                  </a:lnTo>
                  <a:lnTo>
                    <a:pt x="1353" y="1632"/>
                  </a:lnTo>
                  <a:lnTo>
                    <a:pt x="1471" y="1693"/>
                  </a:lnTo>
                  <a:lnTo>
                    <a:pt x="1664" y="1659"/>
                  </a:lnTo>
                  <a:lnTo>
                    <a:pt x="1819" y="1678"/>
                  </a:lnTo>
                  <a:lnTo>
                    <a:pt x="1975" y="1632"/>
                  </a:lnTo>
                  <a:lnTo>
                    <a:pt x="1893" y="1513"/>
                  </a:lnTo>
                  <a:lnTo>
                    <a:pt x="1920" y="1385"/>
                  </a:lnTo>
                  <a:lnTo>
                    <a:pt x="1874" y="1285"/>
                  </a:lnTo>
                  <a:lnTo>
                    <a:pt x="1865" y="1129"/>
                  </a:lnTo>
                  <a:lnTo>
                    <a:pt x="1783" y="967"/>
                  </a:lnTo>
                  <a:lnTo>
                    <a:pt x="1527" y="891"/>
                  </a:lnTo>
                  <a:lnTo>
                    <a:pt x="1289" y="873"/>
                  </a:lnTo>
                  <a:lnTo>
                    <a:pt x="1393" y="781"/>
                  </a:lnTo>
                  <a:lnTo>
                    <a:pt x="1549" y="745"/>
                  </a:lnTo>
                  <a:lnTo>
                    <a:pt x="1620" y="738"/>
                  </a:lnTo>
                  <a:lnTo>
                    <a:pt x="1753" y="732"/>
                  </a:lnTo>
                  <a:lnTo>
                    <a:pt x="1933" y="720"/>
                  </a:lnTo>
                  <a:lnTo>
                    <a:pt x="2107" y="618"/>
                  </a:lnTo>
                  <a:lnTo>
                    <a:pt x="2227" y="516"/>
                  </a:lnTo>
                  <a:lnTo>
                    <a:pt x="2377" y="438"/>
                  </a:lnTo>
                  <a:lnTo>
                    <a:pt x="2515" y="337"/>
                  </a:lnTo>
                  <a:lnTo>
                    <a:pt x="2420" y="343"/>
                  </a:lnTo>
                  <a:lnTo>
                    <a:pt x="2191" y="343"/>
                  </a:lnTo>
                  <a:lnTo>
                    <a:pt x="2077" y="331"/>
                  </a:lnTo>
                  <a:lnTo>
                    <a:pt x="2053" y="301"/>
                  </a:lnTo>
                  <a:lnTo>
                    <a:pt x="1951" y="301"/>
                  </a:lnTo>
                  <a:lnTo>
                    <a:pt x="1795" y="259"/>
                  </a:lnTo>
                  <a:lnTo>
                    <a:pt x="1645" y="289"/>
                  </a:lnTo>
                  <a:lnTo>
                    <a:pt x="1447" y="372"/>
                  </a:lnTo>
                  <a:lnTo>
                    <a:pt x="1297" y="408"/>
                  </a:lnTo>
                  <a:lnTo>
                    <a:pt x="1153" y="414"/>
                  </a:lnTo>
                  <a:lnTo>
                    <a:pt x="1308" y="337"/>
                  </a:lnTo>
                  <a:lnTo>
                    <a:pt x="1465" y="198"/>
                  </a:lnTo>
                  <a:lnTo>
                    <a:pt x="1453" y="168"/>
                  </a:lnTo>
                  <a:lnTo>
                    <a:pt x="1465" y="102"/>
                  </a:lnTo>
                  <a:lnTo>
                    <a:pt x="1477" y="36"/>
                  </a:lnTo>
                  <a:lnTo>
                    <a:pt x="1453" y="0"/>
                  </a:lnTo>
                  <a:lnTo>
                    <a:pt x="1417" y="24"/>
                  </a:lnTo>
                  <a:lnTo>
                    <a:pt x="1356" y="42"/>
                  </a:lnTo>
                  <a:lnTo>
                    <a:pt x="1189" y="102"/>
                  </a:lnTo>
                  <a:lnTo>
                    <a:pt x="1098" y="144"/>
                  </a:lnTo>
                  <a:lnTo>
                    <a:pt x="1026" y="144"/>
                  </a:lnTo>
                  <a:lnTo>
                    <a:pt x="991" y="168"/>
                  </a:lnTo>
                  <a:lnTo>
                    <a:pt x="889" y="331"/>
                  </a:lnTo>
                  <a:lnTo>
                    <a:pt x="852" y="408"/>
                  </a:lnTo>
                  <a:lnTo>
                    <a:pt x="726" y="480"/>
                  </a:lnTo>
                  <a:lnTo>
                    <a:pt x="649" y="540"/>
                  </a:lnTo>
                  <a:lnTo>
                    <a:pt x="643" y="540"/>
                  </a:lnTo>
                  <a:lnTo>
                    <a:pt x="637" y="534"/>
                  </a:lnTo>
                  <a:lnTo>
                    <a:pt x="600" y="516"/>
                  </a:lnTo>
                  <a:lnTo>
                    <a:pt x="564" y="492"/>
                  </a:lnTo>
                  <a:lnTo>
                    <a:pt x="552" y="486"/>
                  </a:lnTo>
                  <a:lnTo>
                    <a:pt x="540" y="474"/>
                  </a:lnTo>
                  <a:lnTo>
                    <a:pt x="528" y="462"/>
                  </a:lnTo>
                  <a:lnTo>
                    <a:pt x="504" y="444"/>
                  </a:lnTo>
                  <a:lnTo>
                    <a:pt x="474" y="426"/>
                  </a:lnTo>
                  <a:lnTo>
                    <a:pt x="444" y="408"/>
                  </a:lnTo>
                  <a:lnTo>
                    <a:pt x="415" y="390"/>
                  </a:lnTo>
                  <a:lnTo>
                    <a:pt x="385" y="372"/>
                  </a:lnTo>
                  <a:lnTo>
                    <a:pt x="366" y="366"/>
                  </a:lnTo>
                  <a:lnTo>
                    <a:pt x="360" y="360"/>
                  </a:lnTo>
                  <a:lnTo>
                    <a:pt x="192" y="234"/>
                  </a:lnTo>
                  <a:lnTo>
                    <a:pt x="210" y="307"/>
                  </a:lnTo>
                  <a:lnTo>
                    <a:pt x="570" y="564"/>
                  </a:lnTo>
                  <a:lnTo>
                    <a:pt x="558" y="618"/>
                  </a:lnTo>
                  <a:lnTo>
                    <a:pt x="444" y="732"/>
                  </a:lnTo>
                  <a:lnTo>
                    <a:pt x="324" y="787"/>
                  </a:lnTo>
                  <a:lnTo>
                    <a:pt x="318" y="787"/>
                  </a:lnTo>
                  <a:lnTo>
                    <a:pt x="258" y="811"/>
                  </a:lnTo>
                  <a:lnTo>
                    <a:pt x="127" y="853"/>
                  </a:lnTo>
                  <a:lnTo>
                    <a:pt x="0" y="901"/>
                  </a:lnTo>
                  <a:lnTo>
                    <a:pt x="0" y="1165"/>
                  </a:lnTo>
                  <a:lnTo>
                    <a:pt x="78" y="1147"/>
                  </a:lnTo>
                  <a:lnTo>
                    <a:pt x="372" y="1015"/>
                  </a:lnTo>
                  <a:lnTo>
                    <a:pt x="336" y="1117"/>
                  </a:lnTo>
                  <a:lnTo>
                    <a:pt x="222" y="1262"/>
                  </a:lnTo>
                  <a:lnTo>
                    <a:pt x="145" y="1453"/>
                  </a:lnTo>
                  <a:lnTo>
                    <a:pt x="139" y="1459"/>
                  </a:lnTo>
                  <a:lnTo>
                    <a:pt x="133" y="1465"/>
                  </a:lnTo>
                  <a:lnTo>
                    <a:pt x="102" y="1495"/>
                  </a:lnTo>
                  <a:lnTo>
                    <a:pt x="90" y="1507"/>
                  </a:lnTo>
                  <a:lnTo>
                    <a:pt x="84" y="1519"/>
                  </a:lnTo>
                  <a:lnTo>
                    <a:pt x="84" y="1531"/>
                  </a:lnTo>
                  <a:lnTo>
                    <a:pt x="96" y="1537"/>
                  </a:lnTo>
                  <a:lnTo>
                    <a:pt x="114" y="1549"/>
                  </a:lnTo>
                  <a:lnTo>
                    <a:pt x="127" y="1567"/>
                  </a:lnTo>
                  <a:lnTo>
                    <a:pt x="139" y="1597"/>
                  </a:lnTo>
                  <a:lnTo>
                    <a:pt x="145" y="1633"/>
                  </a:lnTo>
                  <a:lnTo>
                    <a:pt x="150" y="1663"/>
                  </a:lnTo>
                  <a:lnTo>
                    <a:pt x="156" y="1693"/>
                  </a:lnTo>
                  <a:lnTo>
                    <a:pt x="162" y="1717"/>
                  </a:lnTo>
                  <a:lnTo>
                    <a:pt x="162" y="1723"/>
                  </a:lnTo>
                  <a:lnTo>
                    <a:pt x="216" y="1796"/>
                  </a:lnTo>
                  <a:lnTo>
                    <a:pt x="216" y="1802"/>
                  </a:lnTo>
                  <a:lnTo>
                    <a:pt x="222" y="1814"/>
                  </a:lnTo>
                  <a:lnTo>
                    <a:pt x="228" y="1850"/>
                  </a:lnTo>
                  <a:lnTo>
                    <a:pt x="234" y="1886"/>
                  </a:lnTo>
                  <a:lnTo>
                    <a:pt x="240" y="1904"/>
                  </a:lnTo>
                  <a:lnTo>
                    <a:pt x="240" y="1916"/>
                  </a:lnTo>
                  <a:lnTo>
                    <a:pt x="246" y="1922"/>
                  </a:lnTo>
                  <a:lnTo>
                    <a:pt x="252" y="1934"/>
                  </a:lnTo>
                  <a:lnTo>
                    <a:pt x="258" y="1970"/>
                  </a:lnTo>
                  <a:lnTo>
                    <a:pt x="438" y="1970"/>
                  </a:lnTo>
                  <a:lnTo>
                    <a:pt x="462" y="1922"/>
                  </a:lnTo>
                  <a:lnTo>
                    <a:pt x="624" y="1778"/>
                  </a:lnTo>
                  <a:lnTo>
                    <a:pt x="624" y="1778"/>
                  </a:lnTo>
                  <a:close/>
                </a:path>
              </a:pathLst>
            </a:custGeom>
            <a:gradFill rotWithShape="0">
              <a:gsLst>
                <a:gs pos="0">
                  <a:schemeClr val="bg2"/>
                </a:gs>
                <a:gs pos="50000">
                  <a:schemeClr val="bg1"/>
                </a:gs>
                <a:gs pos="100000">
                  <a:schemeClr val="bg2"/>
                </a:gs>
              </a:gsLst>
              <a:lin ang="27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6" name="Freeform 4"/>
            <p:cNvSpPr>
              <a:spLocks/>
            </p:cNvSpPr>
            <p:nvPr/>
          </p:nvSpPr>
          <p:spPr bwMode="hidden">
            <a:xfrm>
              <a:off x="0" y="2496"/>
              <a:ext cx="2112" cy="1604"/>
            </a:xfrm>
            <a:custGeom>
              <a:avLst/>
              <a:gdLst/>
              <a:ahLst/>
              <a:cxnLst>
                <a:cxn ang="0">
                  <a:pos x="580" y="1043"/>
                </a:cxn>
                <a:cxn ang="0">
                  <a:pos x="544" y="683"/>
                </a:cxn>
                <a:cxn ang="0">
                  <a:pos x="670" y="395"/>
                </a:cxn>
                <a:cxn ang="0">
                  <a:pos x="927" y="587"/>
                </a:cxn>
                <a:cxn ang="0">
                  <a:pos x="1214" y="869"/>
                </a:cxn>
                <a:cxn ang="0">
                  <a:pos x="1483" y="1109"/>
                </a:cxn>
                <a:cxn ang="0">
                  <a:pos x="1800" y="1360"/>
                </a:cxn>
                <a:cxn ang="0">
                  <a:pos x="1883" y="1414"/>
                </a:cxn>
                <a:cxn ang="0">
                  <a:pos x="1836" y="1354"/>
                </a:cxn>
                <a:cxn ang="0">
                  <a:pos x="1411" y="1001"/>
                </a:cxn>
                <a:cxn ang="0">
                  <a:pos x="1088" y="683"/>
                </a:cxn>
                <a:cxn ang="0">
                  <a:pos x="723" y="329"/>
                </a:cxn>
                <a:cxn ang="0">
                  <a:pos x="999" y="311"/>
                </a:cxn>
                <a:cxn ang="0">
                  <a:pos x="1286" y="317"/>
                </a:cxn>
                <a:cxn ang="0">
                  <a:pos x="1614" y="269"/>
                </a:cxn>
                <a:cxn ang="0">
                  <a:pos x="2123" y="197"/>
                </a:cxn>
                <a:cxn ang="0">
                  <a:pos x="2075" y="173"/>
                </a:cxn>
                <a:cxn ang="0">
                  <a:pos x="1543" y="257"/>
                </a:cxn>
                <a:cxn ang="0">
                  <a:pos x="1208" y="275"/>
                </a:cxn>
                <a:cxn ang="0">
                  <a:pos x="759" y="257"/>
                </a:cxn>
                <a:cxn ang="0">
                  <a:pos x="819" y="227"/>
                </a:cxn>
                <a:cxn ang="0">
                  <a:pos x="1142" y="0"/>
                </a:cxn>
                <a:cxn ang="0">
                  <a:pos x="1088" y="30"/>
                </a:cxn>
                <a:cxn ang="0">
                  <a:pos x="1010" y="84"/>
                </a:cxn>
                <a:cxn ang="0">
                  <a:pos x="855" y="191"/>
                </a:cxn>
                <a:cxn ang="0">
                  <a:pos x="670" y="281"/>
                </a:cxn>
                <a:cxn ang="0">
                  <a:pos x="634" y="359"/>
                </a:cxn>
                <a:cxn ang="0">
                  <a:pos x="305" y="587"/>
                </a:cxn>
                <a:cxn ang="0">
                  <a:pos x="0" y="725"/>
                </a:cxn>
                <a:cxn ang="0">
                  <a:pos x="0" y="731"/>
                </a:cxn>
                <a:cxn ang="0">
                  <a:pos x="0" y="767"/>
                </a:cxn>
                <a:cxn ang="0">
                  <a:pos x="299" y="635"/>
                </a:cxn>
                <a:cxn ang="0">
                  <a:pos x="592" y="431"/>
                </a:cxn>
                <a:cxn ang="0">
                  <a:pos x="508" y="671"/>
                </a:cxn>
                <a:cxn ang="0">
                  <a:pos x="526" y="995"/>
                </a:cxn>
                <a:cxn ang="0">
                  <a:pos x="460" y="1168"/>
                </a:cxn>
                <a:cxn ang="0">
                  <a:pos x="329" y="1480"/>
                </a:cxn>
                <a:cxn ang="0">
                  <a:pos x="323" y="1696"/>
                </a:cxn>
                <a:cxn ang="0">
                  <a:pos x="329" y="1696"/>
                </a:cxn>
                <a:cxn ang="0">
                  <a:pos x="347" y="1552"/>
                </a:cxn>
                <a:cxn ang="0">
                  <a:pos x="580" y="1043"/>
                </a:cxn>
                <a:cxn ang="0">
                  <a:pos x="580" y="1043"/>
                </a:cxn>
              </a:cxnLst>
              <a:rect l="0" t="0" r="r" b="b"/>
              <a:pathLst>
                <a:path w="2123" h="1696">
                  <a:moveTo>
                    <a:pt x="580" y="1043"/>
                  </a:moveTo>
                  <a:lnTo>
                    <a:pt x="544" y="683"/>
                  </a:lnTo>
                  <a:lnTo>
                    <a:pt x="670" y="395"/>
                  </a:lnTo>
                  <a:lnTo>
                    <a:pt x="927" y="587"/>
                  </a:lnTo>
                  <a:lnTo>
                    <a:pt x="1214" y="869"/>
                  </a:lnTo>
                  <a:lnTo>
                    <a:pt x="1483" y="1109"/>
                  </a:lnTo>
                  <a:lnTo>
                    <a:pt x="1800" y="1360"/>
                  </a:lnTo>
                  <a:lnTo>
                    <a:pt x="1883" y="1414"/>
                  </a:lnTo>
                  <a:lnTo>
                    <a:pt x="1836" y="1354"/>
                  </a:lnTo>
                  <a:lnTo>
                    <a:pt x="1411" y="1001"/>
                  </a:lnTo>
                  <a:lnTo>
                    <a:pt x="1088" y="683"/>
                  </a:lnTo>
                  <a:lnTo>
                    <a:pt x="723" y="329"/>
                  </a:lnTo>
                  <a:lnTo>
                    <a:pt x="999" y="311"/>
                  </a:lnTo>
                  <a:lnTo>
                    <a:pt x="1286" y="317"/>
                  </a:lnTo>
                  <a:lnTo>
                    <a:pt x="1614" y="269"/>
                  </a:lnTo>
                  <a:lnTo>
                    <a:pt x="2123" y="197"/>
                  </a:lnTo>
                  <a:lnTo>
                    <a:pt x="2075" y="173"/>
                  </a:lnTo>
                  <a:lnTo>
                    <a:pt x="1543" y="257"/>
                  </a:lnTo>
                  <a:lnTo>
                    <a:pt x="1208" y="275"/>
                  </a:lnTo>
                  <a:lnTo>
                    <a:pt x="759" y="257"/>
                  </a:lnTo>
                  <a:lnTo>
                    <a:pt x="819" y="227"/>
                  </a:lnTo>
                  <a:lnTo>
                    <a:pt x="1142" y="0"/>
                  </a:lnTo>
                  <a:lnTo>
                    <a:pt x="1088" y="30"/>
                  </a:lnTo>
                  <a:lnTo>
                    <a:pt x="1010" y="84"/>
                  </a:lnTo>
                  <a:lnTo>
                    <a:pt x="855" y="191"/>
                  </a:lnTo>
                  <a:lnTo>
                    <a:pt x="670" y="281"/>
                  </a:lnTo>
                  <a:lnTo>
                    <a:pt x="634" y="359"/>
                  </a:lnTo>
                  <a:lnTo>
                    <a:pt x="305" y="587"/>
                  </a:lnTo>
                  <a:lnTo>
                    <a:pt x="0" y="725"/>
                  </a:lnTo>
                  <a:lnTo>
                    <a:pt x="0" y="731"/>
                  </a:lnTo>
                  <a:lnTo>
                    <a:pt x="0" y="767"/>
                  </a:lnTo>
                  <a:lnTo>
                    <a:pt x="299" y="635"/>
                  </a:lnTo>
                  <a:lnTo>
                    <a:pt x="592" y="431"/>
                  </a:lnTo>
                  <a:lnTo>
                    <a:pt x="508" y="671"/>
                  </a:lnTo>
                  <a:lnTo>
                    <a:pt x="526" y="995"/>
                  </a:lnTo>
                  <a:lnTo>
                    <a:pt x="460" y="1168"/>
                  </a:lnTo>
                  <a:lnTo>
                    <a:pt x="329" y="1480"/>
                  </a:lnTo>
                  <a:lnTo>
                    <a:pt x="323" y="1696"/>
                  </a:lnTo>
                  <a:lnTo>
                    <a:pt x="329" y="1696"/>
                  </a:lnTo>
                  <a:lnTo>
                    <a:pt x="347" y="1552"/>
                  </a:lnTo>
                  <a:lnTo>
                    <a:pt x="580" y="1043"/>
                  </a:lnTo>
                  <a:lnTo>
                    <a:pt x="580" y="1043"/>
                  </a:lnTo>
                  <a:close/>
                </a:path>
              </a:pathLst>
            </a:custGeom>
            <a:gradFill rotWithShape="0">
              <a:gsLst>
                <a:gs pos="0">
                  <a:schemeClr val="accent2"/>
                </a:gs>
                <a:gs pos="100000">
                  <a:schemeClr val="bg1"/>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7" name="Freeform 5"/>
            <p:cNvSpPr>
              <a:spLocks/>
            </p:cNvSpPr>
            <p:nvPr/>
          </p:nvSpPr>
          <p:spPr bwMode="hidden">
            <a:xfrm>
              <a:off x="2092" y="3233"/>
              <a:ext cx="3668" cy="943"/>
            </a:xfrm>
            <a:custGeom>
              <a:avLst/>
              <a:gdLst/>
              <a:ahLst/>
              <a:cxnLst>
                <a:cxn ang="0">
                  <a:pos x="3338" y="288"/>
                </a:cxn>
                <a:cxn ang="0">
                  <a:pos x="3194" y="258"/>
                </a:cxn>
                <a:cxn ang="0">
                  <a:pos x="2816" y="234"/>
                </a:cxn>
                <a:cxn ang="0">
                  <a:pos x="2330" y="306"/>
                </a:cxn>
                <a:cxn ang="0">
                  <a:pos x="2372" y="258"/>
                </a:cxn>
                <a:cxn ang="0">
                  <a:pos x="2624" y="132"/>
                </a:cxn>
                <a:cxn ang="0">
                  <a:pos x="2707" y="24"/>
                </a:cxn>
                <a:cxn ang="0">
                  <a:pos x="2642" y="12"/>
                </a:cxn>
                <a:cxn ang="0">
                  <a:pos x="2515" y="54"/>
                </a:cxn>
                <a:cxn ang="0">
                  <a:pos x="2324" y="66"/>
                </a:cxn>
                <a:cxn ang="0">
                  <a:pos x="2101" y="90"/>
                </a:cxn>
                <a:cxn ang="0">
                  <a:pos x="1855" y="228"/>
                </a:cxn>
                <a:cxn ang="0">
                  <a:pos x="1591" y="337"/>
                </a:cxn>
                <a:cxn ang="0">
                  <a:pos x="1459" y="379"/>
                </a:cxn>
                <a:cxn ang="0">
                  <a:pos x="1417" y="361"/>
                </a:cxn>
                <a:cxn ang="0">
                  <a:pos x="1363" y="331"/>
                </a:cxn>
                <a:cxn ang="0">
                  <a:pos x="1344" y="312"/>
                </a:cxn>
                <a:cxn ang="0">
                  <a:pos x="1290" y="288"/>
                </a:cxn>
                <a:cxn ang="0">
                  <a:pos x="1230" y="252"/>
                </a:cxn>
                <a:cxn ang="0">
                  <a:pos x="1119" y="227"/>
                </a:cxn>
                <a:cxn ang="0">
                  <a:pos x="1320" y="438"/>
                </a:cxn>
                <a:cxn ang="0">
                  <a:pos x="960" y="558"/>
                </a:cxn>
                <a:cxn ang="0">
                  <a:pos x="474" y="630"/>
                </a:cxn>
                <a:cxn ang="0">
                  <a:pos x="132" y="781"/>
                </a:cxn>
                <a:cxn ang="0">
                  <a:pos x="234" y="847"/>
                </a:cxn>
                <a:cxn ang="0">
                  <a:pos x="925" y="739"/>
                </a:cxn>
                <a:cxn ang="0">
                  <a:pos x="637" y="925"/>
                </a:cxn>
                <a:cxn ang="0">
                  <a:pos x="1405" y="943"/>
                </a:cxn>
                <a:cxn ang="0">
                  <a:pos x="1447" y="943"/>
                </a:cxn>
                <a:cxn ang="0">
                  <a:pos x="2888" y="859"/>
                </a:cxn>
                <a:cxn ang="0">
                  <a:pos x="2582" y="708"/>
                </a:cxn>
                <a:cxn ang="0">
                  <a:pos x="2299" y="606"/>
                </a:cxn>
                <a:cxn ang="0">
                  <a:pos x="2606" y="588"/>
                </a:cxn>
                <a:cxn ang="0">
                  <a:pos x="3001" y="582"/>
                </a:cxn>
                <a:cxn ang="0">
                  <a:pos x="3452" y="438"/>
                </a:cxn>
                <a:cxn ang="0">
                  <a:pos x="3668" y="312"/>
                </a:cxn>
                <a:cxn ang="0">
                  <a:pos x="3482" y="300"/>
                </a:cxn>
              </a:cxnLst>
              <a:rect l="0" t="0" r="r" b="b"/>
              <a:pathLst>
                <a:path w="3668" h="943">
                  <a:moveTo>
                    <a:pt x="3482" y="300"/>
                  </a:moveTo>
                  <a:lnTo>
                    <a:pt x="3338" y="288"/>
                  </a:lnTo>
                  <a:lnTo>
                    <a:pt x="3320" y="264"/>
                  </a:lnTo>
                  <a:lnTo>
                    <a:pt x="3194" y="258"/>
                  </a:lnTo>
                  <a:lnTo>
                    <a:pt x="3019" y="216"/>
                  </a:lnTo>
                  <a:lnTo>
                    <a:pt x="2816" y="234"/>
                  </a:lnTo>
                  <a:lnTo>
                    <a:pt x="2533" y="288"/>
                  </a:lnTo>
                  <a:lnTo>
                    <a:pt x="2330" y="306"/>
                  </a:lnTo>
                  <a:lnTo>
                    <a:pt x="2149" y="312"/>
                  </a:lnTo>
                  <a:lnTo>
                    <a:pt x="2372" y="258"/>
                  </a:lnTo>
                  <a:lnTo>
                    <a:pt x="2624" y="156"/>
                  </a:lnTo>
                  <a:lnTo>
                    <a:pt x="2624" y="132"/>
                  </a:lnTo>
                  <a:lnTo>
                    <a:pt x="2666" y="78"/>
                  </a:lnTo>
                  <a:lnTo>
                    <a:pt x="2707" y="24"/>
                  </a:lnTo>
                  <a:lnTo>
                    <a:pt x="2695" y="0"/>
                  </a:lnTo>
                  <a:lnTo>
                    <a:pt x="2642" y="12"/>
                  </a:lnTo>
                  <a:lnTo>
                    <a:pt x="2557" y="30"/>
                  </a:lnTo>
                  <a:lnTo>
                    <a:pt x="2515" y="54"/>
                  </a:lnTo>
                  <a:lnTo>
                    <a:pt x="2425" y="84"/>
                  </a:lnTo>
                  <a:lnTo>
                    <a:pt x="2324" y="66"/>
                  </a:lnTo>
                  <a:lnTo>
                    <a:pt x="2191" y="90"/>
                  </a:lnTo>
                  <a:lnTo>
                    <a:pt x="2101" y="90"/>
                  </a:lnTo>
                  <a:lnTo>
                    <a:pt x="2047" y="108"/>
                  </a:lnTo>
                  <a:lnTo>
                    <a:pt x="1855" y="228"/>
                  </a:lnTo>
                  <a:lnTo>
                    <a:pt x="1771" y="288"/>
                  </a:lnTo>
                  <a:lnTo>
                    <a:pt x="1591" y="337"/>
                  </a:lnTo>
                  <a:lnTo>
                    <a:pt x="1465" y="379"/>
                  </a:lnTo>
                  <a:lnTo>
                    <a:pt x="1459" y="379"/>
                  </a:lnTo>
                  <a:lnTo>
                    <a:pt x="1453" y="373"/>
                  </a:lnTo>
                  <a:lnTo>
                    <a:pt x="1417" y="361"/>
                  </a:lnTo>
                  <a:lnTo>
                    <a:pt x="1381" y="343"/>
                  </a:lnTo>
                  <a:lnTo>
                    <a:pt x="1363" y="331"/>
                  </a:lnTo>
                  <a:lnTo>
                    <a:pt x="1357" y="324"/>
                  </a:lnTo>
                  <a:lnTo>
                    <a:pt x="1344" y="312"/>
                  </a:lnTo>
                  <a:lnTo>
                    <a:pt x="1320" y="300"/>
                  </a:lnTo>
                  <a:lnTo>
                    <a:pt x="1290" y="288"/>
                  </a:lnTo>
                  <a:lnTo>
                    <a:pt x="1260" y="270"/>
                  </a:lnTo>
                  <a:lnTo>
                    <a:pt x="1230" y="252"/>
                  </a:lnTo>
                  <a:lnTo>
                    <a:pt x="1187" y="227"/>
                  </a:lnTo>
                  <a:lnTo>
                    <a:pt x="1119" y="227"/>
                  </a:lnTo>
                  <a:lnTo>
                    <a:pt x="1357" y="397"/>
                  </a:lnTo>
                  <a:lnTo>
                    <a:pt x="1320" y="438"/>
                  </a:lnTo>
                  <a:lnTo>
                    <a:pt x="1135" y="522"/>
                  </a:lnTo>
                  <a:lnTo>
                    <a:pt x="960" y="558"/>
                  </a:lnTo>
                  <a:lnTo>
                    <a:pt x="684" y="600"/>
                  </a:lnTo>
                  <a:lnTo>
                    <a:pt x="474" y="630"/>
                  </a:lnTo>
                  <a:lnTo>
                    <a:pt x="390" y="684"/>
                  </a:lnTo>
                  <a:lnTo>
                    <a:pt x="132" y="781"/>
                  </a:lnTo>
                  <a:lnTo>
                    <a:pt x="0" y="829"/>
                  </a:lnTo>
                  <a:lnTo>
                    <a:pt x="234" y="847"/>
                  </a:lnTo>
                  <a:lnTo>
                    <a:pt x="498" y="829"/>
                  </a:lnTo>
                  <a:lnTo>
                    <a:pt x="925" y="739"/>
                  </a:lnTo>
                  <a:lnTo>
                    <a:pt x="840" y="817"/>
                  </a:lnTo>
                  <a:lnTo>
                    <a:pt x="637" y="925"/>
                  </a:lnTo>
                  <a:lnTo>
                    <a:pt x="613" y="943"/>
                  </a:lnTo>
                  <a:lnTo>
                    <a:pt x="1405" y="943"/>
                  </a:lnTo>
                  <a:lnTo>
                    <a:pt x="1411" y="925"/>
                  </a:lnTo>
                  <a:lnTo>
                    <a:pt x="1447" y="943"/>
                  </a:lnTo>
                  <a:lnTo>
                    <a:pt x="2924" y="943"/>
                  </a:lnTo>
                  <a:lnTo>
                    <a:pt x="2888" y="859"/>
                  </a:lnTo>
                  <a:lnTo>
                    <a:pt x="2713" y="775"/>
                  </a:lnTo>
                  <a:lnTo>
                    <a:pt x="2582" y="708"/>
                  </a:lnTo>
                  <a:lnTo>
                    <a:pt x="2336" y="636"/>
                  </a:lnTo>
                  <a:lnTo>
                    <a:pt x="2299" y="606"/>
                  </a:lnTo>
                  <a:lnTo>
                    <a:pt x="2509" y="582"/>
                  </a:lnTo>
                  <a:lnTo>
                    <a:pt x="2606" y="588"/>
                  </a:lnTo>
                  <a:lnTo>
                    <a:pt x="2773" y="588"/>
                  </a:lnTo>
                  <a:lnTo>
                    <a:pt x="3001" y="582"/>
                  </a:lnTo>
                  <a:lnTo>
                    <a:pt x="3259" y="516"/>
                  </a:lnTo>
                  <a:lnTo>
                    <a:pt x="3452" y="438"/>
                  </a:lnTo>
                  <a:lnTo>
                    <a:pt x="3668" y="391"/>
                  </a:lnTo>
                  <a:lnTo>
                    <a:pt x="3668" y="312"/>
                  </a:lnTo>
                  <a:lnTo>
                    <a:pt x="3482" y="300"/>
                  </a:lnTo>
                  <a:lnTo>
                    <a:pt x="3482" y="300"/>
                  </a:lnTo>
                  <a:close/>
                </a:path>
              </a:pathLst>
            </a:custGeom>
            <a:gradFill rotWithShape="0">
              <a:gsLst>
                <a:gs pos="0">
                  <a:schemeClr val="bg2"/>
                </a:gs>
                <a:gs pos="100000">
                  <a:schemeClr val="bg1"/>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8" name="Freeform 6"/>
            <p:cNvSpPr>
              <a:spLocks/>
            </p:cNvSpPr>
            <p:nvPr/>
          </p:nvSpPr>
          <p:spPr bwMode="hidden">
            <a:xfrm>
              <a:off x="0" y="524"/>
              <a:ext cx="973" cy="1195"/>
            </a:xfrm>
            <a:custGeom>
              <a:avLst/>
              <a:gdLst/>
              <a:ahLst/>
              <a:cxnLst>
                <a:cxn ang="0">
                  <a:pos x="323" y="1186"/>
                </a:cxn>
                <a:cxn ang="0">
                  <a:pos x="490" y="1192"/>
                </a:cxn>
                <a:cxn ang="0">
                  <a:pos x="580" y="1150"/>
                </a:cxn>
                <a:cxn ang="0">
                  <a:pos x="813" y="1085"/>
                </a:cxn>
                <a:cxn ang="0">
                  <a:pos x="933" y="1055"/>
                </a:cxn>
                <a:cxn ang="0">
                  <a:pos x="759" y="989"/>
                </a:cxn>
                <a:cxn ang="0">
                  <a:pos x="556" y="953"/>
                </a:cxn>
                <a:cxn ang="0">
                  <a:pos x="197" y="971"/>
                </a:cxn>
                <a:cxn ang="0">
                  <a:pos x="299" y="893"/>
                </a:cxn>
                <a:cxn ang="0">
                  <a:pos x="496" y="803"/>
                </a:cxn>
                <a:cxn ang="0">
                  <a:pos x="694" y="671"/>
                </a:cxn>
                <a:cxn ang="0">
                  <a:pos x="700" y="671"/>
                </a:cxn>
                <a:cxn ang="0">
                  <a:pos x="712" y="665"/>
                </a:cxn>
                <a:cxn ang="0">
                  <a:pos x="753" y="647"/>
                </a:cxn>
                <a:cxn ang="0">
                  <a:pos x="777" y="641"/>
                </a:cxn>
                <a:cxn ang="0">
                  <a:pos x="789" y="629"/>
                </a:cxn>
                <a:cxn ang="0">
                  <a:pos x="795" y="617"/>
                </a:cxn>
                <a:cxn ang="0">
                  <a:pos x="789" y="611"/>
                </a:cxn>
                <a:cxn ang="0">
                  <a:pos x="783" y="599"/>
                </a:cxn>
                <a:cxn ang="0">
                  <a:pos x="783" y="575"/>
                </a:cxn>
                <a:cxn ang="0">
                  <a:pos x="795" y="545"/>
                </a:cxn>
                <a:cxn ang="0">
                  <a:pos x="807" y="515"/>
                </a:cxn>
                <a:cxn ang="0">
                  <a:pos x="825" y="485"/>
                </a:cxn>
                <a:cxn ang="0">
                  <a:pos x="837" y="455"/>
                </a:cxn>
                <a:cxn ang="0">
                  <a:pos x="843" y="437"/>
                </a:cxn>
                <a:cxn ang="0">
                  <a:pos x="849" y="431"/>
                </a:cxn>
                <a:cxn ang="0">
                  <a:pos x="849" y="347"/>
                </a:cxn>
                <a:cxn ang="0">
                  <a:pos x="849" y="341"/>
                </a:cxn>
                <a:cxn ang="0">
                  <a:pos x="855" y="335"/>
                </a:cxn>
                <a:cxn ang="0">
                  <a:pos x="873" y="305"/>
                </a:cxn>
                <a:cxn ang="0">
                  <a:pos x="885" y="269"/>
                </a:cxn>
                <a:cxn ang="0">
                  <a:pos x="897" y="239"/>
                </a:cxn>
                <a:cxn ang="0">
                  <a:pos x="903" y="227"/>
                </a:cxn>
                <a:cxn ang="0">
                  <a:pos x="909" y="215"/>
                </a:cxn>
                <a:cxn ang="0">
                  <a:pos x="927" y="173"/>
                </a:cxn>
                <a:cxn ang="0">
                  <a:pos x="945" y="137"/>
                </a:cxn>
                <a:cxn ang="0">
                  <a:pos x="951" y="125"/>
                </a:cxn>
                <a:cxn ang="0">
                  <a:pos x="951" y="119"/>
                </a:cxn>
                <a:cxn ang="0">
                  <a:pos x="969" y="0"/>
                </a:cxn>
                <a:cxn ang="0">
                  <a:pos x="945" y="47"/>
                </a:cxn>
                <a:cxn ang="0">
                  <a:pos x="783" y="113"/>
                </a:cxn>
                <a:cxn ang="0">
                  <a:pos x="706" y="161"/>
                </a:cxn>
                <a:cxn ang="0">
                  <a:pos x="460" y="233"/>
                </a:cxn>
                <a:cxn ang="0">
                  <a:pos x="281" y="287"/>
                </a:cxn>
                <a:cxn ang="0">
                  <a:pos x="173" y="293"/>
                </a:cxn>
                <a:cxn ang="0">
                  <a:pos x="12" y="485"/>
                </a:cxn>
                <a:cxn ang="0">
                  <a:pos x="0" y="509"/>
                </a:cxn>
                <a:cxn ang="0">
                  <a:pos x="0" y="1186"/>
                </a:cxn>
                <a:cxn ang="0">
                  <a:pos x="96" y="1180"/>
                </a:cxn>
                <a:cxn ang="0">
                  <a:pos x="323" y="1186"/>
                </a:cxn>
                <a:cxn ang="0">
                  <a:pos x="323" y="1186"/>
                </a:cxn>
              </a:cxnLst>
              <a:rect l="0" t="0" r="r" b="b"/>
              <a:pathLst>
                <a:path w="969" h="1192">
                  <a:moveTo>
                    <a:pt x="323" y="1186"/>
                  </a:moveTo>
                  <a:lnTo>
                    <a:pt x="490" y="1192"/>
                  </a:lnTo>
                  <a:lnTo>
                    <a:pt x="580" y="1150"/>
                  </a:lnTo>
                  <a:lnTo>
                    <a:pt x="813" y="1085"/>
                  </a:lnTo>
                  <a:lnTo>
                    <a:pt x="933" y="1055"/>
                  </a:lnTo>
                  <a:lnTo>
                    <a:pt x="759" y="989"/>
                  </a:lnTo>
                  <a:lnTo>
                    <a:pt x="556" y="953"/>
                  </a:lnTo>
                  <a:lnTo>
                    <a:pt x="197" y="971"/>
                  </a:lnTo>
                  <a:lnTo>
                    <a:pt x="299" y="893"/>
                  </a:lnTo>
                  <a:lnTo>
                    <a:pt x="496" y="803"/>
                  </a:lnTo>
                  <a:lnTo>
                    <a:pt x="694" y="671"/>
                  </a:lnTo>
                  <a:lnTo>
                    <a:pt x="700" y="671"/>
                  </a:lnTo>
                  <a:lnTo>
                    <a:pt x="712" y="665"/>
                  </a:lnTo>
                  <a:lnTo>
                    <a:pt x="753" y="647"/>
                  </a:lnTo>
                  <a:lnTo>
                    <a:pt x="777" y="641"/>
                  </a:lnTo>
                  <a:lnTo>
                    <a:pt x="789" y="629"/>
                  </a:lnTo>
                  <a:lnTo>
                    <a:pt x="795" y="617"/>
                  </a:lnTo>
                  <a:lnTo>
                    <a:pt x="789" y="611"/>
                  </a:lnTo>
                  <a:lnTo>
                    <a:pt x="783" y="599"/>
                  </a:lnTo>
                  <a:lnTo>
                    <a:pt x="783" y="575"/>
                  </a:lnTo>
                  <a:lnTo>
                    <a:pt x="795" y="545"/>
                  </a:lnTo>
                  <a:lnTo>
                    <a:pt x="807" y="515"/>
                  </a:lnTo>
                  <a:lnTo>
                    <a:pt x="825" y="485"/>
                  </a:lnTo>
                  <a:lnTo>
                    <a:pt x="837" y="455"/>
                  </a:lnTo>
                  <a:lnTo>
                    <a:pt x="843" y="437"/>
                  </a:lnTo>
                  <a:lnTo>
                    <a:pt x="849" y="431"/>
                  </a:lnTo>
                  <a:lnTo>
                    <a:pt x="849" y="347"/>
                  </a:lnTo>
                  <a:lnTo>
                    <a:pt x="849" y="341"/>
                  </a:lnTo>
                  <a:lnTo>
                    <a:pt x="855" y="335"/>
                  </a:lnTo>
                  <a:lnTo>
                    <a:pt x="873" y="305"/>
                  </a:lnTo>
                  <a:lnTo>
                    <a:pt x="885" y="269"/>
                  </a:lnTo>
                  <a:lnTo>
                    <a:pt x="897" y="239"/>
                  </a:lnTo>
                  <a:lnTo>
                    <a:pt x="903" y="227"/>
                  </a:lnTo>
                  <a:lnTo>
                    <a:pt x="909" y="215"/>
                  </a:lnTo>
                  <a:lnTo>
                    <a:pt x="927" y="173"/>
                  </a:lnTo>
                  <a:lnTo>
                    <a:pt x="945" y="137"/>
                  </a:lnTo>
                  <a:lnTo>
                    <a:pt x="951" y="125"/>
                  </a:lnTo>
                  <a:lnTo>
                    <a:pt x="951" y="119"/>
                  </a:lnTo>
                  <a:lnTo>
                    <a:pt x="969" y="0"/>
                  </a:lnTo>
                  <a:lnTo>
                    <a:pt x="945" y="47"/>
                  </a:lnTo>
                  <a:lnTo>
                    <a:pt x="783" y="113"/>
                  </a:lnTo>
                  <a:lnTo>
                    <a:pt x="706" y="161"/>
                  </a:lnTo>
                  <a:lnTo>
                    <a:pt x="460" y="233"/>
                  </a:lnTo>
                  <a:lnTo>
                    <a:pt x="281" y="287"/>
                  </a:lnTo>
                  <a:lnTo>
                    <a:pt x="173" y="293"/>
                  </a:lnTo>
                  <a:lnTo>
                    <a:pt x="12" y="485"/>
                  </a:lnTo>
                  <a:lnTo>
                    <a:pt x="0" y="509"/>
                  </a:lnTo>
                  <a:lnTo>
                    <a:pt x="0" y="1186"/>
                  </a:lnTo>
                  <a:lnTo>
                    <a:pt x="96" y="1180"/>
                  </a:lnTo>
                  <a:lnTo>
                    <a:pt x="323" y="1186"/>
                  </a:lnTo>
                  <a:lnTo>
                    <a:pt x="323" y="1186"/>
                  </a:lnTo>
                  <a:close/>
                </a:path>
              </a:pathLst>
            </a:custGeom>
            <a:gradFill rotWithShape="0">
              <a:gsLst>
                <a:gs pos="0">
                  <a:schemeClr val="bg2"/>
                </a:gs>
                <a:gs pos="100000">
                  <a:schemeClr val="bg1"/>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9" name="Freeform 7"/>
            <p:cNvSpPr>
              <a:spLocks/>
            </p:cNvSpPr>
            <p:nvPr/>
          </p:nvSpPr>
          <p:spPr bwMode="hidden">
            <a:xfrm>
              <a:off x="3188" y="1"/>
              <a:ext cx="2570" cy="2266"/>
            </a:xfrm>
            <a:custGeom>
              <a:avLst/>
              <a:gdLst/>
              <a:ahLst/>
              <a:cxnLst>
                <a:cxn ang="0">
                  <a:pos x="859" y="612"/>
                </a:cxn>
                <a:cxn ang="0">
                  <a:pos x="1087" y="853"/>
                </a:cxn>
                <a:cxn ang="0">
                  <a:pos x="961" y="913"/>
                </a:cxn>
                <a:cxn ang="0">
                  <a:pos x="786" y="883"/>
                </a:cxn>
                <a:cxn ang="0">
                  <a:pos x="450" y="931"/>
                </a:cxn>
                <a:cxn ang="0">
                  <a:pos x="150" y="1075"/>
                </a:cxn>
                <a:cxn ang="0">
                  <a:pos x="78" y="1165"/>
                </a:cxn>
                <a:cxn ang="0">
                  <a:pos x="361" y="1256"/>
                </a:cxn>
                <a:cxn ang="0">
                  <a:pos x="444" y="1316"/>
                </a:cxn>
                <a:cxn ang="0">
                  <a:pos x="697" y="1400"/>
                </a:cxn>
                <a:cxn ang="0">
                  <a:pos x="1026" y="1346"/>
                </a:cxn>
                <a:cxn ang="0">
                  <a:pos x="991" y="1412"/>
                </a:cxn>
                <a:cxn ang="0">
                  <a:pos x="804" y="1574"/>
                </a:cxn>
                <a:cxn ang="0">
                  <a:pos x="726" y="1718"/>
                </a:cxn>
                <a:cxn ang="0">
                  <a:pos x="768" y="1742"/>
                </a:cxn>
                <a:cxn ang="0">
                  <a:pos x="865" y="1693"/>
                </a:cxn>
                <a:cxn ang="0">
                  <a:pos x="991" y="1699"/>
                </a:cxn>
                <a:cxn ang="0">
                  <a:pos x="1135" y="1627"/>
                </a:cxn>
                <a:cxn ang="0">
                  <a:pos x="1183" y="1669"/>
                </a:cxn>
                <a:cxn ang="0">
                  <a:pos x="1399" y="1436"/>
                </a:cxn>
                <a:cxn ang="0">
                  <a:pos x="1615" y="1334"/>
                </a:cxn>
                <a:cxn ang="0">
                  <a:pos x="1645" y="1370"/>
                </a:cxn>
                <a:cxn ang="0">
                  <a:pos x="1681" y="1430"/>
                </a:cxn>
                <a:cxn ang="0">
                  <a:pos x="1699" y="1466"/>
                </a:cxn>
                <a:cxn ang="0">
                  <a:pos x="1747" y="1550"/>
                </a:cxn>
                <a:cxn ang="0">
                  <a:pos x="1772" y="1586"/>
                </a:cxn>
                <a:cxn ang="0">
                  <a:pos x="2124" y="2248"/>
                </a:cxn>
                <a:cxn ang="0">
                  <a:pos x="1693" y="1322"/>
                </a:cxn>
                <a:cxn ang="0">
                  <a:pos x="1861" y="1165"/>
                </a:cxn>
                <a:cxn ang="0">
                  <a:pos x="2173" y="1099"/>
                </a:cxn>
                <a:cxn ang="0">
                  <a:pos x="2390" y="1009"/>
                </a:cxn>
                <a:cxn ang="0">
                  <a:pos x="2570" y="805"/>
                </a:cxn>
                <a:cxn ang="0">
                  <a:pos x="2342" y="781"/>
                </a:cxn>
                <a:cxn ang="0">
                  <a:pos x="2114" y="763"/>
                </a:cxn>
                <a:cxn ang="0">
                  <a:pos x="2408" y="433"/>
                </a:cxn>
                <a:cxn ang="0">
                  <a:pos x="2426" y="421"/>
                </a:cxn>
                <a:cxn ang="0">
                  <a:pos x="2474" y="379"/>
                </a:cxn>
                <a:cxn ang="0">
                  <a:pos x="2492" y="355"/>
                </a:cxn>
                <a:cxn ang="0">
                  <a:pos x="2474" y="337"/>
                </a:cxn>
                <a:cxn ang="0">
                  <a:pos x="2474" y="271"/>
                </a:cxn>
                <a:cxn ang="0">
                  <a:pos x="2492" y="192"/>
                </a:cxn>
                <a:cxn ang="0">
                  <a:pos x="2504" y="132"/>
                </a:cxn>
                <a:cxn ang="0">
                  <a:pos x="2492" y="36"/>
                </a:cxn>
                <a:cxn ang="0">
                  <a:pos x="2492" y="24"/>
                </a:cxn>
                <a:cxn ang="0">
                  <a:pos x="2102" y="0"/>
                </a:cxn>
                <a:cxn ang="0">
                  <a:pos x="1909" y="90"/>
                </a:cxn>
                <a:cxn ang="0">
                  <a:pos x="1747" y="535"/>
                </a:cxn>
                <a:cxn ang="0">
                  <a:pos x="1711" y="469"/>
                </a:cxn>
                <a:cxn ang="0">
                  <a:pos x="1633" y="144"/>
                </a:cxn>
                <a:cxn ang="0">
                  <a:pos x="1579" y="0"/>
                </a:cxn>
                <a:cxn ang="0">
                  <a:pos x="738" y="186"/>
                </a:cxn>
                <a:cxn ang="0">
                  <a:pos x="756" y="463"/>
                </a:cxn>
              </a:cxnLst>
              <a:rect l="0" t="0" r="r" b="b"/>
              <a:pathLst>
                <a:path w="2570" h="2266">
                  <a:moveTo>
                    <a:pt x="756" y="463"/>
                  </a:moveTo>
                  <a:lnTo>
                    <a:pt x="859" y="612"/>
                  </a:lnTo>
                  <a:lnTo>
                    <a:pt x="937" y="720"/>
                  </a:lnTo>
                  <a:lnTo>
                    <a:pt x="1087" y="853"/>
                  </a:lnTo>
                  <a:lnTo>
                    <a:pt x="1105" y="907"/>
                  </a:lnTo>
                  <a:lnTo>
                    <a:pt x="961" y="913"/>
                  </a:lnTo>
                  <a:lnTo>
                    <a:pt x="895" y="901"/>
                  </a:lnTo>
                  <a:lnTo>
                    <a:pt x="786" y="883"/>
                  </a:lnTo>
                  <a:lnTo>
                    <a:pt x="637" y="859"/>
                  </a:lnTo>
                  <a:lnTo>
                    <a:pt x="450" y="931"/>
                  </a:lnTo>
                  <a:lnTo>
                    <a:pt x="306" y="1021"/>
                  </a:lnTo>
                  <a:lnTo>
                    <a:pt x="150" y="1075"/>
                  </a:lnTo>
                  <a:lnTo>
                    <a:pt x="0" y="1153"/>
                  </a:lnTo>
                  <a:lnTo>
                    <a:pt x="78" y="1165"/>
                  </a:lnTo>
                  <a:lnTo>
                    <a:pt x="264" y="1220"/>
                  </a:lnTo>
                  <a:lnTo>
                    <a:pt x="361" y="1256"/>
                  </a:lnTo>
                  <a:lnTo>
                    <a:pt x="367" y="1298"/>
                  </a:lnTo>
                  <a:lnTo>
                    <a:pt x="444" y="1316"/>
                  </a:lnTo>
                  <a:lnTo>
                    <a:pt x="558" y="1400"/>
                  </a:lnTo>
                  <a:lnTo>
                    <a:pt x="697" y="1400"/>
                  </a:lnTo>
                  <a:lnTo>
                    <a:pt x="895" y="1346"/>
                  </a:lnTo>
                  <a:lnTo>
                    <a:pt x="1026" y="1346"/>
                  </a:lnTo>
                  <a:lnTo>
                    <a:pt x="1147" y="1358"/>
                  </a:lnTo>
                  <a:lnTo>
                    <a:pt x="991" y="1412"/>
                  </a:lnTo>
                  <a:lnTo>
                    <a:pt x="804" y="1538"/>
                  </a:lnTo>
                  <a:lnTo>
                    <a:pt x="804" y="1574"/>
                  </a:lnTo>
                  <a:lnTo>
                    <a:pt x="762" y="1645"/>
                  </a:lnTo>
                  <a:lnTo>
                    <a:pt x="726" y="1718"/>
                  </a:lnTo>
                  <a:lnTo>
                    <a:pt x="732" y="1754"/>
                  </a:lnTo>
                  <a:lnTo>
                    <a:pt x="768" y="1742"/>
                  </a:lnTo>
                  <a:lnTo>
                    <a:pt x="829" y="1730"/>
                  </a:lnTo>
                  <a:lnTo>
                    <a:pt x="865" y="1693"/>
                  </a:lnTo>
                  <a:lnTo>
                    <a:pt x="925" y="1663"/>
                  </a:lnTo>
                  <a:lnTo>
                    <a:pt x="991" y="1699"/>
                  </a:lnTo>
                  <a:lnTo>
                    <a:pt x="1087" y="1675"/>
                  </a:lnTo>
                  <a:lnTo>
                    <a:pt x="1135" y="1627"/>
                  </a:lnTo>
                  <a:lnTo>
                    <a:pt x="1147" y="1687"/>
                  </a:lnTo>
                  <a:lnTo>
                    <a:pt x="1183" y="1669"/>
                  </a:lnTo>
                  <a:lnTo>
                    <a:pt x="1333" y="1514"/>
                  </a:lnTo>
                  <a:lnTo>
                    <a:pt x="1399" y="1436"/>
                  </a:lnTo>
                  <a:lnTo>
                    <a:pt x="1526" y="1382"/>
                  </a:lnTo>
                  <a:lnTo>
                    <a:pt x="1615" y="1334"/>
                  </a:lnTo>
                  <a:lnTo>
                    <a:pt x="1627" y="1346"/>
                  </a:lnTo>
                  <a:lnTo>
                    <a:pt x="1645" y="1370"/>
                  </a:lnTo>
                  <a:lnTo>
                    <a:pt x="1669" y="1400"/>
                  </a:lnTo>
                  <a:lnTo>
                    <a:pt x="1681" y="1430"/>
                  </a:lnTo>
                  <a:lnTo>
                    <a:pt x="1687" y="1448"/>
                  </a:lnTo>
                  <a:lnTo>
                    <a:pt x="1699" y="1466"/>
                  </a:lnTo>
                  <a:lnTo>
                    <a:pt x="1729" y="1520"/>
                  </a:lnTo>
                  <a:lnTo>
                    <a:pt x="1747" y="1550"/>
                  </a:lnTo>
                  <a:lnTo>
                    <a:pt x="1766" y="1574"/>
                  </a:lnTo>
                  <a:lnTo>
                    <a:pt x="1772" y="1586"/>
                  </a:lnTo>
                  <a:lnTo>
                    <a:pt x="1778" y="1592"/>
                  </a:lnTo>
                  <a:lnTo>
                    <a:pt x="2124" y="2248"/>
                  </a:lnTo>
                  <a:lnTo>
                    <a:pt x="2215" y="2266"/>
                  </a:lnTo>
                  <a:lnTo>
                    <a:pt x="1693" y="1322"/>
                  </a:lnTo>
                  <a:lnTo>
                    <a:pt x="1723" y="1262"/>
                  </a:lnTo>
                  <a:lnTo>
                    <a:pt x="1861" y="1165"/>
                  </a:lnTo>
                  <a:lnTo>
                    <a:pt x="1988" y="1129"/>
                  </a:lnTo>
                  <a:lnTo>
                    <a:pt x="2173" y="1099"/>
                  </a:lnTo>
                  <a:lnTo>
                    <a:pt x="2318" y="1075"/>
                  </a:lnTo>
                  <a:lnTo>
                    <a:pt x="2390" y="1009"/>
                  </a:lnTo>
                  <a:lnTo>
                    <a:pt x="2570" y="895"/>
                  </a:lnTo>
                  <a:lnTo>
                    <a:pt x="2570" y="805"/>
                  </a:lnTo>
                  <a:lnTo>
                    <a:pt x="2516" y="787"/>
                  </a:lnTo>
                  <a:lnTo>
                    <a:pt x="2342" y="781"/>
                  </a:lnTo>
                  <a:lnTo>
                    <a:pt x="2042" y="871"/>
                  </a:lnTo>
                  <a:lnTo>
                    <a:pt x="2114" y="763"/>
                  </a:lnTo>
                  <a:lnTo>
                    <a:pt x="2264" y="624"/>
                  </a:lnTo>
                  <a:lnTo>
                    <a:pt x="2408" y="433"/>
                  </a:lnTo>
                  <a:lnTo>
                    <a:pt x="2414" y="433"/>
                  </a:lnTo>
                  <a:lnTo>
                    <a:pt x="2426" y="421"/>
                  </a:lnTo>
                  <a:lnTo>
                    <a:pt x="2456" y="397"/>
                  </a:lnTo>
                  <a:lnTo>
                    <a:pt x="2474" y="379"/>
                  </a:lnTo>
                  <a:lnTo>
                    <a:pt x="2486" y="367"/>
                  </a:lnTo>
                  <a:lnTo>
                    <a:pt x="2492" y="355"/>
                  </a:lnTo>
                  <a:lnTo>
                    <a:pt x="2486" y="349"/>
                  </a:lnTo>
                  <a:lnTo>
                    <a:pt x="2474" y="337"/>
                  </a:lnTo>
                  <a:lnTo>
                    <a:pt x="2474" y="307"/>
                  </a:lnTo>
                  <a:lnTo>
                    <a:pt x="2474" y="271"/>
                  </a:lnTo>
                  <a:lnTo>
                    <a:pt x="2480" y="228"/>
                  </a:lnTo>
                  <a:lnTo>
                    <a:pt x="2492" y="192"/>
                  </a:lnTo>
                  <a:lnTo>
                    <a:pt x="2498" y="156"/>
                  </a:lnTo>
                  <a:lnTo>
                    <a:pt x="2504" y="132"/>
                  </a:lnTo>
                  <a:lnTo>
                    <a:pt x="2504" y="126"/>
                  </a:lnTo>
                  <a:lnTo>
                    <a:pt x="2492" y="36"/>
                  </a:lnTo>
                  <a:lnTo>
                    <a:pt x="2492" y="36"/>
                  </a:lnTo>
                  <a:lnTo>
                    <a:pt x="2492" y="24"/>
                  </a:lnTo>
                  <a:lnTo>
                    <a:pt x="2498" y="0"/>
                  </a:lnTo>
                  <a:lnTo>
                    <a:pt x="2102" y="0"/>
                  </a:lnTo>
                  <a:lnTo>
                    <a:pt x="2006" y="60"/>
                  </a:lnTo>
                  <a:lnTo>
                    <a:pt x="1909" y="90"/>
                  </a:lnTo>
                  <a:lnTo>
                    <a:pt x="1808" y="337"/>
                  </a:lnTo>
                  <a:lnTo>
                    <a:pt x="1747" y="535"/>
                  </a:lnTo>
                  <a:lnTo>
                    <a:pt x="1687" y="588"/>
                  </a:lnTo>
                  <a:lnTo>
                    <a:pt x="1711" y="469"/>
                  </a:lnTo>
                  <a:lnTo>
                    <a:pt x="1687" y="343"/>
                  </a:lnTo>
                  <a:lnTo>
                    <a:pt x="1633" y="144"/>
                  </a:lnTo>
                  <a:lnTo>
                    <a:pt x="1585" y="12"/>
                  </a:lnTo>
                  <a:lnTo>
                    <a:pt x="1579" y="0"/>
                  </a:lnTo>
                  <a:lnTo>
                    <a:pt x="786" y="0"/>
                  </a:lnTo>
                  <a:lnTo>
                    <a:pt x="738" y="186"/>
                  </a:lnTo>
                  <a:lnTo>
                    <a:pt x="756" y="463"/>
                  </a:lnTo>
                  <a:lnTo>
                    <a:pt x="756" y="463"/>
                  </a:lnTo>
                  <a:close/>
                </a:path>
              </a:pathLst>
            </a:custGeom>
            <a:gradFill rotWithShape="0">
              <a:gsLst>
                <a:gs pos="0">
                  <a:schemeClr val="bg2"/>
                </a:gs>
                <a:gs pos="100000">
                  <a:schemeClr val="bg1"/>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10" name="Freeform 8"/>
            <p:cNvSpPr>
              <a:spLocks/>
            </p:cNvSpPr>
            <p:nvPr/>
          </p:nvSpPr>
          <p:spPr bwMode="hidden">
            <a:xfrm>
              <a:off x="3525" y="1"/>
              <a:ext cx="2185" cy="1508"/>
            </a:xfrm>
            <a:custGeom>
              <a:avLst/>
              <a:gdLst/>
              <a:ahLst/>
              <a:cxnLst>
                <a:cxn ang="0">
                  <a:pos x="1034" y="767"/>
                </a:cxn>
                <a:cxn ang="0">
                  <a:pos x="1190" y="1235"/>
                </a:cxn>
                <a:cxn ang="0">
                  <a:pos x="956" y="1193"/>
                </a:cxn>
                <a:cxn ang="0">
                  <a:pos x="723" y="1127"/>
                </a:cxn>
                <a:cxn ang="0">
                  <a:pos x="442" y="1109"/>
                </a:cxn>
                <a:cxn ang="0">
                  <a:pos x="0" y="1079"/>
                </a:cxn>
                <a:cxn ang="0">
                  <a:pos x="30" y="1115"/>
                </a:cxn>
                <a:cxn ang="0">
                  <a:pos x="496" y="1133"/>
                </a:cxn>
                <a:cxn ang="0">
                  <a:pos x="777" y="1187"/>
                </a:cxn>
                <a:cxn ang="0">
                  <a:pos x="1130" y="1301"/>
                </a:cxn>
                <a:cxn ang="0">
                  <a:pos x="1070" y="1319"/>
                </a:cxn>
                <a:cxn ang="0">
                  <a:pos x="711" y="1505"/>
                </a:cxn>
                <a:cxn ang="0">
                  <a:pos x="765" y="1481"/>
                </a:cxn>
                <a:cxn ang="0">
                  <a:pos x="861" y="1439"/>
                </a:cxn>
                <a:cxn ang="0">
                  <a:pos x="1022" y="1355"/>
                </a:cxn>
                <a:cxn ang="0">
                  <a:pos x="1214" y="1295"/>
                </a:cxn>
                <a:cxn ang="0">
                  <a:pos x="1267" y="1223"/>
                </a:cxn>
                <a:cxn ang="0">
                  <a:pos x="1632" y="1043"/>
                </a:cxn>
                <a:cxn ang="0">
                  <a:pos x="1931" y="953"/>
                </a:cxn>
                <a:cxn ang="0">
                  <a:pos x="2176" y="821"/>
                </a:cxn>
                <a:cxn ang="0">
                  <a:pos x="1961" y="911"/>
                </a:cxn>
                <a:cxn ang="0">
                  <a:pos x="1656" y="989"/>
                </a:cxn>
                <a:cxn ang="0">
                  <a:pos x="1339" y="1151"/>
                </a:cxn>
                <a:cxn ang="0">
                  <a:pos x="1501" y="905"/>
                </a:cxn>
                <a:cxn ang="0">
                  <a:pos x="1620" y="545"/>
                </a:cxn>
                <a:cxn ang="0">
                  <a:pos x="1740" y="372"/>
                </a:cxn>
                <a:cxn ang="0">
                  <a:pos x="1979" y="60"/>
                </a:cxn>
                <a:cxn ang="0">
                  <a:pos x="2003" y="0"/>
                </a:cxn>
                <a:cxn ang="0">
                  <a:pos x="1973" y="0"/>
                </a:cxn>
                <a:cxn ang="0">
                  <a:pos x="1596" y="480"/>
                </a:cxn>
                <a:cxn ang="0">
                  <a:pos x="1477" y="887"/>
                </a:cxn>
                <a:cxn ang="0">
                  <a:pos x="1255" y="1175"/>
                </a:cxn>
                <a:cxn ang="0">
                  <a:pos x="1130" y="905"/>
                </a:cxn>
                <a:cxn ang="0">
                  <a:pos x="1010" y="540"/>
                </a:cxn>
                <a:cxn ang="0">
                  <a:pos x="885" y="222"/>
                </a:cxn>
                <a:cxn ang="0">
                  <a:pos x="789" y="0"/>
                </a:cxn>
                <a:cxn ang="0">
                  <a:pos x="753" y="0"/>
                </a:cxn>
                <a:cxn ang="0">
                  <a:pos x="903" y="354"/>
                </a:cxn>
                <a:cxn ang="0">
                  <a:pos x="1034" y="767"/>
                </a:cxn>
                <a:cxn ang="0">
                  <a:pos x="1034" y="767"/>
                </a:cxn>
              </a:cxnLst>
              <a:rect l="0" t="0" r="r" b="b"/>
              <a:pathLst>
                <a:path w="2176" h="1505">
                  <a:moveTo>
                    <a:pt x="1034" y="767"/>
                  </a:moveTo>
                  <a:lnTo>
                    <a:pt x="1190" y="1235"/>
                  </a:lnTo>
                  <a:lnTo>
                    <a:pt x="956" y="1193"/>
                  </a:lnTo>
                  <a:lnTo>
                    <a:pt x="723" y="1127"/>
                  </a:lnTo>
                  <a:lnTo>
                    <a:pt x="442" y="1109"/>
                  </a:lnTo>
                  <a:lnTo>
                    <a:pt x="0" y="1079"/>
                  </a:lnTo>
                  <a:lnTo>
                    <a:pt x="30" y="1115"/>
                  </a:lnTo>
                  <a:lnTo>
                    <a:pt x="496" y="1133"/>
                  </a:lnTo>
                  <a:lnTo>
                    <a:pt x="777" y="1187"/>
                  </a:lnTo>
                  <a:lnTo>
                    <a:pt x="1130" y="1301"/>
                  </a:lnTo>
                  <a:lnTo>
                    <a:pt x="1070" y="1319"/>
                  </a:lnTo>
                  <a:lnTo>
                    <a:pt x="711" y="1505"/>
                  </a:lnTo>
                  <a:lnTo>
                    <a:pt x="765" y="1481"/>
                  </a:lnTo>
                  <a:lnTo>
                    <a:pt x="861" y="1439"/>
                  </a:lnTo>
                  <a:lnTo>
                    <a:pt x="1022" y="1355"/>
                  </a:lnTo>
                  <a:lnTo>
                    <a:pt x="1214" y="1295"/>
                  </a:lnTo>
                  <a:lnTo>
                    <a:pt x="1267" y="1223"/>
                  </a:lnTo>
                  <a:lnTo>
                    <a:pt x="1632" y="1043"/>
                  </a:lnTo>
                  <a:lnTo>
                    <a:pt x="1931" y="953"/>
                  </a:lnTo>
                  <a:lnTo>
                    <a:pt x="2176" y="821"/>
                  </a:lnTo>
                  <a:lnTo>
                    <a:pt x="1961" y="911"/>
                  </a:lnTo>
                  <a:lnTo>
                    <a:pt x="1656" y="989"/>
                  </a:lnTo>
                  <a:lnTo>
                    <a:pt x="1339" y="1151"/>
                  </a:lnTo>
                  <a:lnTo>
                    <a:pt x="1501" y="905"/>
                  </a:lnTo>
                  <a:lnTo>
                    <a:pt x="1620" y="545"/>
                  </a:lnTo>
                  <a:lnTo>
                    <a:pt x="1740" y="372"/>
                  </a:lnTo>
                  <a:lnTo>
                    <a:pt x="1979" y="60"/>
                  </a:lnTo>
                  <a:lnTo>
                    <a:pt x="2003" y="0"/>
                  </a:lnTo>
                  <a:lnTo>
                    <a:pt x="1973" y="0"/>
                  </a:lnTo>
                  <a:lnTo>
                    <a:pt x="1596" y="480"/>
                  </a:lnTo>
                  <a:lnTo>
                    <a:pt x="1477" y="887"/>
                  </a:lnTo>
                  <a:lnTo>
                    <a:pt x="1255" y="1175"/>
                  </a:lnTo>
                  <a:lnTo>
                    <a:pt x="1130" y="905"/>
                  </a:lnTo>
                  <a:lnTo>
                    <a:pt x="1010" y="540"/>
                  </a:lnTo>
                  <a:lnTo>
                    <a:pt x="885" y="222"/>
                  </a:lnTo>
                  <a:lnTo>
                    <a:pt x="789" y="0"/>
                  </a:lnTo>
                  <a:lnTo>
                    <a:pt x="753" y="0"/>
                  </a:lnTo>
                  <a:lnTo>
                    <a:pt x="903" y="354"/>
                  </a:lnTo>
                  <a:lnTo>
                    <a:pt x="1034" y="767"/>
                  </a:lnTo>
                  <a:lnTo>
                    <a:pt x="1034" y="767"/>
                  </a:lnTo>
                  <a:close/>
                </a:path>
              </a:pathLst>
            </a:custGeom>
            <a:gradFill rotWithShape="0">
              <a:gsLst>
                <a:gs pos="0">
                  <a:schemeClr val="accent2"/>
                </a:gs>
                <a:gs pos="100000">
                  <a:schemeClr val="bg1"/>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11" name="Freeform 9"/>
            <p:cNvSpPr>
              <a:spLocks/>
            </p:cNvSpPr>
            <p:nvPr/>
          </p:nvSpPr>
          <p:spPr bwMode="hidden">
            <a:xfrm>
              <a:off x="0" y="649"/>
              <a:ext cx="816" cy="806"/>
            </a:xfrm>
            <a:custGeom>
              <a:avLst/>
              <a:gdLst/>
              <a:ahLst/>
              <a:cxnLst>
                <a:cxn ang="0">
                  <a:pos x="161" y="564"/>
                </a:cxn>
                <a:cxn ang="0">
                  <a:pos x="329" y="438"/>
                </a:cxn>
                <a:cxn ang="0">
                  <a:pos x="646" y="216"/>
                </a:cxn>
                <a:cxn ang="0">
                  <a:pos x="813" y="0"/>
                </a:cxn>
                <a:cxn ang="0">
                  <a:pos x="676" y="150"/>
                </a:cxn>
                <a:cxn ang="0">
                  <a:pos x="144" y="504"/>
                </a:cxn>
                <a:cxn ang="0">
                  <a:pos x="0" y="732"/>
                </a:cxn>
                <a:cxn ang="0">
                  <a:pos x="0" y="804"/>
                </a:cxn>
                <a:cxn ang="0">
                  <a:pos x="161" y="564"/>
                </a:cxn>
                <a:cxn ang="0">
                  <a:pos x="161" y="564"/>
                </a:cxn>
              </a:cxnLst>
              <a:rect l="0" t="0" r="r" b="b"/>
              <a:pathLst>
                <a:path w="813" h="804">
                  <a:moveTo>
                    <a:pt x="161" y="564"/>
                  </a:moveTo>
                  <a:lnTo>
                    <a:pt x="329" y="438"/>
                  </a:lnTo>
                  <a:lnTo>
                    <a:pt x="646" y="216"/>
                  </a:lnTo>
                  <a:lnTo>
                    <a:pt x="813" y="0"/>
                  </a:lnTo>
                  <a:lnTo>
                    <a:pt x="676" y="150"/>
                  </a:lnTo>
                  <a:lnTo>
                    <a:pt x="144" y="504"/>
                  </a:lnTo>
                  <a:lnTo>
                    <a:pt x="0" y="732"/>
                  </a:lnTo>
                  <a:lnTo>
                    <a:pt x="0" y="804"/>
                  </a:lnTo>
                  <a:lnTo>
                    <a:pt x="161" y="564"/>
                  </a:lnTo>
                  <a:lnTo>
                    <a:pt x="161" y="564"/>
                  </a:lnTo>
                  <a:close/>
                </a:path>
              </a:pathLst>
            </a:custGeom>
            <a:gradFill rotWithShape="0">
              <a:gsLst>
                <a:gs pos="0">
                  <a:schemeClr val="accent2"/>
                </a:gs>
                <a:gs pos="100000">
                  <a:schemeClr val="bg1"/>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12" name="Freeform 10"/>
            <p:cNvSpPr>
              <a:spLocks/>
            </p:cNvSpPr>
            <p:nvPr/>
          </p:nvSpPr>
          <p:spPr bwMode="hidden">
            <a:xfrm>
              <a:off x="0" y="1545"/>
              <a:ext cx="762" cy="107"/>
            </a:xfrm>
            <a:custGeom>
              <a:avLst/>
              <a:gdLst/>
              <a:ahLst/>
              <a:cxnLst>
                <a:cxn ang="0">
                  <a:pos x="460" y="66"/>
                </a:cxn>
                <a:cxn ang="0">
                  <a:pos x="759" y="0"/>
                </a:cxn>
                <a:cxn ang="0">
                  <a:pos x="496" y="36"/>
                </a:cxn>
                <a:cxn ang="0">
                  <a:pos x="138" y="48"/>
                </a:cxn>
                <a:cxn ang="0">
                  <a:pos x="0" y="78"/>
                </a:cxn>
                <a:cxn ang="0">
                  <a:pos x="0" y="107"/>
                </a:cxn>
                <a:cxn ang="0">
                  <a:pos x="96" y="89"/>
                </a:cxn>
                <a:cxn ang="0">
                  <a:pos x="460" y="66"/>
                </a:cxn>
                <a:cxn ang="0">
                  <a:pos x="460" y="66"/>
                </a:cxn>
              </a:cxnLst>
              <a:rect l="0" t="0" r="r" b="b"/>
              <a:pathLst>
                <a:path w="759" h="107">
                  <a:moveTo>
                    <a:pt x="460" y="66"/>
                  </a:moveTo>
                  <a:lnTo>
                    <a:pt x="759" y="0"/>
                  </a:lnTo>
                  <a:lnTo>
                    <a:pt x="496" y="36"/>
                  </a:lnTo>
                  <a:lnTo>
                    <a:pt x="138" y="48"/>
                  </a:lnTo>
                  <a:lnTo>
                    <a:pt x="0" y="78"/>
                  </a:lnTo>
                  <a:lnTo>
                    <a:pt x="0" y="107"/>
                  </a:lnTo>
                  <a:lnTo>
                    <a:pt x="96" y="89"/>
                  </a:lnTo>
                  <a:lnTo>
                    <a:pt x="460" y="66"/>
                  </a:lnTo>
                  <a:lnTo>
                    <a:pt x="460" y="66"/>
                  </a:lnTo>
                  <a:close/>
                </a:path>
              </a:pathLst>
            </a:custGeom>
            <a:gradFill rotWithShape="0">
              <a:gsLst>
                <a:gs pos="0">
                  <a:schemeClr val="accent2"/>
                </a:gs>
                <a:gs pos="100000">
                  <a:schemeClr val="bg1"/>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13" name="Freeform 11"/>
            <p:cNvSpPr>
              <a:spLocks/>
            </p:cNvSpPr>
            <p:nvPr/>
          </p:nvSpPr>
          <p:spPr bwMode="hidden">
            <a:xfrm>
              <a:off x="2314" y="3431"/>
              <a:ext cx="3182" cy="745"/>
            </a:xfrm>
            <a:custGeom>
              <a:avLst/>
              <a:gdLst/>
              <a:ahLst/>
              <a:cxnLst>
                <a:cxn ang="0">
                  <a:pos x="1387" y="239"/>
                </a:cxn>
                <a:cxn ang="0">
                  <a:pos x="1734" y="233"/>
                </a:cxn>
                <a:cxn ang="0">
                  <a:pos x="2087" y="251"/>
                </a:cxn>
                <a:cxn ang="0">
                  <a:pos x="2505" y="233"/>
                </a:cxn>
                <a:cxn ang="0">
                  <a:pos x="3169" y="204"/>
                </a:cxn>
                <a:cxn ang="0">
                  <a:pos x="3115" y="186"/>
                </a:cxn>
                <a:cxn ang="0">
                  <a:pos x="2422" y="221"/>
                </a:cxn>
                <a:cxn ang="0">
                  <a:pos x="2003" y="221"/>
                </a:cxn>
                <a:cxn ang="0">
                  <a:pos x="1459" y="186"/>
                </a:cxn>
                <a:cxn ang="0">
                  <a:pos x="1543" y="168"/>
                </a:cxn>
                <a:cxn ang="0">
                  <a:pos x="2039" y="0"/>
                </a:cxn>
                <a:cxn ang="0">
                  <a:pos x="1961" y="24"/>
                </a:cxn>
                <a:cxn ang="0">
                  <a:pos x="1836" y="66"/>
                </a:cxn>
                <a:cxn ang="0">
                  <a:pos x="1602" y="138"/>
                </a:cxn>
                <a:cxn ang="0">
                  <a:pos x="1339" y="198"/>
                </a:cxn>
                <a:cxn ang="0">
                  <a:pos x="1268" y="251"/>
                </a:cxn>
                <a:cxn ang="0">
                  <a:pos x="765" y="413"/>
                </a:cxn>
                <a:cxn ang="0">
                  <a:pos x="335" y="503"/>
                </a:cxn>
                <a:cxn ang="0">
                  <a:pos x="0" y="617"/>
                </a:cxn>
                <a:cxn ang="0">
                  <a:pos x="299" y="539"/>
                </a:cxn>
                <a:cxn ang="0">
                  <a:pos x="735" y="449"/>
                </a:cxn>
                <a:cxn ang="0">
                  <a:pos x="1178" y="311"/>
                </a:cxn>
                <a:cxn ang="0">
                  <a:pos x="981" y="491"/>
                </a:cxn>
                <a:cxn ang="0">
                  <a:pos x="867" y="743"/>
                </a:cxn>
                <a:cxn ang="0">
                  <a:pos x="861" y="743"/>
                </a:cxn>
                <a:cxn ang="0">
                  <a:pos x="933" y="743"/>
                </a:cxn>
                <a:cxn ang="0">
                  <a:pos x="1022" y="497"/>
                </a:cxn>
                <a:cxn ang="0">
                  <a:pos x="1297" y="281"/>
                </a:cxn>
                <a:cxn ang="0">
                  <a:pos x="1531" y="449"/>
                </a:cxn>
                <a:cxn ang="0">
                  <a:pos x="1770" y="677"/>
                </a:cxn>
                <a:cxn ang="0">
                  <a:pos x="1854" y="743"/>
                </a:cxn>
                <a:cxn ang="0">
                  <a:pos x="1919" y="743"/>
                </a:cxn>
                <a:cxn ang="0">
                  <a:pos x="1692" y="527"/>
                </a:cxn>
                <a:cxn ang="0">
                  <a:pos x="1387" y="239"/>
                </a:cxn>
                <a:cxn ang="0">
                  <a:pos x="1387" y="239"/>
                </a:cxn>
              </a:cxnLst>
              <a:rect l="0" t="0" r="r" b="b"/>
              <a:pathLst>
                <a:path w="3169" h="743">
                  <a:moveTo>
                    <a:pt x="1387" y="239"/>
                  </a:moveTo>
                  <a:lnTo>
                    <a:pt x="1734" y="233"/>
                  </a:lnTo>
                  <a:lnTo>
                    <a:pt x="2087" y="251"/>
                  </a:lnTo>
                  <a:lnTo>
                    <a:pt x="2505" y="233"/>
                  </a:lnTo>
                  <a:lnTo>
                    <a:pt x="3169" y="204"/>
                  </a:lnTo>
                  <a:lnTo>
                    <a:pt x="3115" y="186"/>
                  </a:lnTo>
                  <a:lnTo>
                    <a:pt x="2422" y="221"/>
                  </a:lnTo>
                  <a:lnTo>
                    <a:pt x="2003" y="221"/>
                  </a:lnTo>
                  <a:lnTo>
                    <a:pt x="1459" y="186"/>
                  </a:lnTo>
                  <a:lnTo>
                    <a:pt x="1543" y="168"/>
                  </a:lnTo>
                  <a:lnTo>
                    <a:pt x="2039" y="0"/>
                  </a:lnTo>
                  <a:lnTo>
                    <a:pt x="1961" y="24"/>
                  </a:lnTo>
                  <a:lnTo>
                    <a:pt x="1836" y="66"/>
                  </a:lnTo>
                  <a:lnTo>
                    <a:pt x="1602" y="138"/>
                  </a:lnTo>
                  <a:lnTo>
                    <a:pt x="1339" y="198"/>
                  </a:lnTo>
                  <a:lnTo>
                    <a:pt x="1268" y="251"/>
                  </a:lnTo>
                  <a:lnTo>
                    <a:pt x="765" y="413"/>
                  </a:lnTo>
                  <a:lnTo>
                    <a:pt x="335" y="503"/>
                  </a:lnTo>
                  <a:lnTo>
                    <a:pt x="0" y="617"/>
                  </a:lnTo>
                  <a:lnTo>
                    <a:pt x="299" y="539"/>
                  </a:lnTo>
                  <a:lnTo>
                    <a:pt x="735" y="449"/>
                  </a:lnTo>
                  <a:lnTo>
                    <a:pt x="1178" y="311"/>
                  </a:lnTo>
                  <a:lnTo>
                    <a:pt x="981" y="491"/>
                  </a:lnTo>
                  <a:lnTo>
                    <a:pt x="867" y="743"/>
                  </a:lnTo>
                  <a:lnTo>
                    <a:pt x="861" y="743"/>
                  </a:lnTo>
                  <a:lnTo>
                    <a:pt x="933" y="743"/>
                  </a:lnTo>
                  <a:lnTo>
                    <a:pt x="1022" y="497"/>
                  </a:lnTo>
                  <a:lnTo>
                    <a:pt x="1297" y="281"/>
                  </a:lnTo>
                  <a:lnTo>
                    <a:pt x="1531" y="449"/>
                  </a:lnTo>
                  <a:lnTo>
                    <a:pt x="1770" y="677"/>
                  </a:lnTo>
                  <a:lnTo>
                    <a:pt x="1854" y="743"/>
                  </a:lnTo>
                  <a:lnTo>
                    <a:pt x="1919" y="743"/>
                  </a:lnTo>
                  <a:lnTo>
                    <a:pt x="1692" y="527"/>
                  </a:lnTo>
                  <a:lnTo>
                    <a:pt x="1387" y="239"/>
                  </a:lnTo>
                  <a:lnTo>
                    <a:pt x="1387" y="239"/>
                  </a:lnTo>
                  <a:close/>
                </a:path>
              </a:pathLst>
            </a:custGeom>
            <a:gradFill rotWithShape="0">
              <a:gsLst>
                <a:gs pos="0">
                  <a:schemeClr val="accent2"/>
                </a:gs>
                <a:gs pos="100000">
                  <a:schemeClr val="bg1"/>
                </a:gs>
              </a:gsLst>
              <a:lin ang="27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14" name="Rectangle 12"/>
            <p:cNvSpPr>
              <a:spLocks noChangeArrowheads="1"/>
            </p:cNvSpPr>
            <p:nvPr/>
          </p:nvSpPr>
          <p:spPr bwMode="hidden">
            <a:xfrm>
              <a:off x="192" y="127"/>
              <a:ext cx="1" cy="1"/>
            </a:xfrm>
            <a:prstGeom prst="rect">
              <a:avLst/>
            </a:prstGeom>
            <a:solidFill>
              <a:srgbClr val="9A1E8D"/>
            </a:solidFill>
            <a:ln w="9525">
              <a:noFill/>
              <a:miter lim="800000"/>
              <a:headEnd/>
              <a:tailEnd/>
            </a:ln>
          </p:spPr>
          <p:txBody>
            <a:bodyPr/>
            <a:lstStyle/>
            <a:p>
              <a:pPr fontAlgn="auto">
                <a:spcBef>
                  <a:spcPts val="0"/>
                </a:spcBef>
                <a:spcAft>
                  <a:spcPts val="0"/>
                </a:spcAft>
                <a:defRPr/>
              </a:pPr>
              <a:endParaRPr lang="ru-RU">
                <a:latin typeface="+mn-lt"/>
                <a:cs typeface="+mn-cs"/>
              </a:endParaRPr>
            </a:p>
          </p:txBody>
        </p:sp>
        <p:sp>
          <p:nvSpPr>
            <p:cNvPr id="15" name="Rectangle 13"/>
            <p:cNvSpPr>
              <a:spLocks noChangeArrowheads="1"/>
            </p:cNvSpPr>
            <p:nvPr/>
          </p:nvSpPr>
          <p:spPr bwMode="hidden">
            <a:xfrm>
              <a:off x="204" y="131"/>
              <a:ext cx="1" cy="1"/>
            </a:xfrm>
            <a:prstGeom prst="rect">
              <a:avLst/>
            </a:prstGeom>
            <a:solidFill>
              <a:srgbClr val="9A1E8D"/>
            </a:solidFill>
            <a:ln w="9525">
              <a:noFill/>
              <a:miter lim="800000"/>
              <a:headEnd/>
              <a:tailEnd/>
            </a:ln>
          </p:spPr>
          <p:txBody>
            <a:bodyPr/>
            <a:lstStyle/>
            <a:p>
              <a:pPr fontAlgn="auto">
                <a:spcBef>
                  <a:spcPts val="0"/>
                </a:spcBef>
                <a:spcAft>
                  <a:spcPts val="0"/>
                </a:spcAft>
                <a:defRPr/>
              </a:pPr>
              <a:endParaRPr lang="ru-RU">
                <a:latin typeface="+mn-lt"/>
                <a:cs typeface="+mn-cs"/>
              </a:endParaRPr>
            </a:p>
          </p:txBody>
        </p:sp>
        <p:sp>
          <p:nvSpPr>
            <p:cNvPr id="16" name="Freeform 14"/>
            <p:cNvSpPr>
              <a:spLocks/>
            </p:cNvSpPr>
            <p:nvPr/>
          </p:nvSpPr>
          <p:spPr bwMode="hidden">
            <a:xfrm>
              <a:off x="0" y="4032"/>
              <a:ext cx="5760" cy="288"/>
            </a:xfrm>
            <a:custGeom>
              <a:avLst/>
              <a:gdLst/>
              <a:ahLst/>
              <a:cxnLst>
                <a:cxn ang="0">
                  <a:pos x="5740" y="288"/>
                </a:cxn>
                <a:cxn ang="0">
                  <a:pos x="0" y="288"/>
                </a:cxn>
                <a:cxn ang="0">
                  <a:pos x="0" y="0"/>
                </a:cxn>
                <a:cxn ang="0">
                  <a:pos x="5740" y="0"/>
                </a:cxn>
                <a:cxn ang="0">
                  <a:pos x="5740" y="288"/>
                </a:cxn>
                <a:cxn ang="0">
                  <a:pos x="5740" y="288"/>
                </a:cxn>
              </a:cxnLst>
              <a:rect l="0" t="0" r="r" b="b"/>
              <a:pathLst>
                <a:path w="5740" h="288">
                  <a:moveTo>
                    <a:pt x="5740" y="288"/>
                  </a:moveTo>
                  <a:lnTo>
                    <a:pt x="0" y="288"/>
                  </a:lnTo>
                  <a:lnTo>
                    <a:pt x="0" y="0"/>
                  </a:lnTo>
                  <a:lnTo>
                    <a:pt x="5740" y="0"/>
                  </a:lnTo>
                  <a:lnTo>
                    <a:pt x="5740" y="288"/>
                  </a:lnTo>
                  <a:lnTo>
                    <a:pt x="5740" y="288"/>
                  </a:lnTo>
                  <a:close/>
                </a:path>
              </a:pathLst>
            </a:custGeom>
            <a:gradFill rotWithShape="0">
              <a:gsLst>
                <a:gs pos="0">
                  <a:schemeClr val="bg1"/>
                </a:gs>
                <a:gs pos="100000">
                  <a:schemeClr val="bg1">
                    <a:gamma/>
                    <a:shade val="46275"/>
                    <a:invGamma/>
                  </a:schemeClr>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17" name="Freeform 15"/>
            <p:cNvSpPr>
              <a:spLocks/>
            </p:cNvSpPr>
            <p:nvPr/>
          </p:nvSpPr>
          <p:spPr bwMode="hidden">
            <a:xfrm>
              <a:off x="0" y="4032"/>
              <a:ext cx="5760" cy="336"/>
            </a:xfrm>
            <a:custGeom>
              <a:avLst/>
              <a:gdLst/>
              <a:ahLst/>
              <a:cxnLst>
                <a:cxn ang="0">
                  <a:pos x="5740" y="288"/>
                </a:cxn>
                <a:cxn ang="0">
                  <a:pos x="0" y="288"/>
                </a:cxn>
                <a:cxn ang="0">
                  <a:pos x="0" y="0"/>
                </a:cxn>
                <a:cxn ang="0">
                  <a:pos x="5740" y="0"/>
                </a:cxn>
                <a:cxn ang="0">
                  <a:pos x="5740" y="288"/>
                </a:cxn>
                <a:cxn ang="0">
                  <a:pos x="5740" y="288"/>
                </a:cxn>
              </a:cxnLst>
              <a:rect l="0" t="0" r="r" b="b"/>
              <a:pathLst>
                <a:path w="5740" h="288">
                  <a:moveTo>
                    <a:pt x="5740" y="288"/>
                  </a:moveTo>
                  <a:lnTo>
                    <a:pt x="0" y="288"/>
                  </a:lnTo>
                  <a:lnTo>
                    <a:pt x="0" y="0"/>
                  </a:lnTo>
                  <a:lnTo>
                    <a:pt x="5740" y="0"/>
                  </a:lnTo>
                  <a:lnTo>
                    <a:pt x="5740" y="288"/>
                  </a:lnTo>
                  <a:lnTo>
                    <a:pt x="5740" y="288"/>
                  </a:lnTo>
                  <a:close/>
                </a:path>
              </a:pathLst>
            </a:custGeom>
            <a:gradFill rotWithShape="0">
              <a:gsLst>
                <a:gs pos="0">
                  <a:schemeClr val="bg1"/>
                </a:gs>
                <a:gs pos="100000">
                  <a:schemeClr val="bg1">
                    <a:gamma/>
                    <a:shade val="46275"/>
                    <a:invGamma/>
                  </a:schemeClr>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18" name="Freeform 16"/>
            <p:cNvSpPr>
              <a:spLocks/>
            </p:cNvSpPr>
            <p:nvPr/>
          </p:nvSpPr>
          <p:spPr bwMode="hidden">
            <a:xfrm>
              <a:off x="0" y="0"/>
              <a:ext cx="5760" cy="288"/>
            </a:xfrm>
            <a:custGeom>
              <a:avLst/>
              <a:gdLst/>
              <a:ahLst/>
              <a:cxnLst>
                <a:cxn ang="0">
                  <a:pos x="5740" y="288"/>
                </a:cxn>
                <a:cxn ang="0">
                  <a:pos x="0" y="288"/>
                </a:cxn>
                <a:cxn ang="0">
                  <a:pos x="0" y="0"/>
                </a:cxn>
                <a:cxn ang="0">
                  <a:pos x="5740" y="0"/>
                </a:cxn>
                <a:cxn ang="0">
                  <a:pos x="5740" y="288"/>
                </a:cxn>
                <a:cxn ang="0">
                  <a:pos x="5740" y="288"/>
                </a:cxn>
              </a:cxnLst>
              <a:rect l="0" t="0" r="r" b="b"/>
              <a:pathLst>
                <a:path w="5740" h="288">
                  <a:moveTo>
                    <a:pt x="5740" y="288"/>
                  </a:moveTo>
                  <a:lnTo>
                    <a:pt x="0" y="288"/>
                  </a:lnTo>
                  <a:lnTo>
                    <a:pt x="0" y="0"/>
                  </a:lnTo>
                  <a:lnTo>
                    <a:pt x="5740" y="0"/>
                  </a:lnTo>
                  <a:lnTo>
                    <a:pt x="5740" y="288"/>
                  </a:lnTo>
                  <a:lnTo>
                    <a:pt x="5740" y="288"/>
                  </a:lnTo>
                  <a:close/>
                </a:path>
              </a:pathLst>
            </a:custGeom>
            <a:gradFill rotWithShape="0">
              <a:gsLst>
                <a:gs pos="0">
                  <a:schemeClr val="bg2">
                    <a:gamma/>
                    <a:shade val="56078"/>
                    <a:invGamma/>
                  </a:schemeClr>
                </a:gs>
                <a:gs pos="100000">
                  <a:schemeClr val="bg2"/>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19" name="Freeform 17"/>
            <p:cNvSpPr>
              <a:spLocks/>
            </p:cNvSpPr>
            <p:nvPr/>
          </p:nvSpPr>
          <p:spPr bwMode="hidden">
            <a:xfrm>
              <a:off x="509" y="229"/>
              <a:ext cx="3188" cy="2024"/>
            </a:xfrm>
            <a:custGeom>
              <a:avLst/>
              <a:gdLst/>
              <a:ahLst/>
              <a:cxnLst>
                <a:cxn ang="0">
                  <a:pos x="871" y="1423"/>
                </a:cxn>
                <a:cxn ang="0">
                  <a:pos x="907" y="1393"/>
                </a:cxn>
                <a:cxn ang="0">
                  <a:pos x="991" y="1320"/>
                </a:cxn>
                <a:cxn ang="0">
                  <a:pos x="1033" y="1297"/>
                </a:cxn>
                <a:cxn ang="0">
                  <a:pos x="1086" y="1249"/>
                </a:cxn>
                <a:cxn ang="0">
                  <a:pos x="1123" y="1219"/>
                </a:cxn>
                <a:cxn ang="0">
                  <a:pos x="1057" y="1153"/>
                </a:cxn>
                <a:cxn ang="0">
                  <a:pos x="877" y="1021"/>
                </a:cxn>
                <a:cxn ang="0">
                  <a:pos x="655" y="907"/>
                </a:cxn>
                <a:cxn ang="0">
                  <a:pos x="655" y="846"/>
                </a:cxn>
                <a:cxn ang="0">
                  <a:pos x="643" y="708"/>
                </a:cxn>
                <a:cxn ang="0">
                  <a:pos x="552" y="642"/>
                </a:cxn>
                <a:cxn ang="0">
                  <a:pos x="510" y="570"/>
                </a:cxn>
                <a:cxn ang="0">
                  <a:pos x="637" y="564"/>
                </a:cxn>
                <a:cxn ang="0">
                  <a:pos x="763" y="570"/>
                </a:cxn>
                <a:cxn ang="0">
                  <a:pos x="1091" y="850"/>
                </a:cxn>
                <a:cxn ang="0">
                  <a:pos x="1009" y="566"/>
                </a:cxn>
                <a:cxn ang="0">
                  <a:pos x="1054" y="265"/>
                </a:cxn>
                <a:cxn ang="0">
                  <a:pos x="1249" y="0"/>
                </a:cxn>
                <a:cxn ang="0">
                  <a:pos x="1466" y="292"/>
                </a:cxn>
                <a:cxn ang="0">
                  <a:pos x="1475" y="548"/>
                </a:cxn>
                <a:cxn ang="0">
                  <a:pos x="1567" y="630"/>
                </a:cxn>
                <a:cxn ang="0">
                  <a:pos x="1795" y="365"/>
                </a:cxn>
                <a:cxn ang="0">
                  <a:pos x="2245" y="150"/>
                </a:cxn>
                <a:cxn ang="0">
                  <a:pos x="2618" y="180"/>
                </a:cxn>
                <a:cxn ang="0">
                  <a:pos x="3050" y="150"/>
                </a:cxn>
                <a:cxn ang="0">
                  <a:pos x="3140" y="210"/>
                </a:cxn>
                <a:cxn ang="0">
                  <a:pos x="2990" y="210"/>
                </a:cxn>
                <a:cxn ang="0">
                  <a:pos x="2834" y="377"/>
                </a:cxn>
                <a:cxn ang="0">
                  <a:pos x="2702" y="648"/>
                </a:cxn>
                <a:cxn ang="0">
                  <a:pos x="2582" y="828"/>
                </a:cxn>
                <a:cxn ang="0">
                  <a:pos x="2234" y="1009"/>
                </a:cxn>
                <a:cxn ang="0">
                  <a:pos x="1963" y="1075"/>
                </a:cxn>
                <a:cxn ang="0">
                  <a:pos x="2257" y="1111"/>
                </a:cxn>
                <a:cxn ang="0">
                  <a:pos x="2600" y="1207"/>
                </a:cxn>
                <a:cxn ang="0">
                  <a:pos x="2894" y="1441"/>
                </a:cxn>
                <a:cxn ang="0">
                  <a:pos x="3122" y="1555"/>
                </a:cxn>
                <a:cxn ang="0">
                  <a:pos x="3032" y="1585"/>
                </a:cxn>
                <a:cxn ang="0">
                  <a:pos x="3008" y="1591"/>
                </a:cxn>
                <a:cxn ang="0">
                  <a:pos x="2960" y="1597"/>
                </a:cxn>
                <a:cxn ang="0">
                  <a:pos x="2882" y="1609"/>
                </a:cxn>
                <a:cxn ang="0">
                  <a:pos x="2846" y="1609"/>
                </a:cxn>
                <a:cxn ang="0">
                  <a:pos x="2774" y="1615"/>
                </a:cxn>
                <a:cxn ang="0">
                  <a:pos x="2726" y="1621"/>
                </a:cxn>
                <a:cxn ang="0">
                  <a:pos x="2708" y="1621"/>
                </a:cxn>
                <a:cxn ang="0">
                  <a:pos x="2594" y="1657"/>
                </a:cxn>
                <a:cxn ang="0">
                  <a:pos x="2533" y="1663"/>
                </a:cxn>
                <a:cxn ang="0">
                  <a:pos x="2444" y="1675"/>
                </a:cxn>
                <a:cxn ang="0">
                  <a:pos x="2378" y="1687"/>
                </a:cxn>
                <a:cxn ang="0">
                  <a:pos x="2360" y="1705"/>
                </a:cxn>
                <a:cxn ang="0">
                  <a:pos x="2305" y="1687"/>
                </a:cxn>
                <a:cxn ang="0">
                  <a:pos x="2263" y="1663"/>
                </a:cxn>
                <a:cxn ang="0">
                  <a:pos x="2017" y="1585"/>
                </a:cxn>
                <a:cxn ang="0">
                  <a:pos x="1711" y="1453"/>
                </a:cxn>
                <a:cxn ang="0">
                  <a:pos x="1880" y="1844"/>
                </a:cxn>
                <a:cxn ang="0">
                  <a:pos x="1771" y="1922"/>
                </a:cxn>
                <a:cxn ang="0">
                  <a:pos x="1531" y="1753"/>
                </a:cxn>
                <a:cxn ang="0">
                  <a:pos x="1411" y="1477"/>
                </a:cxn>
                <a:cxn ang="0">
                  <a:pos x="1219" y="1291"/>
                </a:cxn>
                <a:cxn ang="0">
                  <a:pos x="127" y="2006"/>
                </a:cxn>
                <a:cxn ang="0">
                  <a:pos x="865" y="1429"/>
                </a:cxn>
              </a:cxnLst>
              <a:rect l="0" t="0" r="r" b="b"/>
              <a:pathLst>
                <a:path w="3188" h="2024">
                  <a:moveTo>
                    <a:pt x="865" y="1429"/>
                  </a:moveTo>
                  <a:lnTo>
                    <a:pt x="871" y="1423"/>
                  </a:lnTo>
                  <a:lnTo>
                    <a:pt x="889" y="1411"/>
                  </a:lnTo>
                  <a:lnTo>
                    <a:pt x="907" y="1393"/>
                  </a:lnTo>
                  <a:lnTo>
                    <a:pt x="937" y="1369"/>
                  </a:lnTo>
                  <a:lnTo>
                    <a:pt x="991" y="1320"/>
                  </a:lnTo>
                  <a:lnTo>
                    <a:pt x="1015" y="1309"/>
                  </a:lnTo>
                  <a:lnTo>
                    <a:pt x="1033" y="1297"/>
                  </a:lnTo>
                  <a:lnTo>
                    <a:pt x="1057" y="1279"/>
                  </a:lnTo>
                  <a:lnTo>
                    <a:pt x="1086" y="1249"/>
                  </a:lnTo>
                  <a:lnTo>
                    <a:pt x="1111" y="1225"/>
                  </a:lnTo>
                  <a:lnTo>
                    <a:pt x="1123" y="1219"/>
                  </a:lnTo>
                  <a:lnTo>
                    <a:pt x="1123" y="1213"/>
                  </a:lnTo>
                  <a:lnTo>
                    <a:pt x="1057" y="1153"/>
                  </a:lnTo>
                  <a:lnTo>
                    <a:pt x="979" y="1051"/>
                  </a:lnTo>
                  <a:lnTo>
                    <a:pt x="877" y="1021"/>
                  </a:lnTo>
                  <a:lnTo>
                    <a:pt x="685" y="931"/>
                  </a:lnTo>
                  <a:lnTo>
                    <a:pt x="655" y="907"/>
                  </a:lnTo>
                  <a:lnTo>
                    <a:pt x="721" y="876"/>
                  </a:lnTo>
                  <a:lnTo>
                    <a:pt x="655" y="846"/>
                  </a:lnTo>
                  <a:lnTo>
                    <a:pt x="612" y="774"/>
                  </a:lnTo>
                  <a:lnTo>
                    <a:pt x="643" y="708"/>
                  </a:lnTo>
                  <a:lnTo>
                    <a:pt x="600" y="660"/>
                  </a:lnTo>
                  <a:lnTo>
                    <a:pt x="552" y="642"/>
                  </a:lnTo>
                  <a:lnTo>
                    <a:pt x="528" y="594"/>
                  </a:lnTo>
                  <a:lnTo>
                    <a:pt x="510" y="570"/>
                  </a:lnTo>
                  <a:lnTo>
                    <a:pt x="552" y="552"/>
                  </a:lnTo>
                  <a:lnTo>
                    <a:pt x="637" y="564"/>
                  </a:lnTo>
                  <a:lnTo>
                    <a:pt x="721" y="576"/>
                  </a:lnTo>
                  <a:lnTo>
                    <a:pt x="763" y="570"/>
                  </a:lnTo>
                  <a:lnTo>
                    <a:pt x="931" y="696"/>
                  </a:lnTo>
                  <a:lnTo>
                    <a:pt x="1091" y="850"/>
                  </a:lnTo>
                  <a:lnTo>
                    <a:pt x="1073" y="685"/>
                  </a:lnTo>
                  <a:lnTo>
                    <a:pt x="1009" y="566"/>
                  </a:lnTo>
                  <a:lnTo>
                    <a:pt x="945" y="393"/>
                  </a:lnTo>
                  <a:lnTo>
                    <a:pt x="1054" y="265"/>
                  </a:lnTo>
                  <a:lnTo>
                    <a:pt x="1137" y="45"/>
                  </a:lnTo>
                  <a:lnTo>
                    <a:pt x="1249" y="0"/>
                  </a:lnTo>
                  <a:lnTo>
                    <a:pt x="1338" y="137"/>
                  </a:lnTo>
                  <a:lnTo>
                    <a:pt x="1466" y="292"/>
                  </a:lnTo>
                  <a:lnTo>
                    <a:pt x="1502" y="411"/>
                  </a:lnTo>
                  <a:lnTo>
                    <a:pt x="1475" y="548"/>
                  </a:lnTo>
                  <a:lnTo>
                    <a:pt x="1347" y="768"/>
                  </a:lnTo>
                  <a:lnTo>
                    <a:pt x="1567" y="630"/>
                  </a:lnTo>
                  <a:lnTo>
                    <a:pt x="1687" y="462"/>
                  </a:lnTo>
                  <a:lnTo>
                    <a:pt x="1795" y="365"/>
                  </a:lnTo>
                  <a:lnTo>
                    <a:pt x="1940" y="239"/>
                  </a:lnTo>
                  <a:lnTo>
                    <a:pt x="2245" y="150"/>
                  </a:lnTo>
                  <a:lnTo>
                    <a:pt x="2498" y="138"/>
                  </a:lnTo>
                  <a:lnTo>
                    <a:pt x="2618" y="180"/>
                  </a:lnTo>
                  <a:lnTo>
                    <a:pt x="2815" y="138"/>
                  </a:lnTo>
                  <a:lnTo>
                    <a:pt x="3050" y="150"/>
                  </a:lnTo>
                  <a:lnTo>
                    <a:pt x="3176" y="168"/>
                  </a:lnTo>
                  <a:lnTo>
                    <a:pt x="3140" y="210"/>
                  </a:lnTo>
                  <a:lnTo>
                    <a:pt x="3116" y="192"/>
                  </a:lnTo>
                  <a:lnTo>
                    <a:pt x="2990" y="210"/>
                  </a:lnTo>
                  <a:lnTo>
                    <a:pt x="2906" y="263"/>
                  </a:lnTo>
                  <a:lnTo>
                    <a:pt x="2834" y="377"/>
                  </a:lnTo>
                  <a:lnTo>
                    <a:pt x="2768" y="534"/>
                  </a:lnTo>
                  <a:lnTo>
                    <a:pt x="2702" y="648"/>
                  </a:lnTo>
                  <a:lnTo>
                    <a:pt x="2738" y="726"/>
                  </a:lnTo>
                  <a:lnTo>
                    <a:pt x="2582" y="828"/>
                  </a:lnTo>
                  <a:lnTo>
                    <a:pt x="2444" y="913"/>
                  </a:lnTo>
                  <a:lnTo>
                    <a:pt x="2234" y="1009"/>
                  </a:lnTo>
                  <a:lnTo>
                    <a:pt x="2096" y="1063"/>
                  </a:lnTo>
                  <a:lnTo>
                    <a:pt x="1963" y="1075"/>
                  </a:lnTo>
                  <a:lnTo>
                    <a:pt x="2035" y="1117"/>
                  </a:lnTo>
                  <a:lnTo>
                    <a:pt x="2257" y="1111"/>
                  </a:lnTo>
                  <a:lnTo>
                    <a:pt x="2545" y="1135"/>
                  </a:lnTo>
                  <a:lnTo>
                    <a:pt x="2600" y="1207"/>
                  </a:lnTo>
                  <a:lnTo>
                    <a:pt x="2726" y="1303"/>
                  </a:lnTo>
                  <a:lnTo>
                    <a:pt x="2894" y="1441"/>
                  </a:lnTo>
                  <a:lnTo>
                    <a:pt x="2984" y="1471"/>
                  </a:lnTo>
                  <a:lnTo>
                    <a:pt x="3122" y="1555"/>
                  </a:lnTo>
                  <a:lnTo>
                    <a:pt x="3188" y="1543"/>
                  </a:lnTo>
                  <a:lnTo>
                    <a:pt x="3032" y="1585"/>
                  </a:lnTo>
                  <a:lnTo>
                    <a:pt x="3026" y="1585"/>
                  </a:lnTo>
                  <a:lnTo>
                    <a:pt x="3008" y="1591"/>
                  </a:lnTo>
                  <a:lnTo>
                    <a:pt x="2984" y="1591"/>
                  </a:lnTo>
                  <a:lnTo>
                    <a:pt x="2960" y="1597"/>
                  </a:lnTo>
                  <a:lnTo>
                    <a:pt x="2906" y="1603"/>
                  </a:lnTo>
                  <a:lnTo>
                    <a:pt x="2882" y="1609"/>
                  </a:lnTo>
                  <a:lnTo>
                    <a:pt x="2864" y="1609"/>
                  </a:lnTo>
                  <a:lnTo>
                    <a:pt x="2846" y="1609"/>
                  </a:lnTo>
                  <a:lnTo>
                    <a:pt x="2828" y="1609"/>
                  </a:lnTo>
                  <a:lnTo>
                    <a:pt x="2774" y="1615"/>
                  </a:lnTo>
                  <a:lnTo>
                    <a:pt x="2750" y="1615"/>
                  </a:lnTo>
                  <a:lnTo>
                    <a:pt x="2726" y="1621"/>
                  </a:lnTo>
                  <a:lnTo>
                    <a:pt x="2714" y="1621"/>
                  </a:lnTo>
                  <a:lnTo>
                    <a:pt x="2708" y="1621"/>
                  </a:lnTo>
                  <a:lnTo>
                    <a:pt x="2606" y="1657"/>
                  </a:lnTo>
                  <a:lnTo>
                    <a:pt x="2594" y="1657"/>
                  </a:lnTo>
                  <a:lnTo>
                    <a:pt x="2569" y="1657"/>
                  </a:lnTo>
                  <a:lnTo>
                    <a:pt x="2533" y="1663"/>
                  </a:lnTo>
                  <a:lnTo>
                    <a:pt x="2486" y="1669"/>
                  </a:lnTo>
                  <a:lnTo>
                    <a:pt x="2444" y="1675"/>
                  </a:lnTo>
                  <a:lnTo>
                    <a:pt x="2408" y="1681"/>
                  </a:lnTo>
                  <a:lnTo>
                    <a:pt x="2378" y="1687"/>
                  </a:lnTo>
                  <a:lnTo>
                    <a:pt x="2366" y="1699"/>
                  </a:lnTo>
                  <a:lnTo>
                    <a:pt x="2360" y="1705"/>
                  </a:lnTo>
                  <a:lnTo>
                    <a:pt x="2342" y="1705"/>
                  </a:lnTo>
                  <a:lnTo>
                    <a:pt x="2305" y="1687"/>
                  </a:lnTo>
                  <a:lnTo>
                    <a:pt x="2275" y="1669"/>
                  </a:lnTo>
                  <a:lnTo>
                    <a:pt x="2263" y="1663"/>
                  </a:lnTo>
                  <a:lnTo>
                    <a:pt x="2257" y="1657"/>
                  </a:lnTo>
                  <a:lnTo>
                    <a:pt x="2017" y="1585"/>
                  </a:lnTo>
                  <a:lnTo>
                    <a:pt x="1844" y="1489"/>
                  </a:lnTo>
                  <a:lnTo>
                    <a:pt x="1711" y="1453"/>
                  </a:lnTo>
                  <a:lnTo>
                    <a:pt x="1856" y="1693"/>
                  </a:lnTo>
                  <a:lnTo>
                    <a:pt x="1880" y="1844"/>
                  </a:lnTo>
                  <a:lnTo>
                    <a:pt x="1856" y="1994"/>
                  </a:lnTo>
                  <a:lnTo>
                    <a:pt x="1771" y="1922"/>
                  </a:lnTo>
                  <a:lnTo>
                    <a:pt x="1616" y="1795"/>
                  </a:lnTo>
                  <a:lnTo>
                    <a:pt x="1531" y="1753"/>
                  </a:lnTo>
                  <a:lnTo>
                    <a:pt x="1483" y="1633"/>
                  </a:lnTo>
                  <a:lnTo>
                    <a:pt x="1411" y="1477"/>
                  </a:lnTo>
                  <a:lnTo>
                    <a:pt x="1358" y="1381"/>
                  </a:lnTo>
                  <a:lnTo>
                    <a:pt x="1219" y="1291"/>
                  </a:lnTo>
                  <a:lnTo>
                    <a:pt x="1147" y="1279"/>
                  </a:lnTo>
                  <a:lnTo>
                    <a:pt x="127" y="2006"/>
                  </a:lnTo>
                  <a:lnTo>
                    <a:pt x="0" y="2024"/>
                  </a:lnTo>
                  <a:lnTo>
                    <a:pt x="865" y="1429"/>
                  </a:lnTo>
                  <a:lnTo>
                    <a:pt x="865" y="1429"/>
                  </a:lnTo>
                  <a:close/>
                </a:path>
              </a:pathLst>
            </a:custGeom>
            <a:gradFill rotWithShape="0">
              <a:gsLst>
                <a:gs pos="0">
                  <a:schemeClr val="bg2"/>
                </a:gs>
                <a:gs pos="100000">
                  <a:schemeClr val="bg1"/>
                </a:gs>
              </a:gsLst>
              <a:lin ang="27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20" name="Freeform 18"/>
            <p:cNvSpPr>
              <a:spLocks/>
            </p:cNvSpPr>
            <p:nvPr/>
          </p:nvSpPr>
          <p:spPr bwMode="hidden">
            <a:xfrm>
              <a:off x="1344" y="293"/>
              <a:ext cx="2144" cy="1787"/>
            </a:xfrm>
            <a:custGeom>
              <a:avLst/>
              <a:gdLst/>
              <a:ahLst/>
              <a:cxnLst>
                <a:cxn ang="0">
                  <a:pos x="318" y="1078"/>
                </a:cxn>
                <a:cxn ang="0">
                  <a:pos x="217" y="928"/>
                </a:cxn>
                <a:cxn ang="0">
                  <a:pos x="102" y="808"/>
                </a:cxn>
                <a:cxn ang="0">
                  <a:pos x="36" y="742"/>
                </a:cxn>
                <a:cxn ang="0">
                  <a:pos x="0" y="700"/>
                </a:cxn>
                <a:cxn ang="0">
                  <a:pos x="270" y="958"/>
                </a:cxn>
                <a:cxn ang="0">
                  <a:pos x="294" y="1006"/>
                </a:cxn>
                <a:cxn ang="0">
                  <a:pos x="367" y="670"/>
                </a:cxn>
                <a:cxn ang="0">
                  <a:pos x="379" y="411"/>
                </a:cxn>
                <a:cxn ang="0">
                  <a:pos x="347" y="118"/>
                </a:cxn>
                <a:cxn ang="0">
                  <a:pos x="393" y="0"/>
                </a:cxn>
                <a:cxn ang="0">
                  <a:pos x="397" y="357"/>
                </a:cxn>
                <a:cxn ang="0">
                  <a:pos x="421" y="609"/>
                </a:cxn>
                <a:cxn ang="0">
                  <a:pos x="385" y="826"/>
                </a:cxn>
                <a:cxn ang="0">
                  <a:pos x="385" y="1036"/>
                </a:cxn>
                <a:cxn ang="0">
                  <a:pos x="877" y="784"/>
                </a:cxn>
                <a:cxn ang="0">
                  <a:pos x="1309" y="555"/>
                </a:cxn>
                <a:cxn ang="0">
                  <a:pos x="1802" y="249"/>
                </a:cxn>
                <a:cxn ang="0">
                  <a:pos x="2096" y="69"/>
                </a:cxn>
                <a:cxn ang="0">
                  <a:pos x="1814" y="279"/>
                </a:cxn>
                <a:cxn ang="0">
                  <a:pos x="1453" y="501"/>
                </a:cxn>
                <a:cxn ang="0">
                  <a:pos x="1123" y="700"/>
                </a:cxn>
                <a:cxn ang="0">
                  <a:pos x="739" y="898"/>
                </a:cxn>
                <a:cxn ang="0">
                  <a:pos x="463" y="1084"/>
                </a:cxn>
                <a:cxn ang="0">
                  <a:pos x="817" y="1193"/>
                </a:cxn>
                <a:cxn ang="0">
                  <a:pos x="1285" y="1187"/>
                </a:cxn>
                <a:cxn ang="0">
                  <a:pos x="1916" y="1396"/>
                </a:cxn>
                <a:cxn ang="0">
                  <a:pos x="2144" y="1420"/>
                </a:cxn>
                <a:cxn ang="0">
                  <a:pos x="1814" y="1408"/>
                </a:cxn>
                <a:cxn ang="0">
                  <a:pos x="1435" y="1288"/>
                </a:cxn>
                <a:cxn ang="0">
                  <a:pos x="1219" y="1229"/>
                </a:cxn>
                <a:cxn ang="0">
                  <a:pos x="799" y="1223"/>
                </a:cxn>
                <a:cxn ang="0">
                  <a:pos x="505" y="1145"/>
                </a:cxn>
                <a:cxn ang="0">
                  <a:pos x="733" y="1378"/>
                </a:cxn>
                <a:cxn ang="0">
                  <a:pos x="877" y="1619"/>
                </a:cxn>
                <a:cxn ang="0">
                  <a:pos x="1009" y="1787"/>
                </a:cxn>
                <a:cxn ang="0">
                  <a:pos x="817" y="1607"/>
                </a:cxn>
                <a:cxn ang="0">
                  <a:pos x="673" y="1372"/>
                </a:cxn>
                <a:cxn ang="0">
                  <a:pos x="415" y="1109"/>
                </a:cxn>
                <a:cxn ang="0">
                  <a:pos x="318" y="1078"/>
                </a:cxn>
                <a:cxn ang="0">
                  <a:pos x="318" y="1078"/>
                </a:cxn>
              </a:cxnLst>
              <a:rect l="0" t="0" r="r" b="b"/>
              <a:pathLst>
                <a:path w="2144" h="1787">
                  <a:moveTo>
                    <a:pt x="318" y="1078"/>
                  </a:moveTo>
                  <a:lnTo>
                    <a:pt x="217" y="928"/>
                  </a:lnTo>
                  <a:lnTo>
                    <a:pt x="102" y="808"/>
                  </a:lnTo>
                  <a:lnTo>
                    <a:pt x="36" y="742"/>
                  </a:lnTo>
                  <a:lnTo>
                    <a:pt x="0" y="700"/>
                  </a:lnTo>
                  <a:lnTo>
                    <a:pt x="270" y="958"/>
                  </a:lnTo>
                  <a:lnTo>
                    <a:pt x="294" y="1006"/>
                  </a:lnTo>
                  <a:lnTo>
                    <a:pt x="367" y="670"/>
                  </a:lnTo>
                  <a:lnTo>
                    <a:pt x="379" y="411"/>
                  </a:lnTo>
                  <a:lnTo>
                    <a:pt x="347" y="118"/>
                  </a:lnTo>
                  <a:lnTo>
                    <a:pt x="393" y="0"/>
                  </a:lnTo>
                  <a:lnTo>
                    <a:pt x="397" y="357"/>
                  </a:lnTo>
                  <a:lnTo>
                    <a:pt x="421" y="609"/>
                  </a:lnTo>
                  <a:lnTo>
                    <a:pt x="385" y="826"/>
                  </a:lnTo>
                  <a:lnTo>
                    <a:pt x="385" y="1036"/>
                  </a:lnTo>
                  <a:lnTo>
                    <a:pt x="877" y="784"/>
                  </a:lnTo>
                  <a:lnTo>
                    <a:pt x="1309" y="555"/>
                  </a:lnTo>
                  <a:lnTo>
                    <a:pt x="1802" y="249"/>
                  </a:lnTo>
                  <a:lnTo>
                    <a:pt x="2096" y="69"/>
                  </a:lnTo>
                  <a:lnTo>
                    <a:pt x="1814" y="279"/>
                  </a:lnTo>
                  <a:lnTo>
                    <a:pt x="1453" y="501"/>
                  </a:lnTo>
                  <a:lnTo>
                    <a:pt x="1123" y="700"/>
                  </a:lnTo>
                  <a:lnTo>
                    <a:pt x="739" y="898"/>
                  </a:lnTo>
                  <a:lnTo>
                    <a:pt x="463" y="1084"/>
                  </a:lnTo>
                  <a:lnTo>
                    <a:pt x="817" y="1193"/>
                  </a:lnTo>
                  <a:lnTo>
                    <a:pt x="1285" y="1187"/>
                  </a:lnTo>
                  <a:lnTo>
                    <a:pt x="1916" y="1396"/>
                  </a:lnTo>
                  <a:lnTo>
                    <a:pt x="2144" y="1420"/>
                  </a:lnTo>
                  <a:lnTo>
                    <a:pt x="1814" y="1408"/>
                  </a:lnTo>
                  <a:lnTo>
                    <a:pt x="1435" y="1288"/>
                  </a:lnTo>
                  <a:lnTo>
                    <a:pt x="1219" y="1229"/>
                  </a:lnTo>
                  <a:lnTo>
                    <a:pt x="799" y="1223"/>
                  </a:lnTo>
                  <a:lnTo>
                    <a:pt x="505" y="1145"/>
                  </a:lnTo>
                  <a:lnTo>
                    <a:pt x="733" y="1378"/>
                  </a:lnTo>
                  <a:lnTo>
                    <a:pt x="877" y="1619"/>
                  </a:lnTo>
                  <a:lnTo>
                    <a:pt x="1009" y="1787"/>
                  </a:lnTo>
                  <a:lnTo>
                    <a:pt x="817" y="1607"/>
                  </a:lnTo>
                  <a:lnTo>
                    <a:pt x="673" y="1372"/>
                  </a:lnTo>
                  <a:lnTo>
                    <a:pt x="415" y="1109"/>
                  </a:lnTo>
                  <a:lnTo>
                    <a:pt x="318" y="1078"/>
                  </a:lnTo>
                  <a:lnTo>
                    <a:pt x="318" y="1078"/>
                  </a:lnTo>
                  <a:close/>
                </a:path>
              </a:pathLst>
            </a:custGeom>
            <a:gradFill rotWithShape="0">
              <a:gsLst>
                <a:gs pos="0">
                  <a:schemeClr val="accent2"/>
                </a:gs>
                <a:gs pos="100000">
                  <a:schemeClr val="bg1"/>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21" name="Freeform 19"/>
            <p:cNvSpPr>
              <a:spLocks/>
            </p:cNvSpPr>
            <p:nvPr/>
          </p:nvSpPr>
          <p:spPr bwMode="hidden">
            <a:xfrm>
              <a:off x="2932" y="1728"/>
              <a:ext cx="2828" cy="2366"/>
            </a:xfrm>
            <a:custGeom>
              <a:avLst/>
              <a:gdLst/>
              <a:ahLst/>
              <a:cxnLst>
                <a:cxn ang="0">
                  <a:pos x="1814" y="606"/>
                </a:cxn>
                <a:cxn ang="0">
                  <a:pos x="1615" y="252"/>
                </a:cxn>
                <a:cxn ang="0">
                  <a:pos x="1345" y="132"/>
                </a:cxn>
                <a:cxn ang="0">
                  <a:pos x="1381" y="492"/>
                </a:cxn>
                <a:cxn ang="0">
                  <a:pos x="955" y="221"/>
                </a:cxn>
                <a:cxn ang="0">
                  <a:pos x="877" y="161"/>
                </a:cxn>
                <a:cxn ang="0">
                  <a:pos x="841" y="167"/>
                </a:cxn>
                <a:cxn ang="0">
                  <a:pos x="720" y="161"/>
                </a:cxn>
                <a:cxn ang="0">
                  <a:pos x="613" y="144"/>
                </a:cxn>
                <a:cxn ang="0">
                  <a:pos x="492" y="161"/>
                </a:cxn>
                <a:cxn ang="0">
                  <a:pos x="432" y="150"/>
                </a:cxn>
                <a:cxn ang="0">
                  <a:pos x="342" y="138"/>
                </a:cxn>
                <a:cxn ang="0">
                  <a:pos x="246" y="126"/>
                </a:cxn>
                <a:cxn ang="0">
                  <a:pos x="174" y="114"/>
                </a:cxn>
                <a:cxn ang="0">
                  <a:pos x="216" y="240"/>
                </a:cxn>
                <a:cxn ang="0">
                  <a:pos x="607" y="588"/>
                </a:cxn>
                <a:cxn ang="0">
                  <a:pos x="1177" y="817"/>
                </a:cxn>
                <a:cxn ang="0">
                  <a:pos x="972" y="871"/>
                </a:cxn>
                <a:cxn ang="0">
                  <a:pos x="492" y="1111"/>
                </a:cxn>
                <a:cxn ang="0">
                  <a:pos x="276" y="1441"/>
                </a:cxn>
                <a:cxn ang="0">
                  <a:pos x="42" y="1441"/>
                </a:cxn>
                <a:cxn ang="0">
                  <a:pos x="367" y="1585"/>
                </a:cxn>
                <a:cxn ang="0">
                  <a:pos x="949" y="1712"/>
                </a:cxn>
                <a:cxn ang="0">
                  <a:pos x="1519" y="1537"/>
                </a:cxn>
                <a:cxn ang="0">
                  <a:pos x="1735" y="1513"/>
                </a:cxn>
                <a:cxn ang="0">
                  <a:pos x="1723" y="1802"/>
                </a:cxn>
                <a:cxn ang="0">
                  <a:pos x="2042" y="2229"/>
                </a:cxn>
                <a:cxn ang="0">
                  <a:pos x="2191" y="2133"/>
                </a:cxn>
                <a:cxn ang="0">
                  <a:pos x="2270" y="1970"/>
                </a:cxn>
                <a:cxn ang="0">
                  <a:pos x="2233" y="1573"/>
                </a:cxn>
                <a:cxn ang="0">
                  <a:pos x="2294" y="1483"/>
                </a:cxn>
                <a:cxn ang="0">
                  <a:pos x="2588" y="1688"/>
                </a:cxn>
                <a:cxn ang="0">
                  <a:pos x="2695" y="1682"/>
                </a:cxn>
                <a:cxn ang="0">
                  <a:pos x="2588" y="1543"/>
                </a:cxn>
                <a:cxn ang="0">
                  <a:pos x="2510" y="1357"/>
                </a:cxn>
                <a:cxn ang="0">
                  <a:pos x="2354" y="1184"/>
                </a:cxn>
                <a:cxn ang="0">
                  <a:pos x="2102" y="931"/>
                </a:cxn>
                <a:cxn ang="0">
                  <a:pos x="2137" y="907"/>
                </a:cxn>
                <a:cxn ang="0">
                  <a:pos x="2215" y="871"/>
                </a:cxn>
                <a:cxn ang="0">
                  <a:pos x="2324" y="817"/>
                </a:cxn>
                <a:cxn ang="0">
                  <a:pos x="2372" y="787"/>
                </a:cxn>
                <a:cxn ang="0">
                  <a:pos x="2078" y="865"/>
                </a:cxn>
              </a:cxnLst>
              <a:rect l="0" t="0" r="r" b="b"/>
              <a:pathLst>
                <a:path w="2828" h="2366">
                  <a:moveTo>
                    <a:pt x="2006" y="835"/>
                  </a:moveTo>
                  <a:lnTo>
                    <a:pt x="1873" y="715"/>
                  </a:lnTo>
                  <a:lnTo>
                    <a:pt x="1814" y="606"/>
                  </a:lnTo>
                  <a:lnTo>
                    <a:pt x="1747" y="438"/>
                  </a:lnTo>
                  <a:lnTo>
                    <a:pt x="1699" y="312"/>
                  </a:lnTo>
                  <a:lnTo>
                    <a:pt x="1615" y="252"/>
                  </a:lnTo>
                  <a:lnTo>
                    <a:pt x="1453" y="84"/>
                  </a:lnTo>
                  <a:lnTo>
                    <a:pt x="1375" y="0"/>
                  </a:lnTo>
                  <a:lnTo>
                    <a:pt x="1345" y="132"/>
                  </a:lnTo>
                  <a:lnTo>
                    <a:pt x="1369" y="294"/>
                  </a:lnTo>
                  <a:lnTo>
                    <a:pt x="1513" y="558"/>
                  </a:lnTo>
                  <a:lnTo>
                    <a:pt x="1381" y="492"/>
                  </a:lnTo>
                  <a:lnTo>
                    <a:pt x="1201" y="360"/>
                  </a:lnTo>
                  <a:lnTo>
                    <a:pt x="961" y="227"/>
                  </a:lnTo>
                  <a:lnTo>
                    <a:pt x="955" y="221"/>
                  </a:lnTo>
                  <a:lnTo>
                    <a:pt x="949" y="215"/>
                  </a:lnTo>
                  <a:lnTo>
                    <a:pt x="913" y="185"/>
                  </a:lnTo>
                  <a:lnTo>
                    <a:pt x="877" y="161"/>
                  </a:lnTo>
                  <a:lnTo>
                    <a:pt x="859" y="156"/>
                  </a:lnTo>
                  <a:lnTo>
                    <a:pt x="853" y="161"/>
                  </a:lnTo>
                  <a:lnTo>
                    <a:pt x="841" y="167"/>
                  </a:lnTo>
                  <a:lnTo>
                    <a:pt x="810" y="173"/>
                  </a:lnTo>
                  <a:lnTo>
                    <a:pt x="768" y="167"/>
                  </a:lnTo>
                  <a:lnTo>
                    <a:pt x="720" y="161"/>
                  </a:lnTo>
                  <a:lnTo>
                    <a:pt x="678" y="156"/>
                  </a:lnTo>
                  <a:lnTo>
                    <a:pt x="637" y="150"/>
                  </a:lnTo>
                  <a:lnTo>
                    <a:pt x="613" y="144"/>
                  </a:lnTo>
                  <a:lnTo>
                    <a:pt x="601" y="144"/>
                  </a:lnTo>
                  <a:lnTo>
                    <a:pt x="498" y="161"/>
                  </a:lnTo>
                  <a:lnTo>
                    <a:pt x="492" y="161"/>
                  </a:lnTo>
                  <a:lnTo>
                    <a:pt x="480" y="156"/>
                  </a:lnTo>
                  <a:lnTo>
                    <a:pt x="456" y="156"/>
                  </a:lnTo>
                  <a:lnTo>
                    <a:pt x="432" y="150"/>
                  </a:lnTo>
                  <a:lnTo>
                    <a:pt x="379" y="144"/>
                  </a:lnTo>
                  <a:lnTo>
                    <a:pt x="361" y="138"/>
                  </a:lnTo>
                  <a:lnTo>
                    <a:pt x="342" y="138"/>
                  </a:lnTo>
                  <a:lnTo>
                    <a:pt x="324" y="138"/>
                  </a:lnTo>
                  <a:lnTo>
                    <a:pt x="300" y="132"/>
                  </a:lnTo>
                  <a:lnTo>
                    <a:pt x="246" y="126"/>
                  </a:lnTo>
                  <a:lnTo>
                    <a:pt x="216" y="120"/>
                  </a:lnTo>
                  <a:lnTo>
                    <a:pt x="192" y="120"/>
                  </a:lnTo>
                  <a:lnTo>
                    <a:pt x="174" y="114"/>
                  </a:lnTo>
                  <a:lnTo>
                    <a:pt x="168" y="114"/>
                  </a:lnTo>
                  <a:lnTo>
                    <a:pt x="6" y="120"/>
                  </a:lnTo>
                  <a:lnTo>
                    <a:pt x="216" y="240"/>
                  </a:lnTo>
                  <a:lnTo>
                    <a:pt x="306" y="294"/>
                  </a:lnTo>
                  <a:lnTo>
                    <a:pt x="480" y="462"/>
                  </a:lnTo>
                  <a:lnTo>
                    <a:pt x="607" y="588"/>
                  </a:lnTo>
                  <a:lnTo>
                    <a:pt x="655" y="672"/>
                  </a:lnTo>
                  <a:lnTo>
                    <a:pt x="949" y="769"/>
                  </a:lnTo>
                  <a:lnTo>
                    <a:pt x="1177" y="817"/>
                  </a:lnTo>
                  <a:lnTo>
                    <a:pt x="1249" y="871"/>
                  </a:lnTo>
                  <a:lnTo>
                    <a:pt x="1117" y="853"/>
                  </a:lnTo>
                  <a:lnTo>
                    <a:pt x="972" y="871"/>
                  </a:lnTo>
                  <a:lnTo>
                    <a:pt x="756" y="919"/>
                  </a:lnTo>
                  <a:lnTo>
                    <a:pt x="619" y="961"/>
                  </a:lnTo>
                  <a:lnTo>
                    <a:pt x="492" y="1111"/>
                  </a:lnTo>
                  <a:lnTo>
                    <a:pt x="420" y="1214"/>
                  </a:lnTo>
                  <a:lnTo>
                    <a:pt x="348" y="1345"/>
                  </a:lnTo>
                  <a:lnTo>
                    <a:pt x="276" y="1441"/>
                  </a:lnTo>
                  <a:lnTo>
                    <a:pt x="192" y="1471"/>
                  </a:lnTo>
                  <a:lnTo>
                    <a:pt x="66" y="1465"/>
                  </a:lnTo>
                  <a:lnTo>
                    <a:pt x="42" y="1441"/>
                  </a:lnTo>
                  <a:lnTo>
                    <a:pt x="0" y="1471"/>
                  </a:lnTo>
                  <a:lnTo>
                    <a:pt x="126" y="1519"/>
                  </a:lnTo>
                  <a:lnTo>
                    <a:pt x="367" y="1585"/>
                  </a:lnTo>
                  <a:lnTo>
                    <a:pt x="570" y="1591"/>
                  </a:lnTo>
                  <a:lnTo>
                    <a:pt x="690" y="1664"/>
                  </a:lnTo>
                  <a:lnTo>
                    <a:pt x="949" y="1712"/>
                  </a:lnTo>
                  <a:lnTo>
                    <a:pt x="1260" y="1694"/>
                  </a:lnTo>
                  <a:lnTo>
                    <a:pt x="1411" y="1603"/>
                  </a:lnTo>
                  <a:lnTo>
                    <a:pt x="1519" y="1537"/>
                  </a:lnTo>
                  <a:lnTo>
                    <a:pt x="1645" y="1399"/>
                  </a:lnTo>
                  <a:lnTo>
                    <a:pt x="1699" y="1387"/>
                  </a:lnTo>
                  <a:lnTo>
                    <a:pt x="1735" y="1513"/>
                  </a:lnTo>
                  <a:lnTo>
                    <a:pt x="1729" y="1567"/>
                  </a:lnTo>
                  <a:lnTo>
                    <a:pt x="1723" y="1670"/>
                  </a:lnTo>
                  <a:lnTo>
                    <a:pt x="1723" y="1802"/>
                  </a:lnTo>
                  <a:lnTo>
                    <a:pt x="1831" y="1964"/>
                  </a:lnTo>
                  <a:lnTo>
                    <a:pt x="1957" y="2090"/>
                  </a:lnTo>
                  <a:lnTo>
                    <a:pt x="2042" y="2229"/>
                  </a:lnTo>
                  <a:lnTo>
                    <a:pt x="2155" y="2366"/>
                  </a:lnTo>
                  <a:lnTo>
                    <a:pt x="2161" y="2295"/>
                  </a:lnTo>
                  <a:lnTo>
                    <a:pt x="2191" y="2133"/>
                  </a:lnTo>
                  <a:lnTo>
                    <a:pt x="2215" y="2048"/>
                  </a:lnTo>
                  <a:lnTo>
                    <a:pt x="2258" y="2042"/>
                  </a:lnTo>
                  <a:lnTo>
                    <a:pt x="2270" y="1970"/>
                  </a:lnTo>
                  <a:lnTo>
                    <a:pt x="2342" y="1868"/>
                  </a:lnTo>
                  <a:lnTo>
                    <a:pt x="2324" y="1748"/>
                  </a:lnTo>
                  <a:lnTo>
                    <a:pt x="2233" y="1573"/>
                  </a:lnTo>
                  <a:lnTo>
                    <a:pt x="2209" y="1453"/>
                  </a:lnTo>
                  <a:lnTo>
                    <a:pt x="2209" y="1345"/>
                  </a:lnTo>
                  <a:lnTo>
                    <a:pt x="2294" y="1483"/>
                  </a:lnTo>
                  <a:lnTo>
                    <a:pt x="2461" y="1651"/>
                  </a:lnTo>
                  <a:lnTo>
                    <a:pt x="2504" y="1651"/>
                  </a:lnTo>
                  <a:lnTo>
                    <a:pt x="2588" y="1688"/>
                  </a:lnTo>
                  <a:lnTo>
                    <a:pt x="2678" y="1718"/>
                  </a:lnTo>
                  <a:lnTo>
                    <a:pt x="2720" y="1712"/>
                  </a:lnTo>
                  <a:lnTo>
                    <a:pt x="2695" y="1682"/>
                  </a:lnTo>
                  <a:lnTo>
                    <a:pt x="2678" y="1627"/>
                  </a:lnTo>
                  <a:lnTo>
                    <a:pt x="2630" y="1597"/>
                  </a:lnTo>
                  <a:lnTo>
                    <a:pt x="2588" y="1543"/>
                  </a:lnTo>
                  <a:lnTo>
                    <a:pt x="2618" y="1483"/>
                  </a:lnTo>
                  <a:lnTo>
                    <a:pt x="2576" y="1399"/>
                  </a:lnTo>
                  <a:lnTo>
                    <a:pt x="2510" y="1357"/>
                  </a:lnTo>
                  <a:lnTo>
                    <a:pt x="2576" y="1351"/>
                  </a:lnTo>
                  <a:lnTo>
                    <a:pt x="2552" y="1315"/>
                  </a:lnTo>
                  <a:lnTo>
                    <a:pt x="2354" y="1184"/>
                  </a:lnTo>
                  <a:lnTo>
                    <a:pt x="2252" y="1123"/>
                  </a:lnTo>
                  <a:lnTo>
                    <a:pt x="2173" y="1009"/>
                  </a:lnTo>
                  <a:lnTo>
                    <a:pt x="2102" y="931"/>
                  </a:lnTo>
                  <a:lnTo>
                    <a:pt x="2108" y="931"/>
                  </a:lnTo>
                  <a:lnTo>
                    <a:pt x="2114" y="925"/>
                  </a:lnTo>
                  <a:lnTo>
                    <a:pt x="2137" y="907"/>
                  </a:lnTo>
                  <a:lnTo>
                    <a:pt x="2167" y="883"/>
                  </a:lnTo>
                  <a:lnTo>
                    <a:pt x="2197" y="877"/>
                  </a:lnTo>
                  <a:lnTo>
                    <a:pt x="2215" y="871"/>
                  </a:lnTo>
                  <a:lnTo>
                    <a:pt x="2240" y="859"/>
                  </a:lnTo>
                  <a:lnTo>
                    <a:pt x="2300" y="829"/>
                  </a:lnTo>
                  <a:lnTo>
                    <a:pt x="2324" y="817"/>
                  </a:lnTo>
                  <a:lnTo>
                    <a:pt x="2348" y="799"/>
                  </a:lnTo>
                  <a:lnTo>
                    <a:pt x="2366" y="793"/>
                  </a:lnTo>
                  <a:lnTo>
                    <a:pt x="2372" y="787"/>
                  </a:lnTo>
                  <a:lnTo>
                    <a:pt x="2828" y="588"/>
                  </a:lnTo>
                  <a:lnTo>
                    <a:pt x="2828" y="528"/>
                  </a:lnTo>
                  <a:lnTo>
                    <a:pt x="2078" y="865"/>
                  </a:lnTo>
                  <a:lnTo>
                    <a:pt x="2006" y="835"/>
                  </a:lnTo>
                  <a:lnTo>
                    <a:pt x="2006" y="835"/>
                  </a:lnTo>
                  <a:close/>
                </a:path>
              </a:pathLst>
            </a:custGeom>
            <a:gradFill rotWithShape="0">
              <a:gsLst>
                <a:gs pos="0">
                  <a:schemeClr val="bg2"/>
                </a:gs>
                <a:gs pos="50000">
                  <a:schemeClr val="bg1"/>
                </a:gs>
                <a:gs pos="100000">
                  <a:schemeClr val="bg2"/>
                </a:gs>
              </a:gsLst>
              <a:lin ang="27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22" name="Freeform 20"/>
            <p:cNvSpPr>
              <a:spLocks/>
            </p:cNvSpPr>
            <p:nvPr/>
          </p:nvSpPr>
          <p:spPr bwMode="hidden">
            <a:xfrm>
              <a:off x="3160" y="1860"/>
              <a:ext cx="2162" cy="1934"/>
            </a:xfrm>
            <a:custGeom>
              <a:avLst/>
              <a:gdLst/>
              <a:ahLst/>
              <a:cxnLst>
                <a:cxn ang="0">
                  <a:pos x="1842" y="851"/>
                </a:cxn>
                <a:cxn ang="0">
                  <a:pos x="1937" y="1019"/>
                </a:cxn>
                <a:cxn ang="0">
                  <a:pos x="2051" y="1168"/>
                </a:cxn>
                <a:cxn ang="0">
                  <a:pos x="2117" y="1246"/>
                </a:cxn>
                <a:cxn ang="0">
                  <a:pos x="2153" y="1294"/>
                </a:cxn>
                <a:cxn ang="0">
                  <a:pos x="1889" y="977"/>
                </a:cxn>
                <a:cxn ang="0">
                  <a:pos x="1860" y="929"/>
                </a:cxn>
                <a:cxn ang="0">
                  <a:pos x="1782" y="1240"/>
                </a:cxn>
                <a:cxn ang="0">
                  <a:pos x="1770" y="1486"/>
                </a:cxn>
                <a:cxn ang="0">
                  <a:pos x="1818" y="1906"/>
                </a:cxn>
                <a:cxn ang="0">
                  <a:pos x="1788" y="1930"/>
                </a:cxn>
                <a:cxn ang="0">
                  <a:pos x="1746" y="1534"/>
                </a:cxn>
                <a:cxn ang="0">
                  <a:pos x="1728" y="1288"/>
                </a:cxn>
                <a:cxn ang="0">
                  <a:pos x="1764" y="1085"/>
                </a:cxn>
                <a:cxn ang="0">
                  <a:pos x="1770" y="875"/>
                </a:cxn>
                <a:cxn ang="0">
                  <a:pos x="1268" y="1007"/>
                </a:cxn>
                <a:cxn ang="0">
                  <a:pos x="825" y="1132"/>
                </a:cxn>
                <a:cxn ang="0">
                  <a:pos x="323" y="1312"/>
                </a:cxn>
                <a:cxn ang="0">
                  <a:pos x="18" y="1420"/>
                </a:cxn>
                <a:cxn ang="0">
                  <a:pos x="311" y="1282"/>
                </a:cxn>
                <a:cxn ang="0">
                  <a:pos x="682" y="1144"/>
                </a:cxn>
                <a:cxn ang="0">
                  <a:pos x="1022" y="1037"/>
                </a:cxn>
                <a:cxn ang="0">
                  <a:pos x="1411" y="929"/>
                </a:cxn>
                <a:cxn ang="0">
                  <a:pos x="1692" y="815"/>
                </a:cxn>
                <a:cxn ang="0">
                  <a:pos x="1333" y="623"/>
                </a:cxn>
                <a:cxn ang="0">
                  <a:pos x="861" y="515"/>
                </a:cxn>
                <a:cxn ang="0">
                  <a:pos x="227" y="161"/>
                </a:cxn>
                <a:cxn ang="0">
                  <a:pos x="0" y="83"/>
                </a:cxn>
                <a:cxn ang="0">
                  <a:pos x="329" y="179"/>
                </a:cxn>
                <a:cxn ang="0">
                  <a:pos x="712" y="383"/>
                </a:cxn>
                <a:cxn ang="0">
                  <a:pos x="933" y="491"/>
                </a:cxn>
                <a:cxn ang="0">
                  <a:pos x="1351" y="593"/>
                </a:cxn>
                <a:cxn ang="0">
                  <a:pos x="1650" y="743"/>
                </a:cxn>
                <a:cxn ang="0">
                  <a:pos x="1423" y="461"/>
                </a:cxn>
                <a:cxn ang="0">
                  <a:pos x="1286" y="191"/>
                </a:cxn>
                <a:cxn ang="0">
                  <a:pos x="1154" y="0"/>
                </a:cxn>
                <a:cxn ang="0">
                  <a:pos x="1339" y="215"/>
                </a:cxn>
                <a:cxn ang="0">
                  <a:pos x="1489" y="485"/>
                </a:cxn>
                <a:cxn ang="0">
                  <a:pos x="1746" y="803"/>
                </a:cxn>
                <a:cxn ang="0">
                  <a:pos x="1842" y="851"/>
                </a:cxn>
                <a:cxn ang="0">
                  <a:pos x="1842" y="851"/>
                </a:cxn>
              </a:cxnLst>
              <a:rect l="0" t="0" r="r" b="b"/>
              <a:pathLst>
                <a:path w="2153" h="1930">
                  <a:moveTo>
                    <a:pt x="1842" y="851"/>
                  </a:moveTo>
                  <a:lnTo>
                    <a:pt x="1937" y="1019"/>
                  </a:lnTo>
                  <a:lnTo>
                    <a:pt x="2051" y="1168"/>
                  </a:lnTo>
                  <a:lnTo>
                    <a:pt x="2117" y="1246"/>
                  </a:lnTo>
                  <a:lnTo>
                    <a:pt x="2153" y="1294"/>
                  </a:lnTo>
                  <a:lnTo>
                    <a:pt x="1889" y="977"/>
                  </a:lnTo>
                  <a:lnTo>
                    <a:pt x="1860" y="929"/>
                  </a:lnTo>
                  <a:lnTo>
                    <a:pt x="1782" y="1240"/>
                  </a:lnTo>
                  <a:lnTo>
                    <a:pt x="1770" y="1486"/>
                  </a:lnTo>
                  <a:lnTo>
                    <a:pt x="1818" y="1906"/>
                  </a:lnTo>
                  <a:lnTo>
                    <a:pt x="1788" y="1930"/>
                  </a:lnTo>
                  <a:lnTo>
                    <a:pt x="1746" y="1534"/>
                  </a:lnTo>
                  <a:lnTo>
                    <a:pt x="1728" y="1288"/>
                  </a:lnTo>
                  <a:lnTo>
                    <a:pt x="1764" y="1085"/>
                  </a:lnTo>
                  <a:lnTo>
                    <a:pt x="1770" y="875"/>
                  </a:lnTo>
                  <a:lnTo>
                    <a:pt x="1268" y="1007"/>
                  </a:lnTo>
                  <a:lnTo>
                    <a:pt x="825" y="1132"/>
                  </a:lnTo>
                  <a:lnTo>
                    <a:pt x="323" y="1312"/>
                  </a:lnTo>
                  <a:lnTo>
                    <a:pt x="18" y="1420"/>
                  </a:lnTo>
                  <a:lnTo>
                    <a:pt x="311" y="1282"/>
                  </a:lnTo>
                  <a:lnTo>
                    <a:pt x="682" y="1144"/>
                  </a:lnTo>
                  <a:lnTo>
                    <a:pt x="1022" y="1037"/>
                  </a:lnTo>
                  <a:lnTo>
                    <a:pt x="1411" y="929"/>
                  </a:lnTo>
                  <a:lnTo>
                    <a:pt x="1692" y="815"/>
                  </a:lnTo>
                  <a:lnTo>
                    <a:pt x="1333" y="623"/>
                  </a:lnTo>
                  <a:lnTo>
                    <a:pt x="861" y="515"/>
                  </a:lnTo>
                  <a:lnTo>
                    <a:pt x="227" y="161"/>
                  </a:lnTo>
                  <a:lnTo>
                    <a:pt x="0" y="83"/>
                  </a:lnTo>
                  <a:lnTo>
                    <a:pt x="329" y="179"/>
                  </a:lnTo>
                  <a:lnTo>
                    <a:pt x="712" y="383"/>
                  </a:lnTo>
                  <a:lnTo>
                    <a:pt x="933" y="491"/>
                  </a:lnTo>
                  <a:lnTo>
                    <a:pt x="1351" y="593"/>
                  </a:lnTo>
                  <a:lnTo>
                    <a:pt x="1650" y="743"/>
                  </a:lnTo>
                  <a:lnTo>
                    <a:pt x="1423" y="461"/>
                  </a:lnTo>
                  <a:lnTo>
                    <a:pt x="1286" y="191"/>
                  </a:lnTo>
                  <a:lnTo>
                    <a:pt x="1154" y="0"/>
                  </a:lnTo>
                  <a:lnTo>
                    <a:pt x="1339" y="215"/>
                  </a:lnTo>
                  <a:lnTo>
                    <a:pt x="1489" y="485"/>
                  </a:lnTo>
                  <a:lnTo>
                    <a:pt x="1746" y="803"/>
                  </a:lnTo>
                  <a:lnTo>
                    <a:pt x="1842" y="851"/>
                  </a:lnTo>
                  <a:lnTo>
                    <a:pt x="1842" y="851"/>
                  </a:lnTo>
                  <a:close/>
                </a:path>
              </a:pathLst>
            </a:custGeom>
            <a:gradFill rotWithShape="0">
              <a:gsLst>
                <a:gs pos="0">
                  <a:schemeClr val="accent2"/>
                </a:gs>
                <a:gs pos="100000">
                  <a:schemeClr val="bg1"/>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grpSp>
      <p:sp>
        <p:nvSpPr>
          <p:cNvPr id="2" name="Вертикальный заголовок 1"/>
          <p:cNvSpPr>
            <a:spLocks noGrp="1"/>
          </p:cNvSpPr>
          <p:nvPr>
            <p:ph type="title" orient="vert"/>
          </p:nvPr>
        </p:nvSpPr>
        <p:spPr>
          <a:xfrm>
            <a:off x="6629400" y="277813"/>
            <a:ext cx="2057400" cy="5853112"/>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7813"/>
            <a:ext cx="6019800" cy="5853112"/>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23" name="Дата 3"/>
          <p:cNvSpPr>
            <a:spLocks noGrp="1"/>
          </p:cNvSpPr>
          <p:nvPr>
            <p:ph type="dt" sz="half" idx="10"/>
          </p:nvPr>
        </p:nvSpPr>
        <p:spPr/>
        <p:txBody>
          <a:bodyPr/>
          <a:lstStyle>
            <a:lvl1pPr>
              <a:defRPr/>
            </a:lvl1pPr>
          </a:lstStyle>
          <a:p>
            <a:pPr>
              <a:defRPr/>
            </a:pPr>
            <a:endParaRPr lang="ru-RU"/>
          </a:p>
        </p:txBody>
      </p:sp>
      <p:sp>
        <p:nvSpPr>
          <p:cNvPr id="24" name="Нижний колонтитул 4"/>
          <p:cNvSpPr>
            <a:spLocks noGrp="1"/>
          </p:cNvSpPr>
          <p:nvPr>
            <p:ph type="ftr" sz="quarter" idx="11"/>
          </p:nvPr>
        </p:nvSpPr>
        <p:spPr/>
        <p:txBody>
          <a:bodyPr/>
          <a:lstStyle>
            <a:lvl1pPr>
              <a:defRPr/>
            </a:lvl1pPr>
          </a:lstStyle>
          <a:p>
            <a:pPr>
              <a:defRPr/>
            </a:pPr>
            <a:endParaRPr lang="ru-RU"/>
          </a:p>
        </p:txBody>
      </p:sp>
      <p:sp>
        <p:nvSpPr>
          <p:cNvPr id="25" name="Номер слайда 5"/>
          <p:cNvSpPr>
            <a:spLocks noGrp="1"/>
          </p:cNvSpPr>
          <p:nvPr>
            <p:ph type="sldNum" sz="quarter" idx="12"/>
          </p:nvPr>
        </p:nvSpPr>
        <p:spPr/>
        <p:txBody>
          <a:bodyPr/>
          <a:lstStyle>
            <a:lvl1pPr>
              <a:defRPr/>
            </a:lvl1pPr>
          </a:lstStyle>
          <a:p>
            <a:pPr>
              <a:defRPr/>
            </a:pPr>
            <a:fld id="{ABE297D9-17C4-4B3E-9CD8-E2DB6AD70129}" type="slidenum">
              <a:rPr lang="ru-RU"/>
              <a:pPr>
                <a:defRPr/>
              </a:pPr>
              <a:t>‹#›</a:t>
            </a:fld>
            <a:endParaRPr lang="ru-RU"/>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499"/>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499"/>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utoUpdateAnimBg="0"/>
    </p:bldLst>
  </p:timing>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showMasterPhAnim="0" type="title">
  <p:cSld name="1_Титульный слайд">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3" name="Group 2"/>
          <p:cNvGrpSpPr>
            <a:grpSpLocks/>
          </p:cNvGrpSpPr>
          <p:nvPr/>
        </p:nvGrpSpPr>
        <p:grpSpPr bwMode="auto">
          <a:xfrm>
            <a:off x="0" y="0"/>
            <a:ext cx="9144000" cy="6934200"/>
            <a:chOff x="0" y="0"/>
            <a:chExt cx="5760" cy="4368"/>
          </a:xfrm>
        </p:grpSpPr>
        <p:sp>
          <p:nvSpPr>
            <p:cNvPr id="4" name="Freeform 3"/>
            <p:cNvSpPr>
              <a:spLocks/>
            </p:cNvSpPr>
            <p:nvPr/>
          </p:nvSpPr>
          <p:spPr bwMode="hidden">
            <a:xfrm>
              <a:off x="0" y="2208"/>
              <a:ext cx="2515" cy="1970"/>
            </a:xfrm>
            <a:custGeom>
              <a:avLst/>
              <a:gdLst/>
              <a:ahLst/>
              <a:cxnLst>
                <a:cxn ang="0">
                  <a:pos x="744" y="1669"/>
                </a:cxn>
                <a:cxn ang="0">
                  <a:pos x="852" y="1400"/>
                </a:cxn>
                <a:cxn ang="0">
                  <a:pos x="876" y="1171"/>
                </a:cxn>
                <a:cxn ang="0">
                  <a:pos x="979" y="1370"/>
                </a:cxn>
                <a:cxn ang="0">
                  <a:pos x="1231" y="1621"/>
                </a:cxn>
                <a:cxn ang="0">
                  <a:pos x="1471" y="1693"/>
                </a:cxn>
                <a:cxn ang="0">
                  <a:pos x="1819" y="1678"/>
                </a:cxn>
                <a:cxn ang="0">
                  <a:pos x="1893" y="1513"/>
                </a:cxn>
                <a:cxn ang="0">
                  <a:pos x="1874" y="1285"/>
                </a:cxn>
                <a:cxn ang="0">
                  <a:pos x="1783" y="967"/>
                </a:cxn>
                <a:cxn ang="0">
                  <a:pos x="1289" y="873"/>
                </a:cxn>
                <a:cxn ang="0">
                  <a:pos x="1549" y="745"/>
                </a:cxn>
                <a:cxn ang="0">
                  <a:pos x="1753" y="732"/>
                </a:cxn>
                <a:cxn ang="0">
                  <a:pos x="2107" y="618"/>
                </a:cxn>
                <a:cxn ang="0">
                  <a:pos x="2377" y="438"/>
                </a:cxn>
                <a:cxn ang="0">
                  <a:pos x="2420" y="343"/>
                </a:cxn>
                <a:cxn ang="0">
                  <a:pos x="2077" y="331"/>
                </a:cxn>
                <a:cxn ang="0">
                  <a:pos x="1951" y="301"/>
                </a:cxn>
                <a:cxn ang="0">
                  <a:pos x="1645" y="289"/>
                </a:cxn>
                <a:cxn ang="0">
                  <a:pos x="1297" y="408"/>
                </a:cxn>
                <a:cxn ang="0">
                  <a:pos x="1308" y="337"/>
                </a:cxn>
                <a:cxn ang="0">
                  <a:pos x="1453" y="168"/>
                </a:cxn>
                <a:cxn ang="0">
                  <a:pos x="1477" y="36"/>
                </a:cxn>
                <a:cxn ang="0">
                  <a:pos x="1417" y="24"/>
                </a:cxn>
                <a:cxn ang="0">
                  <a:pos x="1189" y="102"/>
                </a:cxn>
                <a:cxn ang="0">
                  <a:pos x="1026" y="144"/>
                </a:cxn>
                <a:cxn ang="0">
                  <a:pos x="889" y="331"/>
                </a:cxn>
                <a:cxn ang="0">
                  <a:pos x="726" y="480"/>
                </a:cxn>
                <a:cxn ang="0">
                  <a:pos x="643" y="540"/>
                </a:cxn>
                <a:cxn ang="0">
                  <a:pos x="600" y="516"/>
                </a:cxn>
                <a:cxn ang="0">
                  <a:pos x="552" y="486"/>
                </a:cxn>
                <a:cxn ang="0">
                  <a:pos x="528" y="462"/>
                </a:cxn>
                <a:cxn ang="0">
                  <a:pos x="474" y="426"/>
                </a:cxn>
                <a:cxn ang="0">
                  <a:pos x="415" y="390"/>
                </a:cxn>
                <a:cxn ang="0">
                  <a:pos x="366" y="366"/>
                </a:cxn>
                <a:cxn ang="0">
                  <a:pos x="192" y="234"/>
                </a:cxn>
                <a:cxn ang="0">
                  <a:pos x="570" y="564"/>
                </a:cxn>
                <a:cxn ang="0">
                  <a:pos x="444" y="732"/>
                </a:cxn>
                <a:cxn ang="0">
                  <a:pos x="318" y="787"/>
                </a:cxn>
                <a:cxn ang="0">
                  <a:pos x="127" y="853"/>
                </a:cxn>
                <a:cxn ang="0">
                  <a:pos x="0" y="1165"/>
                </a:cxn>
                <a:cxn ang="0">
                  <a:pos x="372" y="1015"/>
                </a:cxn>
                <a:cxn ang="0">
                  <a:pos x="222" y="1262"/>
                </a:cxn>
                <a:cxn ang="0">
                  <a:pos x="139" y="1459"/>
                </a:cxn>
                <a:cxn ang="0">
                  <a:pos x="102" y="1495"/>
                </a:cxn>
                <a:cxn ang="0">
                  <a:pos x="84" y="1519"/>
                </a:cxn>
                <a:cxn ang="0">
                  <a:pos x="96" y="1537"/>
                </a:cxn>
                <a:cxn ang="0">
                  <a:pos x="127" y="1567"/>
                </a:cxn>
                <a:cxn ang="0">
                  <a:pos x="145" y="1633"/>
                </a:cxn>
                <a:cxn ang="0">
                  <a:pos x="156" y="1693"/>
                </a:cxn>
                <a:cxn ang="0">
                  <a:pos x="162" y="1723"/>
                </a:cxn>
                <a:cxn ang="0">
                  <a:pos x="216" y="1802"/>
                </a:cxn>
                <a:cxn ang="0">
                  <a:pos x="228" y="1850"/>
                </a:cxn>
                <a:cxn ang="0">
                  <a:pos x="240" y="1904"/>
                </a:cxn>
                <a:cxn ang="0">
                  <a:pos x="246" y="1922"/>
                </a:cxn>
                <a:cxn ang="0">
                  <a:pos x="258" y="1970"/>
                </a:cxn>
                <a:cxn ang="0">
                  <a:pos x="462" y="1922"/>
                </a:cxn>
                <a:cxn ang="0">
                  <a:pos x="624" y="1778"/>
                </a:cxn>
              </a:cxnLst>
              <a:rect l="0" t="0" r="r" b="b"/>
              <a:pathLst>
                <a:path w="2515" h="1970">
                  <a:moveTo>
                    <a:pt x="624" y="1778"/>
                  </a:moveTo>
                  <a:lnTo>
                    <a:pt x="744" y="1669"/>
                  </a:lnTo>
                  <a:lnTo>
                    <a:pt x="834" y="1627"/>
                  </a:lnTo>
                  <a:lnTo>
                    <a:pt x="852" y="1400"/>
                  </a:lnTo>
                  <a:lnTo>
                    <a:pt x="834" y="1225"/>
                  </a:lnTo>
                  <a:lnTo>
                    <a:pt x="876" y="1171"/>
                  </a:lnTo>
                  <a:lnTo>
                    <a:pt x="901" y="1268"/>
                  </a:lnTo>
                  <a:lnTo>
                    <a:pt x="979" y="1370"/>
                  </a:lnTo>
                  <a:lnTo>
                    <a:pt x="1116" y="1519"/>
                  </a:lnTo>
                  <a:lnTo>
                    <a:pt x="1231" y="1621"/>
                  </a:lnTo>
                  <a:lnTo>
                    <a:pt x="1353" y="1632"/>
                  </a:lnTo>
                  <a:lnTo>
                    <a:pt x="1471" y="1693"/>
                  </a:lnTo>
                  <a:lnTo>
                    <a:pt x="1664" y="1659"/>
                  </a:lnTo>
                  <a:lnTo>
                    <a:pt x="1819" y="1678"/>
                  </a:lnTo>
                  <a:lnTo>
                    <a:pt x="1975" y="1632"/>
                  </a:lnTo>
                  <a:lnTo>
                    <a:pt x="1893" y="1513"/>
                  </a:lnTo>
                  <a:lnTo>
                    <a:pt x="1920" y="1385"/>
                  </a:lnTo>
                  <a:lnTo>
                    <a:pt x="1874" y="1285"/>
                  </a:lnTo>
                  <a:lnTo>
                    <a:pt x="1865" y="1129"/>
                  </a:lnTo>
                  <a:lnTo>
                    <a:pt x="1783" y="967"/>
                  </a:lnTo>
                  <a:lnTo>
                    <a:pt x="1527" y="891"/>
                  </a:lnTo>
                  <a:lnTo>
                    <a:pt x="1289" y="873"/>
                  </a:lnTo>
                  <a:lnTo>
                    <a:pt x="1393" y="781"/>
                  </a:lnTo>
                  <a:lnTo>
                    <a:pt x="1549" y="745"/>
                  </a:lnTo>
                  <a:lnTo>
                    <a:pt x="1620" y="738"/>
                  </a:lnTo>
                  <a:lnTo>
                    <a:pt x="1753" y="732"/>
                  </a:lnTo>
                  <a:lnTo>
                    <a:pt x="1933" y="720"/>
                  </a:lnTo>
                  <a:lnTo>
                    <a:pt x="2107" y="618"/>
                  </a:lnTo>
                  <a:lnTo>
                    <a:pt x="2227" y="516"/>
                  </a:lnTo>
                  <a:lnTo>
                    <a:pt x="2377" y="438"/>
                  </a:lnTo>
                  <a:lnTo>
                    <a:pt x="2515" y="337"/>
                  </a:lnTo>
                  <a:lnTo>
                    <a:pt x="2420" y="343"/>
                  </a:lnTo>
                  <a:lnTo>
                    <a:pt x="2191" y="343"/>
                  </a:lnTo>
                  <a:lnTo>
                    <a:pt x="2077" y="331"/>
                  </a:lnTo>
                  <a:lnTo>
                    <a:pt x="2053" y="301"/>
                  </a:lnTo>
                  <a:lnTo>
                    <a:pt x="1951" y="301"/>
                  </a:lnTo>
                  <a:lnTo>
                    <a:pt x="1795" y="259"/>
                  </a:lnTo>
                  <a:lnTo>
                    <a:pt x="1645" y="289"/>
                  </a:lnTo>
                  <a:lnTo>
                    <a:pt x="1447" y="372"/>
                  </a:lnTo>
                  <a:lnTo>
                    <a:pt x="1297" y="408"/>
                  </a:lnTo>
                  <a:lnTo>
                    <a:pt x="1153" y="414"/>
                  </a:lnTo>
                  <a:lnTo>
                    <a:pt x="1308" y="337"/>
                  </a:lnTo>
                  <a:lnTo>
                    <a:pt x="1465" y="198"/>
                  </a:lnTo>
                  <a:lnTo>
                    <a:pt x="1453" y="168"/>
                  </a:lnTo>
                  <a:lnTo>
                    <a:pt x="1465" y="102"/>
                  </a:lnTo>
                  <a:lnTo>
                    <a:pt x="1477" y="36"/>
                  </a:lnTo>
                  <a:lnTo>
                    <a:pt x="1453" y="0"/>
                  </a:lnTo>
                  <a:lnTo>
                    <a:pt x="1417" y="24"/>
                  </a:lnTo>
                  <a:lnTo>
                    <a:pt x="1356" y="42"/>
                  </a:lnTo>
                  <a:lnTo>
                    <a:pt x="1189" y="102"/>
                  </a:lnTo>
                  <a:lnTo>
                    <a:pt x="1098" y="144"/>
                  </a:lnTo>
                  <a:lnTo>
                    <a:pt x="1026" y="144"/>
                  </a:lnTo>
                  <a:lnTo>
                    <a:pt x="991" y="168"/>
                  </a:lnTo>
                  <a:lnTo>
                    <a:pt x="889" y="331"/>
                  </a:lnTo>
                  <a:lnTo>
                    <a:pt x="852" y="408"/>
                  </a:lnTo>
                  <a:lnTo>
                    <a:pt x="726" y="480"/>
                  </a:lnTo>
                  <a:lnTo>
                    <a:pt x="649" y="540"/>
                  </a:lnTo>
                  <a:lnTo>
                    <a:pt x="643" y="540"/>
                  </a:lnTo>
                  <a:lnTo>
                    <a:pt x="637" y="534"/>
                  </a:lnTo>
                  <a:lnTo>
                    <a:pt x="600" y="516"/>
                  </a:lnTo>
                  <a:lnTo>
                    <a:pt x="564" y="492"/>
                  </a:lnTo>
                  <a:lnTo>
                    <a:pt x="552" y="486"/>
                  </a:lnTo>
                  <a:lnTo>
                    <a:pt x="540" y="474"/>
                  </a:lnTo>
                  <a:lnTo>
                    <a:pt x="528" y="462"/>
                  </a:lnTo>
                  <a:lnTo>
                    <a:pt x="504" y="444"/>
                  </a:lnTo>
                  <a:lnTo>
                    <a:pt x="474" y="426"/>
                  </a:lnTo>
                  <a:lnTo>
                    <a:pt x="444" y="408"/>
                  </a:lnTo>
                  <a:lnTo>
                    <a:pt x="415" y="390"/>
                  </a:lnTo>
                  <a:lnTo>
                    <a:pt x="385" y="372"/>
                  </a:lnTo>
                  <a:lnTo>
                    <a:pt x="366" y="366"/>
                  </a:lnTo>
                  <a:lnTo>
                    <a:pt x="360" y="360"/>
                  </a:lnTo>
                  <a:lnTo>
                    <a:pt x="192" y="234"/>
                  </a:lnTo>
                  <a:lnTo>
                    <a:pt x="210" y="307"/>
                  </a:lnTo>
                  <a:lnTo>
                    <a:pt x="570" y="564"/>
                  </a:lnTo>
                  <a:lnTo>
                    <a:pt x="558" y="618"/>
                  </a:lnTo>
                  <a:lnTo>
                    <a:pt x="444" y="732"/>
                  </a:lnTo>
                  <a:lnTo>
                    <a:pt x="324" y="787"/>
                  </a:lnTo>
                  <a:lnTo>
                    <a:pt x="318" y="787"/>
                  </a:lnTo>
                  <a:lnTo>
                    <a:pt x="258" y="811"/>
                  </a:lnTo>
                  <a:lnTo>
                    <a:pt x="127" y="853"/>
                  </a:lnTo>
                  <a:lnTo>
                    <a:pt x="0" y="901"/>
                  </a:lnTo>
                  <a:lnTo>
                    <a:pt x="0" y="1165"/>
                  </a:lnTo>
                  <a:lnTo>
                    <a:pt x="78" y="1147"/>
                  </a:lnTo>
                  <a:lnTo>
                    <a:pt x="372" y="1015"/>
                  </a:lnTo>
                  <a:lnTo>
                    <a:pt x="336" y="1117"/>
                  </a:lnTo>
                  <a:lnTo>
                    <a:pt x="222" y="1262"/>
                  </a:lnTo>
                  <a:lnTo>
                    <a:pt x="145" y="1453"/>
                  </a:lnTo>
                  <a:lnTo>
                    <a:pt x="139" y="1459"/>
                  </a:lnTo>
                  <a:lnTo>
                    <a:pt x="133" y="1465"/>
                  </a:lnTo>
                  <a:lnTo>
                    <a:pt x="102" y="1495"/>
                  </a:lnTo>
                  <a:lnTo>
                    <a:pt x="90" y="1507"/>
                  </a:lnTo>
                  <a:lnTo>
                    <a:pt x="84" y="1519"/>
                  </a:lnTo>
                  <a:lnTo>
                    <a:pt x="84" y="1531"/>
                  </a:lnTo>
                  <a:lnTo>
                    <a:pt x="96" y="1537"/>
                  </a:lnTo>
                  <a:lnTo>
                    <a:pt x="114" y="1549"/>
                  </a:lnTo>
                  <a:lnTo>
                    <a:pt x="127" y="1567"/>
                  </a:lnTo>
                  <a:lnTo>
                    <a:pt x="139" y="1597"/>
                  </a:lnTo>
                  <a:lnTo>
                    <a:pt x="145" y="1633"/>
                  </a:lnTo>
                  <a:lnTo>
                    <a:pt x="150" y="1663"/>
                  </a:lnTo>
                  <a:lnTo>
                    <a:pt x="156" y="1693"/>
                  </a:lnTo>
                  <a:lnTo>
                    <a:pt x="162" y="1717"/>
                  </a:lnTo>
                  <a:lnTo>
                    <a:pt x="162" y="1723"/>
                  </a:lnTo>
                  <a:lnTo>
                    <a:pt x="216" y="1796"/>
                  </a:lnTo>
                  <a:lnTo>
                    <a:pt x="216" y="1802"/>
                  </a:lnTo>
                  <a:lnTo>
                    <a:pt x="222" y="1814"/>
                  </a:lnTo>
                  <a:lnTo>
                    <a:pt x="228" y="1850"/>
                  </a:lnTo>
                  <a:lnTo>
                    <a:pt x="234" y="1886"/>
                  </a:lnTo>
                  <a:lnTo>
                    <a:pt x="240" y="1904"/>
                  </a:lnTo>
                  <a:lnTo>
                    <a:pt x="240" y="1916"/>
                  </a:lnTo>
                  <a:lnTo>
                    <a:pt x="246" y="1922"/>
                  </a:lnTo>
                  <a:lnTo>
                    <a:pt x="252" y="1934"/>
                  </a:lnTo>
                  <a:lnTo>
                    <a:pt x="258" y="1970"/>
                  </a:lnTo>
                  <a:lnTo>
                    <a:pt x="438" y="1970"/>
                  </a:lnTo>
                  <a:lnTo>
                    <a:pt x="462" y="1922"/>
                  </a:lnTo>
                  <a:lnTo>
                    <a:pt x="624" y="1778"/>
                  </a:lnTo>
                  <a:lnTo>
                    <a:pt x="624" y="1778"/>
                  </a:lnTo>
                  <a:close/>
                </a:path>
              </a:pathLst>
            </a:custGeom>
            <a:gradFill rotWithShape="0">
              <a:gsLst>
                <a:gs pos="0">
                  <a:schemeClr val="bg2"/>
                </a:gs>
                <a:gs pos="50000">
                  <a:schemeClr val="bg1"/>
                </a:gs>
                <a:gs pos="100000">
                  <a:schemeClr val="bg2"/>
                </a:gs>
              </a:gsLst>
              <a:lin ang="27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5" name="Freeform 4"/>
            <p:cNvSpPr>
              <a:spLocks/>
            </p:cNvSpPr>
            <p:nvPr/>
          </p:nvSpPr>
          <p:spPr bwMode="hidden">
            <a:xfrm>
              <a:off x="0" y="2496"/>
              <a:ext cx="2112" cy="1604"/>
            </a:xfrm>
            <a:custGeom>
              <a:avLst/>
              <a:gdLst/>
              <a:ahLst/>
              <a:cxnLst>
                <a:cxn ang="0">
                  <a:pos x="580" y="1043"/>
                </a:cxn>
                <a:cxn ang="0">
                  <a:pos x="544" y="683"/>
                </a:cxn>
                <a:cxn ang="0">
                  <a:pos x="670" y="395"/>
                </a:cxn>
                <a:cxn ang="0">
                  <a:pos x="927" y="587"/>
                </a:cxn>
                <a:cxn ang="0">
                  <a:pos x="1214" y="869"/>
                </a:cxn>
                <a:cxn ang="0">
                  <a:pos x="1483" y="1109"/>
                </a:cxn>
                <a:cxn ang="0">
                  <a:pos x="1800" y="1360"/>
                </a:cxn>
                <a:cxn ang="0">
                  <a:pos x="1883" y="1414"/>
                </a:cxn>
                <a:cxn ang="0">
                  <a:pos x="1836" y="1354"/>
                </a:cxn>
                <a:cxn ang="0">
                  <a:pos x="1411" y="1001"/>
                </a:cxn>
                <a:cxn ang="0">
                  <a:pos x="1088" y="683"/>
                </a:cxn>
                <a:cxn ang="0">
                  <a:pos x="723" y="329"/>
                </a:cxn>
                <a:cxn ang="0">
                  <a:pos x="999" y="311"/>
                </a:cxn>
                <a:cxn ang="0">
                  <a:pos x="1286" y="317"/>
                </a:cxn>
                <a:cxn ang="0">
                  <a:pos x="1614" y="269"/>
                </a:cxn>
                <a:cxn ang="0">
                  <a:pos x="2123" y="197"/>
                </a:cxn>
                <a:cxn ang="0">
                  <a:pos x="2075" y="173"/>
                </a:cxn>
                <a:cxn ang="0">
                  <a:pos x="1543" y="257"/>
                </a:cxn>
                <a:cxn ang="0">
                  <a:pos x="1208" y="275"/>
                </a:cxn>
                <a:cxn ang="0">
                  <a:pos x="759" y="257"/>
                </a:cxn>
                <a:cxn ang="0">
                  <a:pos x="819" y="227"/>
                </a:cxn>
                <a:cxn ang="0">
                  <a:pos x="1142" y="0"/>
                </a:cxn>
                <a:cxn ang="0">
                  <a:pos x="1088" y="30"/>
                </a:cxn>
                <a:cxn ang="0">
                  <a:pos x="1010" y="84"/>
                </a:cxn>
                <a:cxn ang="0">
                  <a:pos x="855" y="191"/>
                </a:cxn>
                <a:cxn ang="0">
                  <a:pos x="670" y="281"/>
                </a:cxn>
                <a:cxn ang="0">
                  <a:pos x="634" y="359"/>
                </a:cxn>
                <a:cxn ang="0">
                  <a:pos x="305" y="587"/>
                </a:cxn>
                <a:cxn ang="0">
                  <a:pos x="0" y="725"/>
                </a:cxn>
                <a:cxn ang="0">
                  <a:pos x="0" y="731"/>
                </a:cxn>
                <a:cxn ang="0">
                  <a:pos x="0" y="767"/>
                </a:cxn>
                <a:cxn ang="0">
                  <a:pos x="299" y="635"/>
                </a:cxn>
                <a:cxn ang="0">
                  <a:pos x="592" y="431"/>
                </a:cxn>
                <a:cxn ang="0">
                  <a:pos x="508" y="671"/>
                </a:cxn>
                <a:cxn ang="0">
                  <a:pos x="526" y="995"/>
                </a:cxn>
                <a:cxn ang="0">
                  <a:pos x="460" y="1168"/>
                </a:cxn>
                <a:cxn ang="0">
                  <a:pos x="329" y="1480"/>
                </a:cxn>
                <a:cxn ang="0">
                  <a:pos x="323" y="1696"/>
                </a:cxn>
                <a:cxn ang="0">
                  <a:pos x="329" y="1696"/>
                </a:cxn>
                <a:cxn ang="0">
                  <a:pos x="347" y="1552"/>
                </a:cxn>
                <a:cxn ang="0">
                  <a:pos x="580" y="1043"/>
                </a:cxn>
                <a:cxn ang="0">
                  <a:pos x="580" y="1043"/>
                </a:cxn>
              </a:cxnLst>
              <a:rect l="0" t="0" r="r" b="b"/>
              <a:pathLst>
                <a:path w="2123" h="1696">
                  <a:moveTo>
                    <a:pt x="580" y="1043"/>
                  </a:moveTo>
                  <a:lnTo>
                    <a:pt x="544" y="683"/>
                  </a:lnTo>
                  <a:lnTo>
                    <a:pt x="670" y="395"/>
                  </a:lnTo>
                  <a:lnTo>
                    <a:pt x="927" y="587"/>
                  </a:lnTo>
                  <a:lnTo>
                    <a:pt x="1214" y="869"/>
                  </a:lnTo>
                  <a:lnTo>
                    <a:pt x="1483" y="1109"/>
                  </a:lnTo>
                  <a:lnTo>
                    <a:pt x="1800" y="1360"/>
                  </a:lnTo>
                  <a:lnTo>
                    <a:pt x="1883" y="1414"/>
                  </a:lnTo>
                  <a:lnTo>
                    <a:pt x="1836" y="1354"/>
                  </a:lnTo>
                  <a:lnTo>
                    <a:pt x="1411" y="1001"/>
                  </a:lnTo>
                  <a:lnTo>
                    <a:pt x="1088" y="683"/>
                  </a:lnTo>
                  <a:lnTo>
                    <a:pt x="723" y="329"/>
                  </a:lnTo>
                  <a:lnTo>
                    <a:pt x="999" y="311"/>
                  </a:lnTo>
                  <a:lnTo>
                    <a:pt x="1286" y="317"/>
                  </a:lnTo>
                  <a:lnTo>
                    <a:pt x="1614" y="269"/>
                  </a:lnTo>
                  <a:lnTo>
                    <a:pt x="2123" y="197"/>
                  </a:lnTo>
                  <a:lnTo>
                    <a:pt x="2075" y="173"/>
                  </a:lnTo>
                  <a:lnTo>
                    <a:pt x="1543" y="257"/>
                  </a:lnTo>
                  <a:lnTo>
                    <a:pt x="1208" y="275"/>
                  </a:lnTo>
                  <a:lnTo>
                    <a:pt x="759" y="257"/>
                  </a:lnTo>
                  <a:lnTo>
                    <a:pt x="819" y="227"/>
                  </a:lnTo>
                  <a:lnTo>
                    <a:pt x="1142" y="0"/>
                  </a:lnTo>
                  <a:lnTo>
                    <a:pt x="1088" y="30"/>
                  </a:lnTo>
                  <a:lnTo>
                    <a:pt x="1010" y="84"/>
                  </a:lnTo>
                  <a:lnTo>
                    <a:pt x="855" y="191"/>
                  </a:lnTo>
                  <a:lnTo>
                    <a:pt x="670" y="281"/>
                  </a:lnTo>
                  <a:lnTo>
                    <a:pt x="634" y="359"/>
                  </a:lnTo>
                  <a:lnTo>
                    <a:pt x="305" y="587"/>
                  </a:lnTo>
                  <a:lnTo>
                    <a:pt x="0" y="725"/>
                  </a:lnTo>
                  <a:lnTo>
                    <a:pt x="0" y="731"/>
                  </a:lnTo>
                  <a:lnTo>
                    <a:pt x="0" y="767"/>
                  </a:lnTo>
                  <a:lnTo>
                    <a:pt x="299" y="635"/>
                  </a:lnTo>
                  <a:lnTo>
                    <a:pt x="592" y="431"/>
                  </a:lnTo>
                  <a:lnTo>
                    <a:pt x="508" y="671"/>
                  </a:lnTo>
                  <a:lnTo>
                    <a:pt x="526" y="995"/>
                  </a:lnTo>
                  <a:lnTo>
                    <a:pt x="460" y="1168"/>
                  </a:lnTo>
                  <a:lnTo>
                    <a:pt x="329" y="1480"/>
                  </a:lnTo>
                  <a:lnTo>
                    <a:pt x="323" y="1696"/>
                  </a:lnTo>
                  <a:lnTo>
                    <a:pt x="329" y="1696"/>
                  </a:lnTo>
                  <a:lnTo>
                    <a:pt x="347" y="1552"/>
                  </a:lnTo>
                  <a:lnTo>
                    <a:pt x="580" y="1043"/>
                  </a:lnTo>
                  <a:lnTo>
                    <a:pt x="580" y="1043"/>
                  </a:lnTo>
                  <a:close/>
                </a:path>
              </a:pathLst>
            </a:custGeom>
            <a:gradFill rotWithShape="0">
              <a:gsLst>
                <a:gs pos="0">
                  <a:schemeClr val="accent2"/>
                </a:gs>
                <a:gs pos="100000">
                  <a:schemeClr val="bg1"/>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6" name="Freeform 5"/>
            <p:cNvSpPr>
              <a:spLocks/>
            </p:cNvSpPr>
            <p:nvPr/>
          </p:nvSpPr>
          <p:spPr bwMode="hidden">
            <a:xfrm>
              <a:off x="2092" y="3233"/>
              <a:ext cx="3668" cy="943"/>
            </a:xfrm>
            <a:custGeom>
              <a:avLst/>
              <a:gdLst/>
              <a:ahLst/>
              <a:cxnLst>
                <a:cxn ang="0">
                  <a:pos x="3338" y="288"/>
                </a:cxn>
                <a:cxn ang="0">
                  <a:pos x="3194" y="258"/>
                </a:cxn>
                <a:cxn ang="0">
                  <a:pos x="2816" y="234"/>
                </a:cxn>
                <a:cxn ang="0">
                  <a:pos x="2330" y="306"/>
                </a:cxn>
                <a:cxn ang="0">
                  <a:pos x="2372" y="258"/>
                </a:cxn>
                <a:cxn ang="0">
                  <a:pos x="2624" y="132"/>
                </a:cxn>
                <a:cxn ang="0">
                  <a:pos x="2707" y="24"/>
                </a:cxn>
                <a:cxn ang="0">
                  <a:pos x="2642" y="12"/>
                </a:cxn>
                <a:cxn ang="0">
                  <a:pos x="2515" y="54"/>
                </a:cxn>
                <a:cxn ang="0">
                  <a:pos x="2324" y="66"/>
                </a:cxn>
                <a:cxn ang="0">
                  <a:pos x="2101" y="90"/>
                </a:cxn>
                <a:cxn ang="0">
                  <a:pos x="1855" y="228"/>
                </a:cxn>
                <a:cxn ang="0">
                  <a:pos x="1591" y="337"/>
                </a:cxn>
                <a:cxn ang="0">
                  <a:pos x="1459" y="379"/>
                </a:cxn>
                <a:cxn ang="0">
                  <a:pos x="1417" y="361"/>
                </a:cxn>
                <a:cxn ang="0">
                  <a:pos x="1363" y="331"/>
                </a:cxn>
                <a:cxn ang="0">
                  <a:pos x="1344" y="312"/>
                </a:cxn>
                <a:cxn ang="0">
                  <a:pos x="1290" y="288"/>
                </a:cxn>
                <a:cxn ang="0">
                  <a:pos x="1230" y="252"/>
                </a:cxn>
                <a:cxn ang="0">
                  <a:pos x="1119" y="227"/>
                </a:cxn>
                <a:cxn ang="0">
                  <a:pos x="1320" y="438"/>
                </a:cxn>
                <a:cxn ang="0">
                  <a:pos x="960" y="558"/>
                </a:cxn>
                <a:cxn ang="0">
                  <a:pos x="474" y="630"/>
                </a:cxn>
                <a:cxn ang="0">
                  <a:pos x="132" y="781"/>
                </a:cxn>
                <a:cxn ang="0">
                  <a:pos x="234" y="847"/>
                </a:cxn>
                <a:cxn ang="0">
                  <a:pos x="925" y="739"/>
                </a:cxn>
                <a:cxn ang="0">
                  <a:pos x="637" y="925"/>
                </a:cxn>
                <a:cxn ang="0">
                  <a:pos x="1405" y="943"/>
                </a:cxn>
                <a:cxn ang="0">
                  <a:pos x="1447" y="943"/>
                </a:cxn>
                <a:cxn ang="0">
                  <a:pos x="2888" y="859"/>
                </a:cxn>
                <a:cxn ang="0">
                  <a:pos x="2582" y="708"/>
                </a:cxn>
                <a:cxn ang="0">
                  <a:pos x="2299" y="606"/>
                </a:cxn>
                <a:cxn ang="0">
                  <a:pos x="2606" y="588"/>
                </a:cxn>
                <a:cxn ang="0">
                  <a:pos x="3001" y="582"/>
                </a:cxn>
                <a:cxn ang="0">
                  <a:pos x="3452" y="438"/>
                </a:cxn>
                <a:cxn ang="0">
                  <a:pos x="3668" y="312"/>
                </a:cxn>
                <a:cxn ang="0">
                  <a:pos x="3482" y="300"/>
                </a:cxn>
              </a:cxnLst>
              <a:rect l="0" t="0" r="r" b="b"/>
              <a:pathLst>
                <a:path w="3668" h="943">
                  <a:moveTo>
                    <a:pt x="3482" y="300"/>
                  </a:moveTo>
                  <a:lnTo>
                    <a:pt x="3338" y="288"/>
                  </a:lnTo>
                  <a:lnTo>
                    <a:pt x="3320" y="264"/>
                  </a:lnTo>
                  <a:lnTo>
                    <a:pt x="3194" y="258"/>
                  </a:lnTo>
                  <a:lnTo>
                    <a:pt x="3019" y="216"/>
                  </a:lnTo>
                  <a:lnTo>
                    <a:pt x="2816" y="234"/>
                  </a:lnTo>
                  <a:lnTo>
                    <a:pt x="2533" y="288"/>
                  </a:lnTo>
                  <a:lnTo>
                    <a:pt x="2330" y="306"/>
                  </a:lnTo>
                  <a:lnTo>
                    <a:pt x="2149" y="312"/>
                  </a:lnTo>
                  <a:lnTo>
                    <a:pt x="2372" y="258"/>
                  </a:lnTo>
                  <a:lnTo>
                    <a:pt x="2624" y="156"/>
                  </a:lnTo>
                  <a:lnTo>
                    <a:pt x="2624" y="132"/>
                  </a:lnTo>
                  <a:lnTo>
                    <a:pt x="2666" y="78"/>
                  </a:lnTo>
                  <a:lnTo>
                    <a:pt x="2707" y="24"/>
                  </a:lnTo>
                  <a:lnTo>
                    <a:pt x="2695" y="0"/>
                  </a:lnTo>
                  <a:lnTo>
                    <a:pt x="2642" y="12"/>
                  </a:lnTo>
                  <a:lnTo>
                    <a:pt x="2557" y="30"/>
                  </a:lnTo>
                  <a:lnTo>
                    <a:pt x="2515" y="54"/>
                  </a:lnTo>
                  <a:lnTo>
                    <a:pt x="2425" y="84"/>
                  </a:lnTo>
                  <a:lnTo>
                    <a:pt x="2324" y="66"/>
                  </a:lnTo>
                  <a:lnTo>
                    <a:pt x="2191" y="90"/>
                  </a:lnTo>
                  <a:lnTo>
                    <a:pt x="2101" y="90"/>
                  </a:lnTo>
                  <a:lnTo>
                    <a:pt x="2047" y="108"/>
                  </a:lnTo>
                  <a:lnTo>
                    <a:pt x="1855" y="228"/>
                  </a:lnTo>
                  <a:lnTo>
                    <a:pt x="1771" y="288"/>
                  </a:lnTo>
                  <a:lnTo>
                    <a:pt x="1591" y="337"/>
                  </a:lnTo>
                  <a:lnTo>
                    <a:pt x="1465" y="379"/>
                  </a:lnTo>
                  <a:lnTo>
                    <a:pt x="1459" y="379"/>
                  </a:lnTo>
                  <a:lnTo>
                    <a:pt x="1453" y="373"/>
                  </a:lnTo>
                  <a:lnTo>
                    <a:pt x="1417" y="361"/>
                  </a:lnTo>
                  <a:lnTo>
                    <a:pt x="1381" y="343"/>
                  </a:lnTo>
                  <a:lnTo>
                    <a:pt x="1363" y="331"/>
                  </a:lnTo>
                  <a:lnTo>
                    <a:pt x="1357" y="324"/>
                  </a:lnTo>
                  <a:lnTo>
                    <a:pt x="1344" y="312"/>
                  </a:lnTo>
                  <a:lnTo>
                    <a:pt x="1320" y="300"/>
                  </a:lnTo>
                  <a:lnTo>
                    <a:pt x="1290" y="288"/>
                  </a:lnTo>
                  <a:lnTo>
                    <a:pt x="1260" y="270"/>
                  </a:lnTo>
                  <a:lnTo>
                    <a:pt x="1230" y="252"/>
                  </a:lnTo>
                  <a:lnTo>
                    <a:pt x="1187" y="227"/>
                  </a:lnTo>
                  <a:lnTo>
                    <a:pt x="1119" y="227"/>
                  </a:lnTo>
                  <a:lnTo>
                    <a:pt x="1357" y="397"/>
                  </a:lnTo>
                  <a:lnTo>
                    <a:pt x="1320" y="438"/>
                  </a:lnTo>
                  <a:lnTo>
                    <a:pt x="1135" y="522"/>
                  </a:lnTo>
                  <a:lnTo>
                    <a:pt x="960" y="558"/>
                  </a:lnTo>
                  <a:lnTo>
                    <a:pt x="684" y="600"/>
                  </a:lnTo>
                  <a:lnTo>
                    <a:pt x="474" y="630"/>
                  </a:lnTo>
                  <a:lnTo>
                    <a:pt x="390" y="684"/>
                  </a:lnTo>
                  <a:lnTo>
                    <a:pt x="132" y="781"/>
                  </a:lnTo>
                  <a:lnTo>
                    <a:pt x="0" y="829"/>
                  </a:lnTo>
                  <a:lnTo>
                    <a:pt x="234" y="847"/>
                  </a:lnTo>
                  <a:lnTo>
                    <a:pt x="498" y="829"/>
                  </a:lnTo>
                  <a:lnTo>
                    <a:pt x="925" y="739"/>
                  </a:lnTo>
                  <a:lnTo>
                    <a:pt x="840" y="817"/>
                  </a:lnTo>
                  <a:lnTo>
                    <a:pt x="637" y="925"/>
                  </a:lnTo>
                  <a:lnTo>
                    <a:pt x="613" y="943"/>
                  </a:lnTo>
                  <a:lnTo>
                    <a:pt x="1405" y="943"/>
                  </a:lnTo>
                  <a:lnTo>
                    <a:pt x="1411" y="925"/>
                  </a:lnTo>
                  <a:lnTo>
                    <a:pt x="1447" y="943"/>
                  </a:lnTo>
                  <a:lnTo>
                    <a:pt x="2924" y="943"/>
                  </a:lnTo>
                  <a:lnTo>
                    <a:pt x="2888" y="859"/>
                  </a:lnTo>
                  <a:lnTo>
                    <a:pt x="2713" y="775"/>
                  </a:lnTo>
                  <a:lnTo>
                    <a:pt x="2582" y="708"/>
                  </a:lnTo>
                  <a:lnTo>
                    <a:pt x="2336" y="636"/>
                  </a:lnTo>
                  <a:lnTo>
                    <a:pt x="2299" y="606"/>
                  </a:lnTo>
                  <a:lnTo>
                    <a:pt x="2509" y="582"/>
                  </a:lnTo>
                  <a:lnTo>
                    <a:pt x="2606" y="588"/>
                  </a:lnTo>
                  <a:lnTo>
                    <a:pt x="2773" y="588"/>
                  </a:lnTo>
                  <a:lnTo>
                    <a:pt x="3001" y="582"/>
                  </a:lnTo>
                  <a:lnTo>
                    <a:pt x="3259" y="516"/>
                  </a:lnTo>
                  <a:lnTo>
                    <a:pt x="3452" y="438"/>
                  </a:lnTo>
                  <a:lnTo>
                    <a:pt x="3668" y="391"/>
                  </a:lnTo>
                  <a:lnTo>
                    <a:pt x="3668" y="312"/>
                  </a:lnTo>
                  <a:lnTo>
                    <a:pt x="3482" y="300"/>
                  </a:lnTo>
                  <a:lnTo>
                    <a:pt x="3482" y="300"/>
                  </a:lnTo>
                  <a:close/>
                </a:path>
              </a:pathLst>
            </a:custGeom>
            <a:gradFill rotWithShape="0">
              <a:gsLst>
                <a:gs pos="0">
                  <a:schemeClr val="bg2"/>
                </a:gs>
                <a:gs pos="100000">
                  <a:schemeClr val="bg1"/>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7" name="Freeform 6"/>
            <p:cNvSpPr>
              <a:spLocks/>
            </p:cNvSpPr>
            <p:nvPr/>
          </p:nvSpPr>
          <p:spPr bwMode="hidden">
            <a:xfrm>
              <a:off x="0" y="524"/>
              <a:ext cx="973" cy="1195"/>
            </a:xfrm>
            <a:custGeom>
              <a:avLst/>
              <a:gdLst/>
              <a:ahLst/>
              <a:cxnLst>
                <a:cxn ang="0">
                  <a:pos x="323" y="1186"/>
                </a:cxn>
                <a:cxn ang="0">
                  <a:pos x="490" y="1192"/>
                </a:cxn>
                <a:cxn ang="0">
                  <a:pos x="580" y="1150"/>
                </a:cxn>
                <a:cxn ang="0">
                  <a:pos x="813" y="1085"/>
                </a:cxn>
                <a:cxn ang="0">
                  <a:pos x="933" y="1055"/>
                </a:cxn>
                <a:cxn ang="0">
                  <a:pos x="759" y="989"/>
                </a:cxn>
                <a:cxn ang="0">
                  <a:pos x="556" y="953"/>
                </a:cxn>
                <a:cxn ang="0">
                  <a:pos x="197" y="971"/>
                </a:cxn>
                <a:cxn ang="0">
                  <a:pos x="299" y="893"/>
                </a:cxn>
                <a:cxn ang="0">
                  <a:pos x="496" y="803"/>
                </a:cxn>
                <a:cxn ang="0">
                  <a:pos x="694" y="671"/>
                </a:cxn>
                <a:cxn ang="0">
                  <a:pos x="700" y="671"/>
                </a:cxn>
                <a:cxn ang="0">
                  <a:pos x="712" y="665"/>
                </a:cxn>
                <a:cxn ang="0">
                  <a:pos x="753" y="647"/>
                </a:cxn>
                <a:cxn ang="0">
                  <a:pos x="777" y="641"/>
                </a:cxn>
                <a:cxn ang="0">
                  <a:pos x="789" y="629"/>
                </a:cxn>
                <a:cxn ang="0">
                  <a:pos x="795" y="617"/>
                </a:cxn>
                <a:cxn ang="0">
                  <a:pos x="789" y="611"/>
                </a:cxn>
                <a:cxn ang="0">
                  <a:pos x="783" y="599"/>
                </a:cxn>
                <a:cxn ang="0">
                  <a:pos x="783" y="575"/>
                </a:cxn>
                <a:cxn ang="0">
                  <a:pos x="795" y="545"/>
                </a:cxn>
                <a:cxn ang="0">
                  <a:pos x="807" y="515"/>
                </a:cxn>
                <a:cxn ang="0">
                  <a:pos x="825" y="485"/>
                </a:cxn>
                <a:cxn ang="0">
                  <a:pos x="837" y="455"/>
                </a:cxn>
                <a:cxn ang="0">
                  <a:pos x="843" y="437"/>
                </a:cxn>
                <a:cxn ang="0">
                  <a:pos x="849" y="431"/>
                </a:cxn>
                <a:cxn ang="0">
                  <a:pos x="849" y="347"/>
                </a:cxn>
                <a:cxn ang="0">
                  <a:pos x="849" y="341"/>
                </a:cxn>
                <a:cxn ang="0">
                  <a:pos x="855" y="335"/>
                </a:cxn>
                <a:cxn ang="0">
                  <a:pos x="873" y="305"/>
                </a:cxn>
                <a:cxn ang="0">
                  <a:pos x="885" y="269"/>
                </a:cxn>
                <a:cxn ang="0">
                  <a:pos x="897" y="239"/>
                </a:cxn>
                <a:cxn ang="0">
                  <a:pos x="903" y="227"/>
                </a:cxn>
                <a:cxn ang="0">
                  <a:pos x="909" y="215"/>
                </a:cxn>
                <a:cxn ang="0">
                  <a:pos x="927" y="173"/>
                </a:cxn>
                <a:cxn ang="0">
                  <a:pos x="945" y="137"/>
                </a:cxn>
                <a:cxn ang="0">
                  <a:pos x="951" y="125"/>
                </a:cxn>
                <a:cxn ang="0">
                  <a:pos x="951" y="119"/>
                </a:cxn>
                <a:cxn ang="0">
                  <a:pos x="969" y="0"/>
                </a:cxn>
                <a:cxn ang="0">
                  <a:pos x="945" y="47"/>
                </a:cxn>
                <a:cxn ang="0">
                  <a:pos x="783" y="113"/>
                </a:cxn>
                <a:cxn ang="0">
                  <a:pos x="706" y="161"/>
                </a:cxn>
                <a:cxn ang="0">
                  <a:pos x="460" y="233"/>
                </a:cxn>
                <a:cxn ang="0">
                  <a:pos x="281" y="287"/>
                </a:cxn>
                <a:cxn ang="0">
                  <a:pos x="173" y="293"/>
                </a:cxn>
                <a:cxn ang="0">
                  <a:pos x="12" y="485"/>
                </a:cxn>
                <a:cxn ang="0">
                  <a:pos x="0" y="509"/>
                </a:cxn>
                <a:cxn ang="0">
                  <a:pos x="0" y="1186"/>
                </a:cxn>
                <a:cxn ang="0">
                  <a:pos x="96" y="1180"/>
                </a:cxn>
                <a:cxn ang="0">
                  <a:pos x="323" y="1186"/>
                </a:cxn>
                <a:cxn ang="0">
                  <a:pos x="323" y="1186"/>
                </a:cxn>
              </a:cxnLst>
              <a:rect l="0" t="0" r="r" b="b"/>
              <a:pathLst>
                <a:path w="969" h="1192">
                  <a:moveTo>
                    <a:pt x="323" y="1186"/>
                  </a:moveTo>
                  <a:lnTo>
                    <a:pt x="490" y="1192"/>
                  </a:lnTo>
                  <a:lnTo>
                    <a:pt x="580" y="1150"/>
                  </a:lnTo>
                  <a:lnTo>
                    <a:pt x="813" y="1085"/>
                  </a:lnTo>
                  <a:lnTo>
                    <a:pt x="933" y="1055"/>
                  </a:lnTo>
                  <a:lnTo>
                    <a:pt x="759" y="989"/>
                  </a:lnTo>
                  <a:lnTo>
                    <a:pt x="556" y="953"/>
                  </a:lnTo>
                  <a:lnTo>
                    <a:pt x="197" y="971"/>
                  </a:lnTo>
                  <a:lnTo>
                    <a:pt x="299" y="893"/>
                  </a:lnTo>
                  <a:lnTo>
                    <a:pt x="496" y="803"/>
                  </a:lnTo>
                  <a:lnTo>
                    <a:pt x="694" y="671"/>
                  </a:lnTo>
                  <a:lnTo>
                    <a:pt x="700" y="671"/>
                  </a:lnTo>
                  <a:lnTo>
                    <a:pt x="712" y="665"/>
                  </a:lnTo>
                  <a:lnTo>
                    <a:pt x="753" y="647"/>
                  </a:lnTo>
                  <a:lnTo>
                    <a:pt x="777" y="641"/>
                  </a:lnTo>
                  <a:lnTo>
                    <a:pt x="789" y="629"/>
                  </a:lnTo>
                  <a:lnTo>
                    <a:pt x="795" y="617"/>
                  </a:lnTo>
                  <a:lnTo>
                    <a:pt x="789" y="611"/>
                  </a:lnTo>
                  <a:lnTo>
                    <a:pt x="783" y="599"/>
                  </a:lnTo>
                  <a:lnTo>
                    <a:pt x="783" y="575"/>
                  </a:lnTo>
                  <a:lnTo>
                    <a:pt x="795" y="545"/>
                  </a:lnTo>
                  <a:lnTo>
                    <a:pt x="807" y="515"/>
                  </a:lnTo>
                  <a:lnTo>
                    <a:pt x="825" y="485"/>
                  </a:lnTo>
                  <a:lnTo>
                    <a:pt x="837" y="455"/>
                  </a:lnTo>
                  <a:lnTo>
                    <a:pt x="843" y="437"/>
                  </a:lnTo>
                  <a:lnTo>
                    <a:pt x="849" y="431"/>
                  </a:lnTo>
                  <a:lnTo>
                    <a:pt x="849" y="347"/>
                  </a:lnTo>
                  <a:lnTo>
                    <a:pt x="849" y="341"/>
                  </a:lnTo>
                  <a:lnTo>
                    <a:pt x="855" y="335"/>
                  </a:lnTo>
                  <a:lnTo>
                    <a:pt x="873" y="305"/>
                  </a:lnTo>
                  <a:lnTo>
                    <a:pt x="885" y="269"/>
                  </a:lnTo>
                  <a:lnTo>
                    <a:pt x="897" y="239"/>
                  </a:lnTo>
                  <a:lnTo>
                    <a:pt x="903" y="227"/>
                  </a:lnTo>
                  <a:lnTo>
                    <a:pt x="909" y="215"/>
                  </a:lnTo>
                  <a:lnTo>
                    <a:pt x="927" y="173"/>
                  </a:lnTo>
                  <a:lnTo>
                    <a:pt x="945" y="137"/>
                  </a:lnTo>
                  <a:lnTo>
                    <a:pt x="951" y="125"/>
                  </a:lnTo>
                  <a:lnTo>
                    <a:pt x="951" y="119"/>
                  </a:lnTo>
                  <a:lnTo>
                    <a:pt x="969" y="0"/>
                  </a:lnTo>
                  <a:lnTo>
                    <a:pt x="945" y="47"/>
                  </a:lnTo>
                  <a:lnTo>
                    <a:pt x="783" y="113"/>
                  </a:lnTo>
                  <a:lnTo>
                    <a:pt x="706" y="161"/>
                  </a:lnTo>
                  <a:lnTo>
                    <a:pt x="460" y="233"/>
                  </a:lnTo>
                  <a:lnTo>
                    <a:pt x="281" y="287"/>
                  </a:lnTo>
                  <a:lnTo>
                    <a:pt x="173" y="293"/>
                  </a:lnTo>
                  <a:lnTo>
                    <a:pt x="12" y="485"/>
                  </a:lnTo>
                  <a:lnTo>
                    <a:pt x="0" y="509"/>
                  </a:lnTo>
                  <a:lnTo>
                    <a:pt x="0" y="1186"/>
                  </a:lnTo>
                  <a:lnTo>
                    <a:pt x="96" y="1180"/>
                  </a:lnTo>
                  <a:lnTo>
                    <a:pt x="323" y="1186"/>
                  </a:lnTo>
                  <a:lnTo>
                    <a:pt x="323" y="1186"/>
                  </a:lnTo>
                  <a:close/>
                </a:path>
              </a:pathLst>
            </a:custGeom>
            <a:gradFill rotWithShape="0">
              <a:gsLst>
                <a:gs pos="0">
                  <a:schemeClr val="bg2"/>
                </a:gs>
                <a:gs pos="100000">
                  <a:schemeClr val="bg1"/>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8" name="Freeform 7"/>
            <p:cNvSpPr>
              <a:spLocks/>
            </p:cNvSpPr>
            <p:nvPr/>
          </p:nvSpPr>
          <p:spPr bwMode="hidden">
            <a:xfrm>
              <a:off x="3188" y="1"/>
              <a:ext cx="2570" cy="2266"/>
            </a:xfrm>
            <a:custGeom>
              <a:avLst/>
              <a:gdLst/>
              <a:ahLst/>
              <a:cxnLst>
                <a:cxn ang="0">
                  <a:pos x="859" y="612"/>
                </a:cxn>
                <a:cxn ang="0">
                  <a:pos x="1087" y="853"/>
                </a:cxn>
                <a:cxn ang="0">
                  <a:pos x="961" y="913"/>
                </a:cxn>
                <a:cxn ang="0">
                  <a:pos x="786" y="883"/>
                </a:cxn>
                <a:cxn ang="0">
                  <a:pos x="450" y="931"/>
                </a:cxn>
                <a:cxn ang="0">
                  <a:pos x="150" y="1075"/>
                </a:cxn>
                <a:cxn ang="0">
                  <a:pos x="78" y="1165"/>
                </a:cxn>
                <a:cxn ang="0">
                  <a:pos x="361" y="1256"/>
                </a:cxn>
                <a:cxn ang="0">
                  <a:pos x="444" y="1316"/>
                </a:cxn>
                <a:cxn ang="0">
                  <a:pos x="697" y="1400"/>
                </a:cxn>
                <a:cxn ang="0">
                  <a:pos x="1026" y="1346"/>
                </a:cxn>
                <a:cxn ang="0">
                  <a:pos x="991" y="1412"/>
                </a:cxn>
                <a:cxn ang="0">
                  <a:pos x="804" y="1574"/>
                </a:cxn>
                <a:cxn ang="0">
                  <a:pos x="726" y="1718"/>
                </a:cxn>
                <a:cxn ang="0">
                  <a:pos x="768" y="1742"/>
                </a:cxn>
                <a:cxn ang="0">
                  <a:pos x="865" y="1693"/>
                </a:cxn>
                <a:cxn ang="0">
                  <a:pos x="991" y="1699"/>
                </a:cxn>
                <a:cxn ang="0">
                  <a:pos x="1135" y="1627"/>
                </a:cxn>
                <a:cxn ang="0">
                  <a:pos x="1183" y="1669"/>
                </a:cxn>
                <a:cxn ang="0">
                  <a:pos x="1399" y="1436"/>
                </a:cxn>
                <a:cxn ang="0">
                  <a:pos x="1615" y="1334"/>
                </a:cxn>
                <a:cxn ang="0">
                  <a:pos x="1645" y="1370"/>
                </a:cxn>
                <a:cxn ang="0">
                  <a:pos x="1681" y="1430"/>
                </a:cxn>
                <a:cxn ang="0">
                  <a:pos x="1699" y="1466"/>
                </a:cxn>
                <a:cxn ang="0">
                  <a:pos x="1747" y="1550"/>
                </a:cxn>
                <a:cxn ang="0">
                  <a:pos x="1772" y="1586"/>
                </a:cxn>
                <a:cxn ang="0">
                  <a:pos x="2124" y="2248"/>
                </a:cxn>
                <a:cxn ang="0">
                  <a:pos x="1693" y="1322"/>
                </a:cxn>
                <a:cxn ang="0">
                  <a:pos x="1861" y="1165"/>
                </a:cxn>
                <a:cxn ang="0">
                  <a:pos x="2173" y="1099"/>
                </a:cxn>
                <a:cxn ang="0">
                  <a:pos x="2390" y="1009"/>
                </a:cxn>
                <a:cxn ang="0">
                  <a:pos x="2570" y="805"/>
                </a:cxn>
                <a:cxn ang="0">
                  <a:pos x="2342" y="781"/>
                </a:cxn>
                <a:cxn ang="0">
                  <a:pos x="2114" y="763"/>
                </a:cxn>
                <a:cxn ang="0">
                  <a:pos x="2408" y="433"/>
                </a:cxn>
                <a:cxn ang="0">
                  <a:pos x="2426" y="421"/>
                </a:cxn>
                <a:cxn ang="0">
                  <a:pos x="2474" y="379"/>
                </a:cxn>
                <a:cxn ang="0">
                  <a:pos x="2492" y="355"/>
                </a:cxn>
                <a:cxn ang="0">
                  <a:pos x="2474" y="337"/>
                </a:cxn>
                <a:cxn ang="0">
                  <a:pos x="2474" y="271"/>
                </a:cxn>
                <a:cxn ang="0">
                  <a:pos x="2492" y="192"/>
                </a:cxn>
                <a:cxn ang="0">
                  <a:pos x="2504" y="132"/>
                </a:cxn>
                <a:cxn ang="0">
                  <a:pos x="2492" y="36"/>
                </a:cxn>
                <a:cxn ang="0">
                  <a:pos x="2492" y="24"/>
                </a:cxn>
                <a:cxn ang="0">
                  <a:pos x="2102" y="0"/>
                </a:cxn>
                <a:cxn ang="0">
                  <a:pos x="1909" y="90"/>
                </a:cxn>
                <a:cxn ang="0">
                  <a:pos x="1747" y="535"/>
                </a:cxn>
                <a:cxn ang="0">
                  <a:pos x="1711" y="469"/>
                </a:cxn>
                <a:cxn ang="0">
                  <a:pos x="1633" y="144"/>
                </a:cxn>
                <a:cxn ang="0">
                  <a:pos x="1579" y="0"/>
                </a:cxn>
                <a:cxn ang="0">
                  <a:pos x="738" y="186"/>
                </a:cxn>
                <a:cxn ang="0">
                  <a:pos x="756" y="463"/>
                </a:cxn>
              </a:cxnLst>
              <a:rect l="0" t="0" r="r" b="b"/>
              <a:pathLst>
                <a:path w="2570" h="2266">
                  <a:moveTo>
                    <a:pt x="756" y="463"/>
                  </a:moveTo>
                  <a:lnTo>
                    <a:pt x="859" y="612"/>
                  </a:lnTo>
                  <a:lnTo>
                    <a:pt x="937" y="720"/>
                  </a:lnTo>
                  <a:lnTo>
                    <a:pt x="1087" y="853"/>
                  </a:lnTo>
                  <a:lnTo>
                    <a:pt x="1105" y="907"/>
                  </a:lnTo>
                  <a:lnTo>
                    <a:pt x="961" y="913"/>
                  </a:lnTo>
                  <a:lnTo>
                    <a:pt x="895" y="901"/>
                  </a:lnTo>
                  <a:lnTo>
                    <a:pt x="786" y="883"/>
                  </a:lnTo>
                  <a:lnTo>
                    <a:pt x="637" y="859"/>
                  </a:lnTo>
                  <a:lnTo>
                    <a:pt x="450" y="931"/>
                  </a:lnTo>
                  <a:lnTo>
                    <a:pt x="306" y="1021"/>
                  </a:lnTo>
                  <a:lnTo>
                    <a:pt x="150" y="1075"/>
                  </a:lnTo>
                  <a:lnTo>
                    <a:pt x="0" y="1153"/>
                  </a:lnTo>
                  <a:lnTo>
                    <a:pt x="78" y="1165"/>
                  </a:lnTo>
                  <a:lnTo>
                    <a:pt x="264" y="1220"/>
                  </a:lnTo>
                  <a:lnTo>
                    <a:pt x="361" y="1256"/>
                  </a:lnTo>
                  <a:lnTo>
                    <a:pt x="367" y="1298"/>
                  </a:lnTo>
                  <a:lnTo>
                    <a:pt x="444" y="1316"/>
                  </a:lnTo>
                  <a:lnTo>
                    <a:pt x="558" y="1400"/>
                  </a:lnTo>
                  <a:lnTo>
                    <a:pt x="697" y="1400"/>
                  </a:lnTo>
                  <a:lnTo>
                    <a:pt x="895" y="1346"/>
                  </a:lnTo>
                  <a:lnTo>
                    <a:pt x="1026" y="1346"/>
                  </a:lnTo>
                  <a:lnTo>
                    <a:pt x="1147" y="1358"/>
                  </a:lnTo>
                  <a:lnTo>
                    <a:pt x="991" y="1412"/>
                  </a:lnTo>
                  <a:lnTo>
                    <a:pt x="804" y="1538"/>
                  </a:lnTo>
                  <a:lnTo>
                    <a:pt x="804" y="1574"/>
                  </a:lnTo>
                  <a:lnTo>
                    <a:pt x="762" y="1645"/>
                  </a:lnTo>
                  <a:lnTo>
                    <a:pt x="726" y="1718"/>
                  </a:lnTo>
                  <a:lnTo>
                    <a:pt x="732" y="1754"/>
                  </a:lnTo>
                  <a:lnTo>
                    <a:pt x="768" y="1742"/>
                  </a:lnTo>
                  <a:lnTo>
                    <a:pt x="829" y="1730"/>
                  </a:lnTo>
                  <a:lnTo>
                    <a:pt x="865" y="1693"/>
                  </a:lnTo>
                  <a:lnTo>
                    <a:pt x="925" y="1663"/>
                  </a:lnTo>
                  <a:lnTo>
                    <a:pt x="991" y="1699"/>
                  </a:lnTo>
                  <a:lnTo>
                    <a:pt x="1087" y="1675"/>
                  </a:lnTo>
                  <a:lnTo>
                    <a:pt x="1135" y="1627"/>
                  </a:lnTo>
                  <a:lnTo>
                    <a:pt x="1147" y="1687"/>
                  </a:lnTo>
                  <a:lnTo>
                    <a:pt x="1183" y="1669"/>
                  </a:lnTo>
                  <a:lnTo>
                    <a:pt x="1333" y="1514"/>
                  </a:lnTo>
                  <a:lnTo>
                    <a:pt x="1399" y="1436"/>
                  </a:lnTo>
                  <a:lnTo>
                    <a:pt x="1526" y="1382"/>
                  </a:lnTo>
                  <a:lnTo>
                    <a:pt x="1615" y="1334"/>
                  </a:lnTo>
                  <a:lnTo>
                    <a:pt x="1627" y="1346"/>
                  </a:lnTo>
                  <a:lnTo>
                    <a:pt x="1645" y="1370"/>
                  </a:lnTo>
                  <a:lnTo>
                    <a:pt x="1669" y="1400"/>
                  </a:lnTo>
                  <a:lnTo>
                    <a:pt x="1681" y="1430"/>
                  </a:lnTo>
                  <a:lnTo>
                    <a:pt x="1687" y="1448"/>
                  </a:lnTo>
                  <a:lnTo>
                    <a:pt x="1699" y="1466"/>
                  </a:lnTo>
                  <a:lnTo>
                    <a:pt x="1729" y="1520"/>
                  </a:lnTo>
                  <a:lnTo>
                    <a:pt x="1747" y="1550"/>
                  </a:lnTo>
                  <a:lnTo>
                    <a:pt x="1766" y="1574"/>
                  </a:lnTo>
                  <a:lnTo>
                    <a:pt x="1772" y="1586"/>
                  </a:lnTo>
                  <a:lnTo>
                    <a:pt x="1778" y="1592"/>
                  </a:lnTo>
                  <a:lnTo>
                    <a:pt x="2124" y="2248"/>
                  </a:lnTo>
                  <a:lnTo>
                    <a:pt x="2215" y="2266"/>
                  </a:lnTo>
                  <a:lnTo>
                    <a:pt x="1693" y="1322"/>
                  </a:lnTo>
                  <a:lnTo>
                    <a:pt x="1723" y="1262"/>
                  </a:lnTo>
                  <a:lnTo>
                    <a:pt x="1861" y="1165"/>
                  </a:lnTo>
                  <a:lnTo>
                    <a:pt x="1988" y="1129"/>
                  </a:lnTo>
                  <a:lnTo>
                    <a:pt x="2173" y="1099"/>
                  </a:lnTo>
                  <a:lnTo>
                    <a:pt x="2318" y="1075"/>
                  </a:lnTo>
                  <a:lnTo>
                    <a:pt x="2390" y="1009"/>
                  </a:lnTo>
                  <a:lnTo>
                    <a:pt x="2570" y="895"/>
                  </a:lnTo>
                  <a:lnTo>
                    <a:pt x="2570" y="805"/>
                  </a:lnTo>
                  <a:lnTo>
                    <a:pt x="2516" y="787"/>
                  </a:lnTo>
                  <a:lnTo>
                    <a:pt x="2342" y="781"/>
                  </a:lnTo>
                  <a:lnTo>
                    <a:pt x="2042" y="871"/>
                  </a:lnTo>
                  <a:lnTo>
                    <a:pt x="2114" y="763"/>
                  </a:lnTo>
                  <a:lnTo>
                    <a:pt x="2264" y="624"/>
                  </a:lnTo>
                  <a:lnTo>
                    <a:pt x="2408" y="433"/>
                  </a:lnTo>
                  <a:lnTo>
                    <a:pt x="2414" y="433"/>
                  </a:lnTo>
                  <a:lnTo>
                    <a:pt x="2426" y="421"/>
                  </a:lnTo>
                  <a:lnTo>
                    <a:pt x="2456" y="397"/>
                  </a:lnTo>
                  <a:lnTo>
                    <a:pt x="2474" y="379"/>
                  </a:lnTo>
                  <a:lnTo>
                    <a:pt x="2486" y="367"/>
                  </a:lnTo>
                  <a:lnTo>
                    <a:pt x="2492" y="355"/>
                  </a:lnTo>
                  <a:lnTo>
                    <a:pt x="2486" y="349"/>
                  </a:lnTo>
                  <a:lnTo>
                    <a:pt x="2474" y="337"/>
                  </a:lnTo>
                  <a:lnTo>
                    <a:pt x="2474" y="307"/>
                  </a:lnTo>
                  <a:lnTo>
                    <a:pt x="2474" y="271"/>
                  </a:lnTo>
                  <a:lnTo>
                    <a:pt x="2480" y="228"/>
                  </a:lnTo>
                  <a:lnTo>
                    <a:pt x="2492" y="192"/>
                  </a:lnTo>
                  <a:lnTo>
                    <a:pt x="2498" y="156"/>
                  </a:lnTo>
                  <a:lnTo>
                    <a:pt x="2504" y="132"/>
                  </a:lnTo>
                  <a:lnTo>
                    <a:pt x="2504" y="126"/>
                  </a:lnTo>
                  <a:lnTo>
                    <a:pt x="2492" y="36"/>
                  </a:lnTo>
                  <a:lnTo>
                    <a:pt x="2492" y="36"/>
                  </a:lnTo>
                  <a:lnTo>
                    <a:pt x="2492" y="24"/>
                  </a:lnTo>
                  <a:lnTo>
                    <a:pt x="2498" y="0"/>
                  </a:lnTo>
                  <a:lnTo>
                    <a:pt x="2102" y="0"/>
                  </a:lnTo>
                  <a:lnTo>
                    <a:pt x="2006" y="60"/>
                  </a:lnTo>
                  <a:lnTo>
                    <a:pt x="1909" y="90"/>
                  </a:lnTo>
                  <a:lnTo>
                    <a:pt x="1808" y="337"/>
                  </a:lnTo>
                  <a:lnTo>
                    <a:pt x="1747" y="535"/>
                  </a:lnTo>
                  <a:lnTo>
                    <a:pt x="1687" y="588"/>
                  </a:lnTo>
                  <a:lnTo>
                    <a:pt x="1711" y="469"/>
                  </a:lnTo>
                  <a:lnTo>
                    <a:pt x="1687" y="343"/>
                  </a:lnTo>
                  <a:lnTo>
                    <a:pt x="1633" y="144"/>
                  </a:lnTo>
                  <a:lnTo>
                    <a:pt x="1585" y="12"/>
                  </a:lnTo>
                  <a:lnTo>
                    <a:pt x="1579" y="0"/>
                  </a:lnTo>
                  <a:lnTo>
                    <a:pt x="786" y="0"/>
                  </a:lnTo>
                  <a:lnTo>
                    <a:pt x="738" y="186"/>
                  </a:lnTo>
                  <a:lnTo>
                    <a:pt x="756" y="463"/>
                  </a:lnTo>
                  <a:lnTo>
                    <a:pt x="756" y="463"/>
                  </a:lnTo>
                  <a:close/>
                </a:path>
              </a:pathLst>
            </a:custGeom>
            <a:gradFill rotWithShape="0">
              <a:gsLst>
                <a:gs pos="0">
                  <a:schemeClr val="bg2"/>
                </a:gs>
                <a:gs pos="100000">
                  <a:schemeClr val="bg1"/>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9" name="Freeform 8"/>
            <p:cNvSpPr>
              <a:spLocks/>
            </p:cNvSpPr>
            <p:nvPr/>
          </p:nvSpPr>
          <p:spPr bwMode="hidden">
            <a:xfrm>
              <a:off x="3525" y="1"/>
              <a:ext cx="2185" cy="1508"/>
            </a:xfrm>
            <a:custGeom>
              <a:avLst/>
              <a:gdLst/>
              <a:ahLst/>
              <a:cxnLst>
                <a:cxn ang="0">
                  <a:pos x="1034" y="767"/>
                </a:cxn>
                <a:cxn ang="0">
                  <a:pos x="1190" y="1235"/>
                </a:cxn>
                <a:cxn ang="0">
                  <a:pos x="956" y="1193"/>
                </a:cxn>
                <a:cxn ang="0">
                  <a:pos x="723" y="1127"/>
                </a:cxn>
                <a:cxn ang="0">
                  <a:pos x="442" y="1109"/>
                </a:cxn>
                <a:cxn ang="0">
                  <a:pos x="0" y="1079"/>
                </a:cxn>
                <a:cxn ang="0">
                  <a:pos x="30" y="1115"/>
                </a:cxn>
                <a:cxn ang="0">
                  <a:pos x="496" y="1133"/>
                </a:cxn>
                <a:cxn ang="0">
                  <a:pos x="777" y="1187"/>
                </a:cxn>
                <a:cxn ang="0">
                  <a:pos x="1130" y="1301"/>
                </a:cxn>
                <a:cxn ang="0">
                  <a:pos x="1070" y="1319"/>
                </a:cxn>
                <a:cxn ang="0">
                  <a:pos x="711" y="1505"/>
                </a:cxn>
                <a:cxn ang="0">
                  <a:pos x="765" y="1481"/>
                </a:cxn>
                <a:cxn ang="0">
                  <a:pos x="861" y="1439"/>
                </a:cxn>
                <a:cxn ang="0">
                  <a:pos x="1022" y="1355"/>
                </a:cxn>
                <a:cxn ang="0">
                  <a:pos x="1214" y="1295"/>
                </a:cxn>
                <a:cxn ang="0">
                  <a:pos x="1267" y="1223"/>
                </a:cxn>
                <a:cxn ang="0">
                  <a:pos x="1632" y="1043"/>
                </a:cxn>
                <a:cxn ang="0">
                  <a:pos x="1931" y="953"/>
                </a:cxn>
                <a:cxn ang="0">
                  <a:pos x="2176" y="821"/>
                </a:cxn>
                <a:cxn ang="0">
                  <a:pos x="1961" y="911"/>
                </a:cxn>
                <a:cxn ang="0">
                  <a:pos x="1656" y="989"/>
                </a:cxn>
                <a:cxn ang="0">
                  <a:pos x="1339" y="1151"/>
                </a:cxn>
                <a:cxn ang="0">
                  <a:pos x="1501" y="905"/>
                </a:cxn>
                <a:cxn ang="0">
                  <a:pos x="1620" y="545"/>
                </a:cxn>
                <a:cxn ang="0">
                  <a:pos x="1740" y="372"/>
                </a:cxn>
                <a:cxn ang="0">
                  <a:pos x="1979" y="60"/>
                </a:cxn>
                <a:cxn ang="0">
                  <a:pos x="2003" y="0"/>
                </a:cxn>
                <a:cxn ang="0">
                  <a:pos x="1973" y="0"/>
                </a:cxn>
                <a:cxn ang="0">
                  <a:pos x="1596" y="480"/>
                </a:cxn>
                <a:cxn ang="0">
                  <a:pos x="1477" y="887"/>
                </a:cxn>
                <a:cxn ang="0">
                  <a:pos x="1255" y="1175"/>
                </a:cxn>
                <a:cxn ang="0">
                  <a:pos x="1130" y="905"/>
                </a:cxn>
                <a:cxn ang="0">
                  <a:pos x="1010" y="540"/>
                </a:cxn>
                <a:cxn ang="0">
                  <a:pos x="885" y="222"/>
                </a:cxn>
                <a:cxn ang="0">
                  <a:pos x="789" y="0"/>
                </a:cxn>
                <a:cxn ang="0">
                  <a:pos x="753" y="0"/>
                </a:cxn>
                <a:cxn ang="0">
                  <a:pos x="903" y="354"/>
                </a:cxn>
                <a:cxn ang="0">
                  <a:pos x="1034" y="767"/>
                </a:cxn>
                <a:cxn ang="0">
                  <a:pos x="1034" y="767"/>
                </a:cxn>
              </a:cxnLst>
              <a:rect l="0" t="0" r="r" b="b"/>
              <a:pathLst>
                <a:path w="2176" h="1505">
                  <a:moveTo>
                    <a:pt x="1034" y="767"/>
                  </a:moveTo>
                  <a:lnTo>
                    <a:pt x="1190" y="1235"/>
                  </a:lnTo>
                  <a:lnTo>
                    <a:pt x="956" y="1193"/>
                  </a:lnTo>
                  <a:lnTo>
                    <a:pt x="723" y="1127"/>
                  </a:lnTo>
                  <a:lnTo>
                    <a:pt x="442" y="1109"/>
                  </a:lnTo>
                  <a:lnTo>
                    <a:pt x="0" y="1079"/>
                  </a:lnTo>
                  <a:lnTo>
                    <a:pt x="30" y="1115"/>
                  </a:lnTo>
                  <a:lnTo>
                    <a:pt x="496" y="1133"/>
                  </a:lnTo>
                  <a:lnTo>
                    <a:pt x="777" y="1187"/>
                  </a:lnTo>
                  <a:lnTo>
                    <a:pt x="1130" y="1301"/>
                  </a:lnTo>
                  <a:lnTo>
                    <a:pt x="1070" y="1319"/>
                  </a:lnTo>
                  <a:lnTo>
                    <a:pt x="711" y="1505"/>
                  </a:lnTo>
                  <a:lnTo>
                    <a:pt x="765" y="1481"/>
                  </a:lnTo>
                  <a:lnTo>
                    <a:pt x="861" y="1439"/>
                  </a:lnTo>
                  <a:lnTo>
                    <a:pt x="1022" y="1355"/>
                  </a:lnTo>
                  <a:lnTo>
                    <a:pt x="1214" y="1295"/>
                  </a:lnTo>
                  <a:lnTo>
                    <a:pt x="1267" y="1223"/>
                  </a:lnTo>
                  <a:lnTo>
                    <a:pt x="1632" y="1043"/>
                  </a:lnTo>
                  <a:lnTo>
                    <a:pt x="1931" y="953"/>
                  </a:lnTo>
                  <a:lnTo>
                    <a:pt x="2176" y="821"/>
                  </a:lnTo>
                  <a:lnTo>
                    <a:pt x="1961" y="911"/>
                  </a:lnTo>
                  <a:lnTo>
                    <a:pt x="1656" y="989"/>
                  </a:lnTo>
                  <a:lnTo>
                    <a:pt x="1339" y="1151"/>
                  </a:lnTo>
                  <a:lnTo>
                    <a:pt x="1501" y="905"/>
                  </a:lnTo>
                  <a:lnTo>
                    <a:pt x="1620" y="545"/>
                  </a:lnTo>
                  <a:lnTo>
                    <a:pt x="1740" y="372"/>
                  </a:lnTo>
                  <a:lnTo>
                    <a:pt x="1979" y="60"/>
                  </a:lnTo>
                  <a:lnTo>
                    <a:pt x="2003" y="0"/>
                  </a:lnTo>
                  <a:lnTo>
                    <a:pt x="1973" y="0"/>
                  </a:lnTo>
                  <a:lnTo>
                    <a:pt x="1596" y="480"/>
                  </a:lnTo>
                  <a:lnTo>
                    <a:pt x="1477" y="887"/>
                  </a:lnTo>
                  <a:lnTo>
                    <a:pt x="1255" y="1175"/>
                  </a:lnTo>
                  <a:lnTo>
                    <a:pt x="1130" y="905"/>
                  </a:lnTo>
                  <a:lnTo>
                    <a:pt x="1010" y="540"/>
                  </a:lnTo>
                  <a:lnTo>
                    <a:pt x="885" y="222"/>
                  </a:lnTo>
                  <a:lnTo>
                    <a:pt x="789" y="0"/>
                  </a:lnTo>
                  <a:lnTo>
                    <a:pt x="753" y="0"/>
                  </a:lnTo>
                  <a:lnTo>
                    <a:pt x="903" y="354"/>
                  </a:lnTo>
                  <a:lnTo>
                    <a:pt x="1034" y="767"/>
                  </a:lnTo>
                  <a:lnTo>
                    <a:pt x="1034" y="767"/>
                  </a:lnTo>
                  <a:close/>
                </a:path>
              </a:pathLst>
            </a:custGeom>
            <a:gradFill rotWithShape="0">
              <a:gsLst>
                <a:gs pos="0">
                  <a:schemeClr val="accent2"/>
                </a:gs>
                <a:gs pos="100000">
                  <a:schemeClr val="bg1"/>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10" name="Freeform 9"/>
            <p:cNvSpPr>
              <a:spLocks/>
            </p:cNvSpPr>
            <p:nvPr/>
          </p:nvSpPr>
          <p:spPr bwMode="hidden">
            <a:xfrm>
              <a:off x="0" y="649"/>
              <a:ext cx="816" cy="806"/>
            </a:xfrm>
            <a:custGeom>
              <a:avLst/>
              <a:gdLst/>
              <a:ahLst/>
              <a:cxnLst>
                <a:cxn ang="0">
                  <a:pos x="161" y="564"/>
                </a:cxn>
                <a:cxn ang="0">
                  <a:pos x="329" y="438"/>
                </a:cxn>
                <a:cxn ang="0">
                  <a:pos x="646" y="216"/>
                </a:cxn>
                <a:cxn ang="0">
                  <a:pos x="813" y="0"/>
                </a:cxn>
                <a:cxn ang="0">
                  <a:pos x="676" y="150"/>
                </a:cxn>
                <a:cxn ang="0">
                  <a:pos x="144" y="504"/>
                </a:cxn>
                <a:cxn ang="0">
                  <a:pos x="0" y="732"/>
                </a:cxn>
                <a:cxn ang="0">
                  <a:pos x="0" y="804"/>
                </a:cxn>
                <a:cxn ang="0">
                  <a:pos x="161" y="564"/>
                </a:cxn>
                <a:cxn ang="0">
                  <a:pos x="161" y="564"/>
                </a:cxn>
              </a:cxnLst>
              <a:rect l="0" t="0" r="r" b="b"/>
              <a:pathLst>
                <a:path w="813" h="804">
                  <a:moveTo>
                    <a:pt x="161" y="564"/>
                  </a:moveTo>
                  <a:lnTo>
                    <a:pt x="329" y="438"/>
                  </a:lnTo>
                  <a:lnTo>
                    <a:pt x="646" y="216"/>
                  </a:lnTo>
                  <a:lnTo>
                    <a:pt x="813" y="0"/>
                  </a:lnTo>
                  <a:lnTo>
                    <a:pt x="676" y="150"/>
                  </a:lnTo>
                  <a:lnTo>
                    <a:pt x="144" y="504"/>
                  </a:lnTo>
                  <a:lnTo>
                    <a:pt x="0" y="732"/>
                  </a:lnTo>
                  <a:lnTo>
                    <a:pt x="0" y="804"/>
                  </a:lnTo>
                  <a:lnTo>
                    <a:pt x="161" y="564"/>
                  </a:lnTo>
                  <a:lnTo>
                    <a:pt x="161" y="564"/>
                  </a:lnTo>
                  <a:close/>
                </a:path>
              </a:pathLst>
            </a:custGeom>
            <a:gradFill rotWithShape="0">
              <a:gsLst>
                <a:gs pos="0">
                  <a:schemeClr val="accent2"/>
                </a:gs>
                <a:gs pos="100000">
                  <a:schemeClr val="bg1"/>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11" name="Freeform 10"/>
            <p:cNvSpPr>
              <a:spLocks/>
            </p:cNvSpPr>
            <p:nvPr/>
          </p:nvSpPr>
          <p:spPr bwMode="hidden">
            <a:xfrm>
              <a:off x="0" y="1545"/>
              <a:ext cx="762" cy="107"/>
            </a:xfrm>
            <a:custGeom>
              <a:avLst/>
              <a:gdLst/>
              <a:ahLst/>
              <a:cxnLst>
                <a:cxn ang="0">
                  <a:pos x="460" y="66"/>
                </a:cxn>
                <a:cxn ang="0">
                  <a:pos x="759" y="0"/>
                </a:cxn>
                <a:cxn ang="0">
                  <a:pos x="496" y="36"/>
                </a:cxn>
                <a:cxn ang="0">
                  <a:pos x="138" y="48"/>
                </a:cxn>
                <a:cxn ang="0">
                  <a:pos x="0" y="78"/>
                </a:cxn>
                <a:cxn ang="0">
                  <a:pos x="0" y="107"/>
                </a:cxn>
                <a:cxn ang="0">
                  <a:pos x="96" y="89"/>
                </a:cxn>
                <a:cxn ang="0">
                  <a:pos x="460" y="66"/>
                </a:cxn>
                <a:cxn ang="0">
                  <a:pos x="460" y="66"/>
                </a:cxn>
              </a:cxnLst>
              <a:rect l="0" t="0" r="r" b="b"/>
              <a:pathLst>
                <a:path w="759" h="107">
                  <a:moveTo>
                    <a:pt x="460" y="66"/>
                  </a:moveTo>
                  <a:lnTo>
                    <a:pt x="759" y="0"/>
                  </a:lnTo>
                  <a:lnTo>
                    <a:pt x="496" y="36"/>
                  </a:lnTo>
                  <a:lnTo>
                    <a:pt x="138" y="48"/>
                  </a:lnTo>
                  <a:lnTo>
                    <a:pt x="0" y="78"/>
                  </a:lnTo>
                  <a:lnTo>
                    <a:pt x="0" y="107"/>
                  </a:lnTo>
                  <a:lnTo>
                    <a:pt x="96" y="89"/>
                  </a:lnTo>
                  <a:lnTo>
                    <a:pt x="460" y="66"/>
                  </a:lnTo>
                  <a:lnTo>
                    <a:pt x="460" y="66"/>
                  </a:lnTo>
                  <a:close/>
                </a:path>
              </a:pathLst>
            </a:custGeom>
            <a:gradFill rotWithShape="0">
              <a:gsLst>
                <a:gs pos="0">
                  <a:schemeClr val="accent2"/>
                </a:gs>
                <a:gs pos="100000">
                  <a:schemeClr val="bg1"/>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12" name="Freeform 11"/>
            <p:cNvSpPr>
              <a:spLocks/>
            </p:cNvSpPr>
            <p:nvPr/>
          </p:nvSpPr>
          <p:spPr bwMode="hidden">
            <a:xfrm>
              <a:off x="2314" y="3431"/>
              <a:ext cx="3182" cy="745"/>
            </a:xfrm>
            <a:custGeom>
              <a:avLst/>
              <a:gdLst/>
              <a:ahLst/>
              <a:cxnLst>
                <a:cxn ang="0">
                  <a:pos x="1387" y="239"/>
                </a:cxn>
                <a:cxn ang="0">
                  <a:pos x="1734" y="233"/>
                </a:cxn>
                <a:cxn ang="0">
                  <a:pos x="2087" y="251"/>
                </a:cxn>
                <a:cxn ang="0">
                  <a:pos x="2505" y="233"/>
                </a:cxn>
                <a:cxn ang="0">
                  <a:pos x="3169" y="204"/>
                </a:cxn>
                <a:cxn ang="0">
                  <a:pos x="3115" y="186"/>
                </a:cxn>
                <a:cxn ang="0">
                  <a:pos x="2422" y="221"/>
                </a:cxn>
                <a:cxn ang="0">
                  <a:pos x="2003" y="221"/>
                </a:cxn>
                <a:cxn ang="0">
                  <a:pos x="1459" y="186"/>
                </a:cxn>
                <a:cxn ang="0">
                  <a:pos x="1543" y="168"/>
                </a:cxn>
                <a:cxn ang="0">
                  <a:pos x="2039" y="0"/>
                </a:cxn>
                <a:cxn ang="0">
                  <a:pos x="1961" y="24"/>
                </a:cxn>
                <a:cxn ang="0">
                  <a:pos x="1836" y="66"/>
                </a:cxn>
                <a:cxn ang="0">
                  <a:pos x="1602" y="138"/>
                </a:cxn>
                <a:cxn ang="0">
                  <a:pos x="1339" y="198"/>
                </a:cxn>
                <a:cxn ang="0">
                  <a:pos x="1268" y="251"/>
                </a:cxn>
                <a:cxn ang="0">
                  <a:pos x="765" y="413"/>
                </a:cxn>
                <a:cxn ang="0">
                  <a:pos x="335" y="503"/>
                </a:cxn>
                <a:cxn ang="0">
                  <a:pos x="0" y="617"/>
                </a:cxn>
                <a:cxn ang="0">
                  <a:pos x="299" y="539"/>
                </a:cxn>
                <a:cxn ang="0">
                  <a:pos x="735" y="449"/>
                </a:cxn>
                <a:cxn ang="0">
                  <a:pos x="1178" y="311"/>
                </a:cxn>
                <a:cxn ang="0">
                  <a:pos x="981" y="491"/>
                </a:cxn>
                <a:cxn ang="0">
                  <a:pos x="867" y="743"/>
                </a:cxn>
                <a:cxn ang="0">
                  <a:pos x="861" y="743"/>
                </a:cxn>
                <a:cxn ang="0">
                  <a:pos x="933" y="743"/>
                </a:cxn>
                <a:cxn ang="0">
                  <a:pos x="1022" y="497"/>
                </a:cxn>
                <a:cxn ang="0">
                  <a:pos x="1297" y="281"/>
                </a:cxn>
                <a:cxn ang="0">
                  <a:pos x="1531" y="449"/>
                </a:cxn>
                <a:cxn ang="0">
                  <a:pos x="1770" y="677"/>
                </a:cxn>
                <a:cxn ang="0">
                  <a:pos x="1854" y="743"/>
                </a:cxn>
                <a:cxn ang="0">
                  <a:pos x="1919" y="743"/>
                </a:cxn>
                <a:cxn ang="0">
                  <a:pos x="1692" y="527"/>
                </a:cxn>
                <a:cxn ang="0">
                  <a:pos x="1387" y="239"/>
                </a:cxn>
                <a:cxn ang="0">
                  <a:pos x="1387" y="239"/>
                </a:cxn>
              </a:cxnLst>
              <a:rect l="0" t="0" r="r" b="b"/>
              <a:pathLst>
                <a:path w="3169" h="743">
                  <a:moveTo>
                    <a:pt x="1387" y="239"/>
                  </a:moveTo>
                  <a:lnTo>
                    <a:pt x="1734" y="233"/>
                  </a:lnTo>
                  <a:lnTo>
                    <a:pt x="2087" y="251"/>
                  </a:lnTo>
                  <a:lnTo>
                    <a:pt x="2505" y="233"/>
                  </a:lnTo>
                  <a:lnTo>
                    <a:pt x="3169" y="204"/>
                  </a:lnTo>
                  <a:lnTo>
                    <a:pt x="3115" y="186"/>
                  </a:lnTo>
                  <a:lnTo>
                    <a:pt x="2422" y="221"/>
                  </a:lnTo>
                  <a:lnTo>
                    <a:pt x="2003" y="221"/>
                  </a:lnTo>
                  <a:lnTo>
                    <a:pt x="1459" y="186"/>
                  </a:lnTo>
                  <a:lnTo>
                    <a:pt x="1543" y="168"/>
                  </a:lnTo>
                  <a:lnTo>
                    <a:pt x="2039" y="0"/>
                  </a:lnTo>
                  <a:lnTo>
                    <a:pt x="1961" y="24"/>
                  </a:lnTo>
                  <a:lnTo>
                    <a:pt x="1836" y="66"/>
                  </a:lnTo>
                  <a:lnTo>
                    <a:pt x="1602" y="138"/>
                  </a:lnTo>
                  <a:lnTo>
                    <a:pt x="1339" y="198"/>
                  </a:lnTo>
                  <a:lnTo>
                    <a:pt x="1268" y="251"/>
                  </a:lnTo>
                  <a:lnTo>
                    <a:pt x="765" y="413"/>
                  </a:lnTo>
                  <a:lnTo>
                    <a:pt x="335" y="503"/>
                  </a:lnTo>
                  <a:lnTo>
                    <a:pt x="0" y="617"/>
                  </a:lnTo>
                  <a:lnTo>
                    <a:pt x="299" y="539"/>
                  </a:lnTo>
                  <a:lnTo>
                    <a:pt x="735" y="449"/>
                  </a:lnTo>
                  <a:lnTo>
                    <a:pt x="1178" y="311"/>
                  </a:lnTo>
                  <a:lnTo>
                    <a:pt x="981" y="491"/>
                  </a:lnTo>
                  <a:lnTo>
                    <a:pt x="867" y="743"/>
                  </a:lnTo>
                  <a:lnTo>
                    <a:pt x="861" y="743"/>
                  </a:lnTo>
                  <a:lnTo>
                    <a:pt x="933" y="743"/>
                  </a:lnTo>
                  <a:lnTo>
                    <a:pt x="1022" y="497"/>
                  </a:lnTo>
                  <a:lnTo>
                    <a:pt x="1297" y="281"/>
                  </a:lnTo>
                  <a:lnTo>
                    <a:pt x="1531" y="449"/>
                  </a:lnTo>
                  <a:lnTo>
                    <a:pt x="1770" y="677"/>
                  </a:lnTo>
                  <a:lnTo>
                    <a:pt x="1854" y="743"/>
                  </a:lnTo>
                  <a:lnTo>
                    <a:pt x="1919" y="743"/>
                  </a:lnTo>
                  <a:lnTo>
                    <a:pt x="1692" y="527"/>
                  </a:lnTo>
                  <a:lnTo>
                    <a:pt x="1387" y="239"/>
                  </a:lnTo>
                  <a:lnTo>
                    <a:pt x="1387" y="239"/>
                  </a:lnTo>
                  <a:close/>
                </a:path>
              </a:pathLst>
            </a:custGeom>
            <a:gradFill rotWithShape="0">
              <a:gsLst>
                <a:gs pos="0">
                  <a:schemeClr val="accent2"/>
                </a:gs>
                <a:gs pos="100000">
                  <a:schemeClr val="bg1"/>
                </a:gs>
              </a:gsLst>
              <a:lin ang="27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13" name="Rectangle 12"/>
            <p:cNvSpPr>
              <a:spLocks noChangeArrowheads="1"/>
            </p:cNvSpPr>
            <p:nvPr/>
          </p:nvSpPr>
          <p:spPr bwMode="hidden">
            <a:xfrm>
              <a:off x="192" y="127"/>
              <a:ext cx="1" cy="1"/>
            </a:xfrm>
            <a:prstGeom prst="rect">
              <a:avLst/>
            </a:prstGeom>
            <a:solidFill>
              <a:srgbClr val="9A1E8D"/>
            </a:solidFill>
            <a:ln w="9525">
              <a:noFill/>
              <a:miter lim="800000"/>
              <a:headEnd/>
              <a:tailEnd/>
            </a:ln>
          </p:spPr>
          <p:txBody>
            <a:bodyPr/>
            <a:lstStyle/>
            <a:p>
              <a:pPr fontAlgn="auto">
                <a:spcBef>
                  <a:spcPts val="0"/>
                </a:spcBef>
                <a:spcAft>
                  <a:spcPts val="0"/>
                </a:spcAft>
                <a:defRPr/>
              </a:pPr>
              <a:endParaRPr lang="ru-RU">
                <a:latin typeface="+mn-lt"/>
                <a:cs typeface="+mn-cs"/>
              </a:endParaRPr>
            </a:p>
          </p:txBody>
        </p:sp>
        <p:sp>
          <p:nvSpPr>
            <p:cNvPr id="14" name="Rectangle 13"/>
            <p:cNvSpPr>
              <a:spLocks noChangeArrowheads="1"/>
            </p:cNvSpPr>
            <p:nvPr/>
          </p:nvSpPr>
          <p:spPr bwMode="hidden">
            <a:xfrm>
              <a:off x="204" y="131"/>
              <a:ext cx="1" cy="1"/>
            </a:xfrm>
            <a:prstGeom prst="rect">
              <a:avLst/>
            </a:prstGeom>
            <a:solidFill>
              <a:srgbClr val="9A1E8D"/>
            </a:solidFill>
            <a:ln w="9525">
              <a:noFill/>
              <a:miter lim="800000"/>
              <a:headEnd/>
              <a:tailEnd/>
            </a:ln>
          </p:spPr>
          <p:txBody>
            <a:bodyPr/>
            <a:lstStyle/>
            <a:p>
              <a:pPr fontAlgn="auto">
                <a:spcBef>
                  <a:spcPts val="0"/>
                </a:spcBef>
                <a:spcAft>
                  <a:spcPts val="0"/>
                </a:spcAft>
                <a:defRPr/>
              </a:pPr>
              <a:endParaRPr lang="ru-RU">
                <a:latin typeface="+mn-lt"/>
                <a:cs typeface="+mn-cs"/>
              </a:endParaRPr>
            </a:p>
          </p:txBody>
        </p:sp>
        <p:sp>
          <p:nvSpPr>
            <p:cNvPr id="15" name="Freeform 14"/>
            <p:cNvSpPr>
              <a:spLocks/>
            </p:cNvSpPr>
            <p:nvPr/>
          </p:nvSpPr>
          <p:spPr bwMode="hidden">
            <a:xfrm>
              <a:off x="0" y="4032"/>
              <a:ext cx="5760" cy="288"/>
            </a:xfrm>
            <a:custGeom>
              <a:avLst/>
              <a:gdLst/>
              <a:ahLst/>
              <a:cxnLst>
                <a:cxn ang="0">
                  <a:pos x="5740" y="288"/>
                </a:cxn>
                <a:cxn ang="0">
                  <a:pos x="0" y="288"/>
                </a:cxn>
                <a:cxn ang="0">
                  <a:pos x="0" y="0"/>
                </a:cxn>
                <a:cxn ang="0">
                  <a:pos x="5740" y="0"/>
                </a:cxn>
                <a:cxn ang="0">
                  <a:pos x="5740" y="288"/>
                </a:cxn>
                <a:cxn ang="0">
                  <a:pos x="5740" y="288"/>
                </a:cxn>
              </a:cxnLst>
              <a:rect l="0" t="0" r="r" b="b"/>
              <a:pathLst>
                <a:path w="5740" h="288">
                  <a:moveTo>
                    <a:pt x="5740" y="288"/>
                  </a:moveTo>
                  <a:lnTo>
                    <a:pt x="0" y="288"/>
                  </a:lnTo>
                  <a:lnTo>
                    <a:pt x="0" y="0"/>
                  </a:lnTo>
                  <a:lnTo>
                    <a:pt x="5740" y="0"/>
                  </a:lnTo>
                  <a:lnTo>
                    <a:pt x="5740" y="288"/>
                  </a:lnTo>
                  <a:lnTo>
                    <a:pt x="5740" y="288"/>
                  </a:lnTo>
                  <a:close/>
                </a:path>
              </a:pathLst>
            </a:custGeom>
            <a:gradFill rotWithShape="0">
              <a:gsLst>
                <a:gs pos="0">
                  <a:schemeClr val="bg1"/>
                </a:gs>
                <a:gs pos="100000">
                  <a:schemeClr val="bg1">
                    <a:gamma/>
                    <a:shade val="46275"/>
                    <a:invGamma/>
                  </a:schemeClr>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16" name="Freeform 15"/>
            <p:cNvSpPr>
              <a:spLocks/>
            </p:cNvSpPr>
            <p:nvPr/>
          </p:nvSpPr>
          <p:spPr bwMode="hidden">
            <a:xfrm>
              <a:off x="0" y="4032"/>
              <a:ext cx="5760" cy="336"/>
            </a:xfrm>
            <a:custGeom>
              <a:avLst/>
              <a:gdLst/>
              <a:ahLst/>
              <a:cxnLst>
                <a:cxn ang="0">
                  <a:pos x="5740" y="288"/>
                </a:cxn>
                <a:cxn ang="0">
                  <a:pos x="0" y="288"/>
                </a:cxn>
                <a:cxn ang="0">
                  <a:pos x="0" y="0"/>
                </a:cxn>
                <a:cxn ang="0">
                  <a:pos x="5740" y="0"/>
                </a:cxn>
                <a:cxn ang="0">
                  <a:pos x="5740" y="288"/>
                </a:cxn>
                <a:cxn ang="0">
                  <a:pos x="5740" y="288"/>
                </a:cxn>
              </a:cxnLst>
              <a:rect l="0" t="0" r="r" b="b"/>
              <a:pathLst>
                <a:path w="5740" h="288">
                  <a:moveTo>
                    <a:pt x="5740" y="288"/>
                  </a:moveTo>
                  <a:lnTo>
                    <a:pt x="0" y="288"/>
                  </a:lnTo>
                  <a:lnTo>
                    <a:pt x="0" y="0"/>
                  </a:lnTo>
                  <a:lnTo>
                    <a:pt x="5740" y="0"/>
                  </a:lnTo>
                  <a:lnTo>
                    <a:pt x="5740" y="288"/>
                  </a:lnTo>
                  <a:lnTo>
                    <a:pt x="5740" y="288"/>
                  </a:lnTo>
                  <a:close/>
                </a:path>
              </a:pathLst>
            </a:custGeom>
            <a:gradFill rotWithShape="0">
              <a:gsLst>
                <a:gs pos="0">
                  <a:schemeClr val="bg1"/>
                </a:gs>
                <a:gs pos="100000">
                  <a:schemeClr val="bg1">
                    <a:gamma/>
                    <a:shade val="46275"/>
                    <a:invGamma/>
                  </a:schemeClr>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17" name="Freeform 16"/>
            <p:cNvSpPr>
              <a:spLocks/>
            </p:cNvSpPr>
            <p:nvPr/>
          </p:nvSpPr>
          <p:spPr bwMode="hidden">
            <a:xfrm>
              <a:off x="0" y="0"/>
              <a:ext cx="5760" cy="288"/>
            </a:xfrm>
            <a:custGeom>
              <a:avLst/>
              <a:gdLst/>
              <a:ahLst/>
              <a:cxnLst>
                <a:cxn ang="0">
                  <a:pos x="5740" y="288"/>
                </a:cxn>
                <a:cxn ang="0">
                  <a:pos x="0" y="288"/>
                </a:cxn>
                <a:cxn ang="0">
                  <a:pos x="0" y="0"/>
                </a:cxn>
                <a:cxn ang="0">
                  <a:pos x="5740" y="0"/>
                </a:cxn>
                <a:cxn ang="0">
                  <a:pos x="5740" y="288"/>
                </a:cxn>
                <a:cxn ang="0">
                  <a:pos x="5740" y="288"/>
                </a:cxn>
              </a:cxnLst>
              <a:rect l="0" t="0" r="r" b="b"/>
              <a:pathLst>
                <a:path w="5740" h="288">
                  <a:moveTo>
                    <a:pt x="5740" y="288"/>
                  </a:moveTo>
                  <a:lnTo>
                    <a:pt x="0" y="288"/>
                  </a:lnTo>
                  <a:lnTo>
                    <a:pt x="0" y="0"/>
                  </a:lnTo>
                  <a:lnTo>
                    <a:pt x="5740" y="0"/>
                  </a:lnTo>
                  <a:lnTo>
                    <a:pt x="5740" y="288"/>
                  </a:lnTo>
                  <a:lnTo>
                    <a:pt x="5740" y="288"/>
                  </a:lnTo>
                  <a:close/>
                </a:path>
              </a:pathLst>
            </a:custGeom>
            <a:gradFill rotWithShape="0">
              <a:gsLst>
                <a:gs pos="0">
                  <a:schemeClr val="bg2">
                    <a:gamma/>
                    <a:shade val="56078"/>
                    <a:invGamma/>
                  </a:schemeClr>
                </a:gs>
                <a:gs pos="100000">
                  <a:schemeClr val="bg2"/>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18" name="Freeform 17"/>
            <p:cNvSpPr>
              <a:spLocks/>
            </p:cNvSpPr>
            <p:nvPr/>
          </p:nvSpPr>
          <p:spPr bwMode="hidden">
            <a:xfrm>
              <a:off x="509" y="229"/>
              <a:ext cx="3188" cy="2024"/>
            </a:xfrm>
            <a:custGeom>
              <a:avLst/>
              <a:gdLst/>
              <a:ahLst/>
              <a:cxnLst>
                <a:cxn ang="0">
                  <a:pos x="871" y="1423"/>
                </a:cxn>
                <a:cxn ang="0">
                  <a:pos x="907" y="1393"/>
                </a:cxn>
                <a:cxn ang="0">
                  <a:pos x="991" y="1320"/>
                </a:cxn>
                <a:cxn ang="0">
                  <a:pos x="1033" y="1297"/>
                </a:cxn>
                <a:cxn ang="0">
                  <a:pos x="1086" y="1249"/>
                </a:cxn>
                <a:cxn ang="0">
                  <a:pos x="1123" y="1219"/>
                </a:cxn>
                <a:cxn ang="0">
                  <a:pos x="1057" y="1153"/>
                </a:cxn>
                <a:cxn ang="0">
                  <a:pos x="877" y="1021"/>
                </a:cxn>
                <a:cxn ang="0">
                  <a:pos x="655" y="907"/>
                </a:cxn>
                <a:cxn ang="0">
                  <a:pos x="655" y="846"/>
                </a:cxn>
                <a:cxn ang="0">
                  <a:pos x="643" y="708"/>
                </a:cxn>
                <a:cxn ang="0">
                  <a:pos x="552" y="642"/>
                </a:cxn>
                <a:cxn ang="0">
                  <a:pos x="510" y="570"/>
                </a:cxn>
                <a:cxn ang="0">
                  <a:pos x="637" y="564"/>
                </a:cxn>
                <a:cxn ang="0">
                  <a:pos x="763" y="570"/>
                </a:cxn>
                <a:cxn ang="0">
                  <a:pos x="1091" y="850"/>
                </a:cxn>
                <a:cxn ang="0">
                  <a:pos x="1009" y="566"/>
                </a:cxn>
                <a:cxn ang="0">
                  <a:pos x="1054" y="265"/>
                </a:cxn>
                <a:cxn ang="0">
                  <a:pos x="1249" y="0"/>
                </a:cxn>
                <a:cxn ang="0">
                  <a:pos x="1466" y="292"/>
                </a:cxn>
                <a:cxn ang="0">
                  <a:pos x="1475" y="548"/>
                </a:cxn>
                <a:cxn ang="0">
                  <a:pos x="1567" y="630"/>
                </a:cxn>
                <a:cxn ang="0">
                  <a:pos x="1795" y="365"/>
                </a:cxn>
                <a:cxn ang="0">
                  <a:pos x="2245" y="150"/>
                </a:cxn>
                <a:cxn ang="0">
                  <a:pos x="2618" y="180"/>
                </a:cxn>
                <a:cxn ang="0">
                  <a:pos x="3050" y="150"/>
                </a:cxn>
                <a:cxn ang="0">
                  <a:pos x="3140" y="210"/>
                </a:cxn>
                <a:cxn ang="0">
                  <a:pos x="2990" y="210"/>
                </a:cxn>
                <a:cxn ang="0">
                  <a:pos x="2834" y="377"/>
                </a:cxn>
                <a:cxn ang="0">
                  <a:pos x="2702" y="648"/>
                </a:cxn>
                <a:cxn ang="0">
                  <a:pos x="2582" y="828"/>
                </a:cxn>
                <a:cxn ang="0">
                  <a:pos x="2234" y="1009"/>
                </a:cxn>
                <a:cxn ang="0">
                  <a:pos x="1963" y="1075"/>
                </a:cxn>
                <a:cxn ang="0">
                  <a:pos x="2257" y="1111"/>
                </a:cxn>
                <a:cxn ang="0">
                  <a:pos x="2600" y="1207"/>
                </a:cxn>
                <a:cxn ang="0">
                  <a:pos x="2894" y="1441"/>
                </a:cxn>
                <a:cxn ang="0">
                  <a:pos x="3122" y="1555"/>
                </a:cxn>
                <a:cxn ang="0">
                  <a:pos x="3032" y="1585"/>
                </a:cxn>
                <a:cxn ang="0">
                  <a:pos x="3008" y="1591"/>
                </a:cxn>
                <a:cxn ang="0">
                  <a:pos x="2960" y="1597"/>
                </a:cxn>
                <a:cxn ang="0">
                  <a:pos x="2882" y="1609"/>
                </a:cxn>
                <a:cxn ang="0">
                  <a:pos x="2846" y="1609"/>
                </a:cxn>
                <a:cxn ang="0">
                  <a:pos x="2774" y="1615"/>
                </a:cxn>
                <a:cxn ang="0">
                  <a:pos x="2726" y="1621"/>
                </a:cxn>
                <a:cxn ang="0">
                  <a:pos x="2708" y="1621"/>
                </a:cxn>
                <a:cxn ang="0">
                  <a:pos x="2594" y="1657"/>
                </a:cxn>
                <a:cxn ang="0">
                  <a:pos x="2533" y="1663"/>
                </a:cxn>
                <a:cxn ang="0">
                  <a:pos x="2444" y="1675"/>
                </a:cxn>
                <a:cxn ang="0">
                  <a:pos x="2378" y="1687"/>
                </a:cxn>
                <a:cxn ang="0">
                  <a:pos x="2360" y="1705"/>
                </a:cxn>
                <a:cxn ang="0">
                  <a:pos x="2305" y="1687"/>
                </a:cxn>
                <a:cxn ang="0">
                  <a:pos x="2263" y="1663"/>
                </a:cxn>
                <a:cxn ang="0">
                  <a:pos x="2017" y="1585"/>
                </a:cxn>
                <a:cxn ang="0">
                  <a:pos x="1711" y="1453"/>
                </a:cxn>
                <a:cxn ang="0">
                  <a:pos x="1880" y="1844"/>
                </a:cxn>
                <a:cxn ang="0">
                  <a:pos x="1771" y="1922"/>
                </a:cxn>
                <a:cxn ang="0">
                  <a:pos x="1531" y="1753"/>
                </a:cxn>
                <a:cxn ang="0">
                  <a:pos x="1411" y="1477"/>
                </a:cxn>
                <a:cxn ang="0">
                  <a:pos x="1219" y="1291"/>
                </a:cxn>
                <a:cxn ang="0">
                  <a:pos x="127" y="2006"/>
                </a:cxn>
                <a:cxn ang="0">
                  <a:pos x="865" y="1429"/>
                </a:cxn>
              </a:cxnLst>
              <a:rect l="0" t="0" r="r" b="b"/>
              <a:pathLst>
                <a:path w="3188" h="2024">
                  <a:moveTo>
                    <a:pt x="865" y="1429"/>
                  </a:moveTo>
                  <a:lnTo>
                    <a:pt x="871" y="1423"/>
                  </a:lnTo>
                  <a:lnTo>
                    <a:pt x="889" y="1411"/>
                  </a:lnTo>
                  <a:lnTo>
                    <a:pt x="907" y="1393"/>
                  </a:lnTo>
                  <a:lnTo>
                    <a:pt x="937" y="1369"/>
                  </a:lnTo>
                  <a:lnTo>
                    <a:pt x="991" y="1320"/>
                  </a:lnTo>
                  <a:lnTo>
                    <a:pt x="1015" y="1309"/>
                  </a:lnTo>
                  <a:lnTo>
                    <a:pt x="1033" y="1297"/>
                  </a:lnTo>
                  <a:lnTo>
                    <a:pt x="1057" y="1279"/>
                  </a:lnTo>
                  <a:lnTo>
                    <a:pt x="1086" y="1249"/>
                  </a:lnTo>
                  <a:lnTo>
                    <a:pt x="1111" y="1225"/>
                  </a:lnTo>
                  <a:lnTo>
                    <a:pt x="1123" y="1219"/>
                  </a:lnTo>
                  <a:lnTo>
                    <a:pt x="1123" y="1213"/>
                  </a:lnTo>
                  <a:lnTo>
                    <a:pt x="1057" y="1153"/>
                  </a:lnTo>
                  <a:lnTo>
                    <a:pt x="979" y="1051"/>
                  </a:lnTo>
                  <a:lnTo>
                    <a:pt x="877" y="1021"/>
                  </a:lnTo>
                  <a:lnTo>
                    <a:pt x="685" y="931"/>
                  </a:lnTo>
                  <a:lnTo>
                    <a:pt x="655" y="907"/>
                  </a:lnTo>
                  <a:lnTo>
                    <a:pt x="721" y="876"/>
                  </a:lnTo>
                  <a:lnTo>
                    <a:pt x="655" y="846"/>
                  </a:lnTo>
                  <a:lnTo>
                    <a:pt x="612" y="774"/>
                  </a:lnTo>
                  <a:lnTo>
                    <a:pt x="643" y="708"/>
                  </a:lnTo>
                  <a:lnTo>
                    <a:pt x="600" y="660"/>
                  </a:lnTo>
                  <a:lnTo>
                    <a:pt x="552" y="642"/>
                  </a:lnTo>
                  <a:lnTo>
                    <a:pt x="528" y="594"/>
                  </a:lnTo>
                  <a:lnTo>
                    <a:pt x="510" y="570"/>
                  </a:lnTo>
                  <a:lnTo>
                    <a:pt x="552" y="552"/>
                  </a:lnTo>
                  <a:lnTo>
                    <a:pt x="637" y="564"/>
                  </a:lnTo>
                  <a:lnTo>
                    <a:pt x="721" y="576"/>
                  </a:lnTo>
                  <a:lnTo>
                    <a:pt x="763" y="570"/>
                  </a:lnTo>
                  <a:lnTo>
                    <a:pt x="931" y="696"/>
                  </a:lnTo>
                  <a:lnTo>
                    <a:pt x="1091" y="850"/>
                  </a:lnTo>
                  <a:lnTo>
                    <a:pt x="1073" y="685"/>
                  </a:lnTo>
                  <a:lnTo>
                    <a:pt x="1009" y="566"/>
                  </a:lnTo>
                  <a:lnTo>
                    <a:pt x="945" y="393"/>
                  </a:lnTo>
                  <a:lnTo>
                    <a:pt x="1054" y="265"/>
                  </a:lnTo>
                  <a:lnTo>
                    <a:pt x="1137" y="45"/>
                  </a:lnTo>
                  <a:lnTo>
                    <a:pt x="1249" y="0"/>
                  </a:lnTo>
                  <a:lnTo>
                    <a:pt x="1338" y="137"/>
                  </a:lnTo>
                  <a:lnTo>
                    <a:pt x="1466" y="292"/>
                  </a:lnTo>
                  <a:lnTo>
                    <a:pt x="1502" y="411"/>
                  </a:lnTo>
                  <a:lnTo>
                    <a:pt x="1475" y="548"/>
                  </a:lnTo>
                  <a:lnTo>
                    <a:pt x="1347" y="768"/>
                  </a:lnTo>
                  <a:lnTo>
                    <a:pt x="1567" y="630"/>
                  </a:lnTo>
                  <a:lnTo>
                    <a:pt x="1687" y="462"/>
                  </a:lnTo>
                  <a:lnTo>
                    <a:pt x="1795" y="365"/>
                  </a:lnTo>
                  <a:lnTo>
                    <a:pt x="1940" y="239"/>
                  </a:lnTo>
                  <a:lnTo>
                    <a:pt x="2245" y="150"/>
                  </a:lnTo>
                  <a:lnTo>
                    <a:pt x="2498" y="138"/>
                  </a:lnTo>
                  <a:lnTo>
                    <a:pt x="2618" y="180"/>
                  </a:lnTo>
                  <a:lnTo>
                    <a:pt x="2815" y="138"/>
                  </a:lnTo>
                  <a:lnTo>
                    <a:pt x="3050" y="150"/>
                  </a:lnTo>
                  <a:lnTo>
                    <a:pt x="3176" y="168"/>
                  </a:lnTo>
                  <a:lnTo>
                    <a:pt x="3140" y="210"/>
                  </a:lnTo>
                  <a:lnTo>
                    <a:pt x="3116" y="192"/>
                  </a:lnTo>
                  <a:lnTo>
                    <a:pt x="2990" y="210"/>
                  </a:lnTo>
                  <a:lnTo>
                    <a:pt x="2906" y="263"/>
                  </a:lnTo>
                  <a:lnTo>
                    <a:pt x="2834" y="377"/>
                  </a:lnTo>
                  <a:lnTo>
                    <a:pt x="2768" y="534"/>
                  </a:lnTo>
                  <a:lnTo>
                    <a:pt x="2702" y="648"/>
                  </a:lnTo>
                  <a:lnTo>
                    <a:pt x="2738" y="726"/>
                  </a:lnTo>
                  <a:lnTo>
                    <a:pt x="2582" y="828"/>
                  </a:lnTo>
                  <a:lnTo>
                    <a:pt x="2444" y="913"/>
                  </a:lnTo>
                  <a:lnTo>
                    <a:pt x="2234" y="1009"/>
                  </a:lnTo>
                  <a:lnTo>
                    <a:pt x="2096" y="1063"/>
                  </a:lnTo>
                  <a:lnTo>
                    <a:pt x="1963" y="1075"/>
                  </a:lnTo>
                  <a:lnTo>
                    <a:pt x="2035" y="1117"/>
                  </a:lnTo>
                  <a:lnTo>
                    <a:pt x="2257" y="1111"/>
                  </a:lnTo>
                  <a:lnTo>
                    <a:pt x="2545" y="1135"/>
                  </a:lnTo>
                  <a:lnTo>
                    <a:pt x="2600" y="1207"/>
                  </a:lnTo>
                  <a:lnTo>
                    <a:pt x="2726" y="1303"/>
                  </a:lnTo>
                  <a:lnTo>
                    <a:pt x="2894" y="1441"/>
                  </a:lnTo>
                  <a:lnTo>
                    <a:pt x="2984" y="1471"/>
                  </a:lnTo>
                  <a:lnTo>
                    <a:pt x="3122" y="1555"/>
                  </a:lnTo>
                  <a:lnTo>
                    <a:pt x="3188" y="1543"/>
                  </a:lnTo>
                  <a:lnTo>
                    <a:pt x="3032" y="1585"/>
                  </a:lnTo>
                  <a:lnTo>
                    <a:pt x="3026" y="1585"/>
                  </a:lnTo>
                  <a:lnTo>
                    <a:pt x="3008" y="1591"/>
                  </a:lnTo>
                  <a:lnTo>
                    <a:pt x="2984" y="1591"/>
                  </a:lnTo>
                  <a:lnTo>
                    <a:pt x="2960" y="1597"/>
                  </a:lnTo>
                  <a:lnTo>
                    <a:pt x="2906" y="1603"/>
                  </a:lnTo>
                  <a:lnTo>
                    <a:pt x="2882" y="1609"/>
                  </a:lnTo>
                  <a:lnTo>
                    <a:pt x="2864" y="1609"/>
                  </a:lnTo>
                  <a:lnTo>
                    <a:pt x="2846" y="1609"/>
                  </a:lnTo>
                  <a:lnTo>
                    <a:pt x="2828" y="1609"/>
                  </a:lnTo>
                  <a:lnTo>
                    <a:pt x="2774" y="1615"/>
                  </a:lnTo>
                  <a:lnTo>
                    <a:pt x="2750" y="1615"/>
                  </a:lnTo>
                  <a:lnTo>
                    <a:pt x="2726" y="1621"/>
                  </a:lnTo>
                  <a:lnTo>
                    <a:pt x="2714" y="1621"/>
                  </a:lnTo>
                  <a:lnTo>
                    <a:pt x="2708" y="1621"/>
                  </a:lnTo>
                  <a:lnTo>
                    <a:pt x="2606" y="1657"/>
                  </a:lnTo>
                  <a:lnTo>
                    <a:pt x="2594" y="1657"/>
                  </a:lnTo>
                  <a:lnTo>
                    <a:pt x="2569" y="1657"/>
                  </a:lnTo>
                  <a:lnTo>
                    <a:pt x="2533" y="1663"/>
                  </a:lnTo>
                  <a:lnTo>
                    <a:pt x="2486" y="1669"/>
                  </a:lnTo>
                  <a:lnTo>
                    <a:pt x="2444" y="1675"/>
                  </a:lnTo>
                  <a:lnTo>
                    <a:pt x="2408" y="1681"/>
                  </a:lnTo>
                  <a:lnTo>
                    <a:pt x="2378" y="1687"/>
                  </a:lnTo>
                  <a:lnTo>
                    <a:pt x="2366" y="1699"/>
                  </a:lnTo>
                  <a:lnTo>
                    <a:pt x="2360" y="1705"/>
                  </a:lnTo>
                  <a:lnTo>
                    <a:pt x="2342" y="1705"/>
                  </a:lnTo>
                  <a:lnTo>
                    <a:pt x="2305" y="1687"/>
                  </a:lnTo>
                  <a:lnTo>
                    <a:pt x="2275" y="1669"/>
                  </a:lnTo>
                  <a:lnTo>
                    <a:pt x="2263" y="1663"/>
                  </a:lnTo>
                  <a:lnTo>
                    <a:pt x="2257" y="1657"/>
                  </a:lnTo>
                  <a:lnTo>
                    <a:pt x="2017" y="1585"/>
                  </a:lnTo>
                  <a:lnTo>
                    <a:pt x="1844" y="1489"/>
                  </a:lnTo>
                  <a:lnTo>
                    <a:pt x="1711" y="1453"/>
                  </a:lnTo>
                  <a:lnTo>
                    <a:pt x="1856" y="1693"/>
                  </a:lnTo>
                  <a:lnTo>
                    <a:pt x="1880" y="1844"/>
                  </a:lnTo>
                  <a:lnTo>
                    <a:pt x="1856" y="1994"/>
                  </a:lnTo>
                  <a:lnTo>
                    <a:pt x="1771" y="1922"/>
                  </a:lnTo>
                  <a:lnTo>
                    <a:pt x="1616" y="1795"/>
                  </a:lnTo>
                  <a:lnTo>
                    <a:pt x="1531" y="1753"/>
                  </a:lnTo>
                  <a:lnTo>
                    <a:pt x="1483" y="1633"/>
                  </a:lnTo>
                  <a:lnTo>
                    <a:pt x="1411" y="1477"/>
                  </a:lnTo>
                  <a:lnTo>
                    <a:pt x="1358" y="1381"/>
                  </a:lnTo>
                  <a:lnTo>
                    <a:pt x="1219" y="1291"/>
                  </a:lnTo>
                  <a:lnTo>
                    <a:pt x="1147" y="1279"/>
                  </a:lnTo>
                  <a:lnTo>
                    <a:pt x="127" y="2006"/>
                  </a:lnTo>
                  <a:lnTo>
                    <a:pt x="0" y="2024"/>
                  </a:lnTo>
                  <a:lnTo>
                    <a:pt x="865" y="1429"/>
                  </a:lnTo>
                  <a:lnTo>
                    <a:pt x="865" y="1429"/>
                  </a:lnTo>
                  <a:close/>
                </a:path>
              </a:pathLst>
            </a:custGeom>
            <a:gradFill rotWithShape="0">
              <a:gsLst>
                <a:gs pos="0">
                  <a:schemeClr val="bg2"/>
                </a:gs>
                <a:gs pos="100000">
                  <a:schemeClr val="bg1"/>
                </a:gs>
              </a:gsLst>
              <a:lin ang="27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19" name="Freeform 18"/>
            <p:cNvSpPr>
              <a:spLocks/>
            </p:cNvSpPr>
            <p:nvPr/>
          </p:nvSpPr>
          <p:spPr bwMode="hidden">
            <a:xfrm>
              <a:off x="1344" y="293"/>
              <a:ext cx="2144" cy="1787"/>
            </a:xfrm>
            <a:custGeom>
              <a:avLst/>
              <a:gdLst/>
              <a:ahLst/>
              <a:cxnLst>
                <a:cxn ang="0">
                  <a:pos x="318" y="1078"/>
                </a:cxn>
                <a:cxn ang="0">
                  <a:pos x="217" y="928"/>
                </a:cxn>
                <a:cxn ang="0">
                  <a:pos x="102" y="808"/>
                </a:cxn>
                <a:cxn ang="0">
                  <a:pos x="36" y="742"/>
                </a:cxn>
                <a:cxn ang="0">
                  <a:pos x="0" y="700"/>
                </a:cxn>
                <a:cxn ang="0">
                  <a:pos x="270" y="958"/>
                </a:cxn>
                <a:cxn ang="0">
                  <a:pos x="294" y="1006"/>
                </a:cxn>
                <a:cxn ang="0">
                  <a:pos x="367" y="670"/>
                </a:cxn>
                <a:cxn ang="0">
                  <a:pos x="379" y="411"/>
                </a:cxn>
                <a:cxn ang="0">
                  <a:pos x="347" y="118"/>
                </a:cxn>
                <a:cxn ang="0">
                  <a:pos x="393" y="0"/>
                </a:cxn>
                <a:cxn ang="0">
                  <a:pos x="397" y="357"/>
                </a:cxn>
                <a:cxn ang="0">
                  <a:pos x="421" y="609"/>
                </a:cxn>
                <a:cxn ang="0">
                  <a:pos x="385" y="826"/>
                </a:cxn>
                <a:cxn ang="0">
                  <a:pos x="385" y="1036"/>
                </a:cxn>
                <a:cxn ang="0">
                  <a:pos x="877" y="784"/>
                </a:cxn>
                <a:cxn ang="0">
                  <a:pos x="1309" y="555"/>
                </a:cxn>
                <a:cxn ang="0">
                  <a:pos x="1802" y="249"/>
                </a:cxn>
                <a:cxn ang="0">
                  <a:pos x="2096" y="69"/>
                </a:cxn>
                <a:cxn ang="0">
                  <a:pos x="1814" y="279"/>
                </a:cxn>
                <a:cxn ang="0">
                  <a:pos x="1453" y="501"/>
                </a:cxn>
                <a:cxn ang="0">
                  <a:pos x="1123" y="700"/>
                </a:cxn>
                <a:cxn ang="0">
                  <a:pos x="739" y="898"/>
                </a:cxn>
                <a:cxn ang="0">
                  <a:pos x="463" y="1084"/>
                </a:cxn>
                <a:cxn ang="0">
                  <a:pos x="817" y="1193"/>
                </a:cxn>
                <a:cxn ang="0">
                  <a:pos x="1285" y="1187"/>
                </a:cxn>
                <a:cxn ang="0">
                  <a:pos x="1916" y="1396"/>
                </a:cxn>
                <a:cxn ang="0">
                  <a:pos x="2144" y="1420"/>
                </a:cxn>
                <a:cxn ang="0">
                  <a:pos x="1814" y="1408"/>
                </a:cxn>
                <a:cxn ang="0">
                  <a:pos x="1435" y="1288"/>
                </a:cxn>
                <a:cxn ang="0">
                  <a:pos x="1219" y="1229"/>
                </a:cxn>
                <a:cxn ang="0">
                  <a:pos x="799" y="1223"/>
                </a:cxn>
                <a:cxn ang="0">
                  <a:pos x="505" y="1145"/>
                </a:cxn>
                <a:cxn ang="0">
                  <a:pos x="733" y="1378"/>
                </a:cxn>
                <a:cxn ang="0">
                  <a:pos x="877" y="1619"/>
                </a:cxn>
                <a:cxn ang="0">
                  <a:pos x="1009" y="1787"/>
                </a:cxn>
                <a:cxn ang="0">
                  <a:pos x="817" y="1607"/>
                </a:cxn>
                <a:cxn ang="0">
                  <a:pos x="673" y="1372"/>
                </a:cxn>
                <a:cxn ang="0">
                  <a:pos x="415" y="1109"/>
                </a:cxn>
                <a:cxn ang="0">
                  <a:pos x="318" y="1078"/>
                </a:cxn>
                <a:cxn ang="0">
                  <a:pos x="318" y="1078"/>
                </a:cxn>
              </a:cxnLst>
              <a:rect l="0" t="0" r="r" b="b"/>
              <a:pathLst>
                <a:path w="2144" h="1787">
                  <a:moveTo>
                    <a:pt x="318" y="1078"/>
                  </a:moveTo>
                  <a:lnTo>
                    <a:pt x="217" y="928"/>
                  </a:lnTo>
                  <a:lnTo>
                    <a:pt x="102" y="808"/>
                  </a:lnTo>
                  <a:lnTo>
                    <a:pt x="36" y="742"/>
                  </a:lnTo>
                  <a:lnTo>
                    <a:pt x="0" y="700"/>
                  </a:lnTo>
                  <a:lnTo>
                    <a:pt x="270" y="958"/>
                  </a:lnTo>
                  <a:lnTo>
                    <a:pt x="294" y="1006"/>
                  </a:lnTo>
                  <a:lnTo>
                    <a:pt x="367" y="670"/>
                  </a:lnTo>
                  <a:lnTo>
                    <a:pt x="379" y="411"/>
                  </a:lnTo>
                  <a:lnTo>
                    <a:pt x="347" y="118"/>
                  </a:lnTo>
                  <a:lnTo>
                    <a:pt x="393" y="0"/>
                  </a:lnTo>
                  <a:lnTo>
                    <a:pt x="397" y="357"/>
                  </a:lnTo>
                  <a:lnTo>
                    <a:pt x="421" y="609"/>
                  </a:lnTo>
                  <a:lnTo>
                    <a:pt x="385" y="826"/>
                  </a:lnTo>
                  <a:lnTo>
                    <a:pt x="385" y="1036"/>
                  </a:lnTo>
                  <a:lnTo>
                    <a:pt x="877" y="784"/>
                  </a:lnTo>
                  <a:lnTo>
                    <a:pt x="1309" y="555"/>
                  </a:lnTo>
                  <a:lnTo>
                    <a:pt x="1802" y="249"/>
                  </a:lnTo>
                  <a:lnTo>
                    <a:pt x="2096" y="69"/>
                  </a:lnTo>
                  <a:lnTo>
                    <a:pt x="1814" y="279"/>
                  </a:lnTo>
                  <a:lnTo>
                    <a:pt x="1453" y="501"/>
                  </a:lnTo>
                  <a:lnTo>
                    <a:pt x="1123" y="700"/>
                  </a:lnTo>
                  <a:lnTo>
                    <a:pt x="739" y="898"/>
                  </a:lnTo>
                  <a:lnTo>
                    <a:pt x="463" y="1084"/>
                  </a:lnTo>
                  <a:lnTo>
                    <a:pt x="817" y="1193"/>
                  </a:lnTo>
                  <a:lnTo>
                    <a:pt x="1285" y="1187"/>
                  </a:lnTo>
                  <a:lnTo>
                    <a:pt x="1916" y="1396"/>
                  </a:lnTo>
                  <a:lnTo>
                    <a:pt x="2144" y="1420"/>
                  </a:lnTo>
                  <a:lnTo>
                    <a:pt x="1814" y="1408"/>
                  </a:lnTo>
                  <a:lnTo>
                    <a:pt x="1435" y="1288"/>
                  </a:lnTo>
                  <a:lnTo>
                    <a:pt x="1219" y="1229"/>
                  </a:lnTo>
                  <a:lnTo>
                    <a:pt x="799" y="1223"/>
                  </a:lnTo>
                  <a:lnTo>
                    <a:pt x="505" y="1145"/>
                  </a:lnTo>
                  <a:lnTo>
                    <a:pt x="733" y="1378"/>
                  </a:lnTo>
                  <a:lnTo>
                    <a:pt x="877" y="1619"/>
                  </a:lnTo>
                  <a:lnTo>
                    <a:pt x="1009" y="1787"/>
                  </a:lnTo>
                  <a:lnTo>
                    <a:pt x="817" y="1607"/>
                  </a:lnTo>
                  <a:lnTo>
                    <a:pt x="673" y="1372"/>
                  </a:lnTo>
                  <a:lnTo>
                    <a:pt x="415" y="1109"/>
                  </a:lnTo>
                  <a:lnTo>
                    <a:pt x="318" y="1078"/>
                  </a:lnTo>
                  <a:lnTo>
                    <a:pt x="318" y="1078"/>
                  </a:lnTo>
                  <a:close/>
                </a:path>
              </a:pathLst>
            </a:custGeom>
            <a:gradFill rotWithShape="0">
              <a:gsLst>
                <a:gs pos="0">
                  <a:schemeClr val="accent2"/>
                </a:gs>
                <a:gs pos="100000">
                  <a:schemeClr val="bg1"/>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20" name="Freeform 19"/>
            <p:cNvSpPr>
              <a:spLocks/>
            </p:cNvSpPr>
            <p:nvPr/>
          </p:nvSpPr>
          <p:spPr bwMode="hidden">
            <a:xfrm>
              <a:off x="2932" y="1728"/>
              <a:ext cx="2828" cy="2366"/>
            </a:xfrm>
            <a:custGeom>
              <a:avLst/>
              <a:gdLst/>
              <a:ahLst/>
              <a:cxnLst>
                <a:cxn ang="0">
                  <a:pos x="1814" y="606"/>
                </a:cxn>
                <a:cxn ang="0">
                  <a:pos x="1615" y="252"/>
                </a:cxn>
                <a:cxn ang="0">
                  <a:pos x="1345" y="132"/>
                </a:cxn>
                <a:cxn ang="0">
                  <a:pos x="1381" y="492"/>
                </a:cxn>
                <a:cxn ang="0">
                  <a:pos x="955" y="221"/>
                </a:cxn>
                <a:cxn ang="0">
                  <a:pos x="877" y="161"/>
                </a:cxn>
                <a:cxn ang="0">
                  <a:pos x="841" y="167"/>
                </a:cxn>
                <a:cxn ang="0">
                  <a:pos x="720" y="161"/>
                </a:cxn>
                <a:cxn ang="0">
                  <a:pos x="613" y="144"/>
                </a:cxn>
                <a:cxn ang="0">
                  <a:pos x="492" y="161"/>
                </a:cxn>
                <a:cxn ang="0">
                  <a:pos x="432" y="150"/>
                </a:cxn>
                <a:cxn ang="0">
                  <a:pos x="342" y="138"/>
                </a:cxn>
                <a:cxn ang="0">
                  <a:pos x="246" y="126"/>
                </a:cxn>
                <a:cxn ang="0">
                  <a:pos x="174" y="114"/>
                </a:cxn>
                <a:cxn ang="0">
                  <a:pos x="216" y="240"/>
                </a:cxn>
                <a:cxn ang="0">
                  <a:pos x="607" y="588"/>
                </a:cxn>
                <a:cxn ang="0">
                  <a:pos x="1177" y="817"/>
                </a:cxn>
                <a:cxn ang="0">
                  <a:pos x="972" y="871"/>
                </a:cxn>
                <a:cxn ang="0">
                  <a:pos x="492" y="1111"/>
                </a:cxn>
                <a:cxn ang="0">
                  <a:pos x="276" y="1441"/>
                </a:cxn>
                <a:cxn ang="0">
                  <a:pos x="42" y="1441"/>
                </a:cxn>
                <a:cxn ang="0">
                  <a:pos x="367" y="1585"/>
                </a:cxn>
                <a:cxn ang="0">
                  <a:pos x="949" y="1712"/>
                </a:cxn>
                <a:cxn ang="0">
                  <a:pos x="1519" y="1537"/>
                </a:cxn>
                <a:cxn ang="0">
                  <a:pos x="1735" y="1513"/>
                </a:cxn>
                <a:cxn ang="0">
                  <a:pos x="1723" y="1802"/>
                </a:cxn>
                <a:cxn ang="0">
                  <a:pos x="2042" y="2229"/>
                </a:cxn>
                <a:cxn ang="0">
                  <a:pos x="2191" y="2133"/>
                </a:cxn>
                <a:cxn ang="0">
                  <a:pos x="2270" y="1970"/>
                </a:cxn>
                <a:cxn ang="0">
                  <a:pos x="2233" y="1573"/>
                </a:cxn>
                <a:cxn ang="0">
                  <a:pos x="2294" y="1483"/>
                </a:cxn>
                <a:cxn ang="0">
                  <a:pos x="2588" y="1688"/>
                </a:cxn>
                <a:cxn ang="0">
                  <a:pos x="2695" y="1682"/>
                </a:cxn>
                <a:cxn ang="0">
                  <a:pos x="2588" y="1543"/>
                </a:cxn>
                <a:cxn ang="0">
                  <a:pos x="2510" y="1357"/>
                </a:cxn>
                <a:cxn ang="0">
                  <a:pos x="2354" y="1184"/>
                </a:cxn>
                <a:cxn ang="0">
                  <a:pos x="2102" y="931"/>
                </a:cxn>
                <a:cxn ang="0">
                  <a:pos x="2137" y="907"/>
                </a:cxn>
                <a:cxn ang="0">
                  <a:pos x="2215" y="871"/>
                </a:cxn>
                <a:cxn ang="0">
                  <a:pos x="2324" y="817"/>
                </a:cxn>
                <a:cxn ang="0">
                  <a:pos x="2372" y="787"/>
                </a:cxn>
                <a:cxn ang="0">
                  <a:pos x="2078" y="865"/>
                </a:cxn>
              </a:cxnLst>
              <a:rect l="0" t="0" r="r" b="b"/>
              <a:pathLst>
                <a:path w="2828" h="2366">
                  <a:moveTo>
                    <a:pt x="2006" y="835"/>
                  </a:moveTo>
                  <a:lnTo>
                    <a:pt x="1873" y="715"/>
                  </a:lnTo>
                  <a:lnTo>
                    <a:pt x="1814" y="606"/>
                  </a:lnTo>
                  <a:lnTo>
                    <a:pt x="1747" y="438"/>
                  </a:lnTo>
                  <a:lnTo>
                    <a:pt x="1699" y="312"/>
                  </a:lnTo>
                  <a:lnTo>
                    <a:pt x="1615" y="252"/>
                  </a:lnTo>
                  <a:lnTo>
                    <a:pt x="1453" y="84"/>
                  </a:lnTo>
                  <a:lnTo>
                    <a:pt x="1375" y="0"/>
                  </a:lnTo>
                  <a:lnTo>
                    <a:pt x="1345" y="132"/>
                  </a:lnTo>
                  <a:lnTo>
                    <a:pt x="1369" y="294"/>
                  </a:lnTo>
                  <a:lnTo>
                    <a:pt x="1513" y="558"/>
                  </a:lnTo>
                  <a:lnTo>
                    <a:pt x="1381" y="492"/>
                  </a:lnTo>
                  <a:lnTo>
                    <a:pt x="1201" y="360"/>
                  </a:lnTo>
                  <a:lnTo>
                    <a:pt x="961" y="227"/>
                  </a:lnTo>
                  <a:lnTo>
                    <a:pt x="955" y="221"/>
                  </a:lnTo>
                  <a:lnTo>
                    <a:pt x="949" y="215"/>
                  </a:lnTo>
                  <a:lnTo>
                    <a:pt x="913" y="185"/>
                  </a:lnTo>
                  <a:lnTo>
                    <a:pt x="877" y="161"/>
                  </a:lnTo>
                  <a:lnTo>
                    <a:pt x="859" y="156"/>
                  </a:lnTo>
                  <a:lnTo>
                    <a:pt x="853" y="161"/>
                  </a:lnTo>
                  <a:lnTo>
                    <a:pt x="841" y="167"/>
                  </a:lnTo>
                  <a:lnTo>
                    <a:pt x="810" y="173"/>
                  </a:lnTo>
                  <a:lnTo>
                    <a:pt x="768" y="167"/>
                  </a:lnTo>
                  <a:lnTo>
                    <a:pt x="720" y="161"/>
                  </a:lnTo>
                  <a:lnTo>
                    <a:pt x="678" y="156"/>
                  </a:lnTo>
                  <a:lnTo>
                    <a:pt x="637" y="150"/>
                  </a:lnTo>
                  <a:lnTo>
                    <a:pt x="613" y="144"/>
                  </a:lnTo>
                  <a:lnTo>
                    <a:pt x="601" y="144"/>
                  </a:lnTo>
                  <a:lnTo>
                    <a:pt x="498" y="161"/>
                  </a:lnTo>
                  <a:lnTo>
                    <a:pt x="492" y="161"/>
                  </a:lnTo>
                  <a:lnTo>
                    <a:pt x="480" y="156"/>
                  </a:lnTo>
                  <a:lnTo>
                    <a:pt x="456" y="156"/>
                  </a:lnTo>
                  <a:lnTo>
                    <a:pt x="432" y="150"/>
                  </a:lnTo>
                  <a:lnTo>
                    <a:pt x="379" y="144"/>
                  </a:lnTo>
                  <a:lnTo>
                    <a:pt x="361" y="138"/>
                  </a:lnTo>
                  <a:lnTo>
                    <a:pt x="342" y="138"/>
                  </a:lnTo>
                  <a:lnTo>
                    <a:pt x="324" y="138"/>
                  </a:lnTo>
                  <a:lnTo>
                    <a:pt x="300" y="132"/>
                  </a:lnTo>
                  <a:lnTo>
                    <a:pt x="246" y="126"/>
                  </a:lnTo>
                  <a:lnTo>
                    <a:pt x="216" y="120"/>
                  </a:lnTo>
                  <a:lnTo>
                    <a:pt x="192" y="120"/>
                  </a:lnTo>
                  <a:lnTo>
                    <a:pt x="174" y="114"/>
                  </a:lnTo>
                  <a:lnTo>
                    <a:pt x="168" y="114"/>
                  </a:lnTo>
                  <a:lnTo>
                    <a:pt x="6" y="120"/>
                  </a:lnTo>
                  <a:lnTo>
                    <a:pt x="216" y="240"/>
                  </a:lnTo>
                  <a:lnTo>
                    <a:pt x="306" y="294"/>
                  </a:lnTo>
                  <a:lnTo>
                    <a:pt x="480" y="462"/>
                  </a:lnTo>
                  <a:lnTo>
                    <a:pt x="607" y="588"/>
                  </a:lnTo>
                  <a:lnTo>
                    <a:pt x="655" y="672"/>
                  </a:lnTo>
                  <a:lnTo>
                    <a:pt x="949" y="769"/>
                  </a:lnTo>
                  <a:lnTo>
                    <a:pt x="1177" y="817"/>
                  </a:lnTo>
                  <a:lnTo>
                    <a:pt x="1249" y="871"/>
                  </a:lnTo>
                  <a:lnTo>
                    <a:pt x="1117" y="853"/>
                  </a:lnTo>
                  <a:lnTo>
                    <a:pt x="972" y="871"/>
                  </a:lnTo>
                  <a:lnTo>
                    <a:pt x="756" y="919"/>
                  </a:lnTo>
                  <a:lnTo>
                    <a:pt x="619" y="961"/>
                  </a:lnTo>
                  <a:lnTo>
                    <a:pt x="492" y="1111"/>
                  </a:lnTo>
                  <a:lnTo>
                    <a:pt x="420" y="1214"/>
                  </a:lnTo>
                  <a:lnTo>
                    <a:pt x="348" y="1345"/>
                  </a:lnTo>
                  <a:lnTo>
                    <a:pt x="276" y="1441"/>
                  </a:lnTo>
                  <a:lnTo>
                    <a:pt x="192" y="1471"/>
                  </a:lnTo>
                  <a:lnTo>
                    <a:pt x="66" y="1465"/>
                  </a:lnTo>
                  <a:lnTo>
                    <a:pt x="42" y="1441"/>
                  </a:lnTo>
                  <a:lnTo>
                    <a:pt x="0" y="1471"/>
                  </a:lnTo>
                  <a:lnTo>
                    <a:pt x="126" y="1519"/>
                  </a:lnTo>
                  <a:lnTo>
                    <a:pt x="367" y="1585"/>
                  </a:lnTo>
                  <a:lnTo>
                    <a:pt x="570" y="1591"/>
                  </a:lnTo>
                  <a:lnTo>
                    <a:pt x="690" y="1664"/>
                  </a:lnTo>
                  <a:lnTo>
                    <a:pt x="949" y="1712"/>
                  </a:lnTo>
                  <a:lnTo>
                    <a:pt x="1260" y="1694"/>
                  </a:lnTo>
                  <a:lnTo>
                    <a:pt x="1411" y="1603"/>
                  </a:lnTo>
                  <a:lnTo>
                    <a:pt x="1519" y="1537"/>
                  </a:lnTo>
                  <a:lnTo>
                    <a:pt x="1645" y="1399"/>
                  </a:lnTo>
                  <a:lnTo>
                    <a:pt x="1699" y="1387"/>
                  </a:lnTo>
                  <a:lnTo>
                    <a:pt x="1735" y="1513"/>
                  </a:lnTo>
                  <a:lnTo>
                    <a:pt x="1729" y="1567"/>
                  </a:lnTo>
                  <a:lnTo>
                    <a:pt x="1723" y="1670"/>
                  </a:lnTo>
                  <a:lnTo>
                    <a:pt x="1723" y="1802"/>
                  </a:lnTo>
                  <a:lnTo>
                    <a:pt x="1831" y="1964"/>
                  </a:lnTo>
                  <a:lnTo>
                    <a:pt x="1957" y="2090"/>
                  </a:lnTo>
                  <a:lnTo>
                    <a:pt x="2042" y="2229"/>
                  </a:lnTo>
                  <a:lnTo>
                    <a:pt x="2155" y="2366"/>
                  </a:lnTo>
                  <a:lnTo>
                    <a:pt x="2161" y="2295"/>
                  </a:lnTo>
                  <a:lnTo>
                    <a:pt x="2191" y="2133"/>
                  </a:lnTo>
                  <a:lnTo>
                    <a:pt x="2215" y="2048"/>
                  </a:lnTo>
                  <a:lnTo>
                    <a:pt x="2258" y="2042"/>
                  </a:lnTo>
                  <a:lnTo>
                    <a:pt x="2270" y="1970"/>
                  </a:lnTo>
                  <a:lnTo>
                    <a:pt x="2342" y="1868"/>
                  </a:lnTo>
                  <a:lnTo>
                    <a:pt x="2324" y="1748"/>
                  </a:lnTo>
                  <a:lnTo>
                    <a:pt x="2233" y="1573"/>
                  </a:lnTo>
                  <a:lnTo>
                    <a:pt x="2209" y="1453"/>
                  </a:lnTo>
                  <a:lnTo>
                    <a:pt x="2209" y="1345"/>
                  </a:lnTo>
                  <a:lnTo>
                    <a:pt x="2294" y="1483"/>
                  </a:lnTo>
                  <a:lnTo>
                    <a:pt x="2461" y="1651"/>
                  </a:lnTo>
                  <a:lnTo>
                    <a:pt x="2504" y="1651"/>
                  </a:lnTo>
                  <a:lnTo>
                    <a:pt x="2588" y="1688"/>
                  </a:lnTo>
                  <a:lnTo>
                    <a:pt x="2678" y="1718"/>
                  </a:lnTo>
                  <a:lnTo>
                    <a:pt x="2720" y="1712"/>
                  </a:lnTo>
                  <a:lnTo>
                    <a:pt x="2695" y="1682"/>
                  </a:lnTo>
                  <a:lnTo>
                    <a:pt x="2678" y="1627"/>
                  </a:lnTo>
                  <a:lnTo>
                    <a:pt x="2630" y="1597"/>
                  </a:lnTo>
                  <a:lnTo>
                    <a:pt x="2588" y="1543"/>
                  </a:lnTo>
                  <a:lnTo>
                    <a:pt x="2618" y="1483"/>
                  </a:lnTo>
                  <a:lnTo>
                    <a:pt x="2576" y="1399"/>
                  </a:lnTo>
                  <a:lnTo>
                    <a:pt x="2510" y="1357"/>
                  </a:lnTo>
                  <a:lnTo>
                    <a:pt x="2576" y="1351"/>
                  </a:lnTo>
                  <a:lnTo>
                    <a:pt x="2552" y="1315"/>
                  </a:lnTo>
                  <a:lnTo>
                    <a:pt x="2354" y="1184"/>
                  </a:lnTo>
                  <a:lnTo>
                    <a:pt x="2252" y="1123"/>
                  </a:lnTo>
                  <a:lnTo>
                    <a:pt x="2173" y="1009"/>
                  </a:lnTo>
                  <a:lnTo>
                    <a:pt x="2102" y="931"/>
                  </a:lnTo>
                  <a:lnTo>
                    <a:pt x="2108" y="931"/>
                  </a:lnTo>
                  <a:lnTo>
                    <a:pt x="2114" y="925"/>
                  </a:lnTo>
                  <a:lnTo>
                    <a:pt x="2137" y="907"/>
                  </a:lnTo>
                  <a:lnTo>
                    <a:pt x="2167" y="883"/>
                  </a:lnTo>
                  <a:lnTo>
                    <a:pt x="2197" y="877"/>
                  </a:lnTo>
                  <a:lnTo>
                    <a:pt x="2215" y="871"/>
                  </a:lnTo>
                  <a:lnTo>
                    <a:pt x="2240" y="859"/>
                  </a:lnTo>
                  <a:lnTo>
                    <a:pt x="2300" y="829"/>
                  </a:lnTo>
                  <a:lnTo>
                    <a:pt x="2324" y="817"/>
                  </a:lnTo>
                  <a:lnTo>
                    <a:pt x="2348" y="799"/>
                  </a:lnTo>
                  <a:lnTo>
                    <a:pt x="2366" y="793"/>
                  </a:lnTo>
                  <a:lnTo>
                    <a:pt x="2372" y="787"/>
                  </a:lnTo>
                  <a:lnTo>
                    <a:pt x="2828" y="588"/>
                  </a:lnTo>
                  <a:lnTo>
                    <a:pt x="2828" y="528"/>
                  </a:lnTo>
                  <a:lnTo>
                    <a:pt x="2078" y="865"/>
                  </a:lnTo>
                  <a:lnTo>
                    <a:pt x="2006" y="835"/>
                  </a:lnTo>
                  <a:lnTo>
                    <a:pt x="2006" y="835"/>
                  </a:lnTo>
                  <a:close/>
                </a:path>
              </a:pathLst>
            </a:custGeom>
            <a:gradFill rotWithShape="0">
              <a:gsLst>
                <a:gs pos="0">
                  <a:schemeClr val="bg2"/>
                </a:gs>
                <a:gs pos="50000">
                  <a:schemeClr val="bg1"/>
                </a:gs>
                <a:gs pos="100000">
                  <a:schemeClr val="bg2"/>
                </a:gs>
              </a:gsLst>
              <a:lin ang="27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21" name="Freeform 20"/>
            <p:cNvSpPr>
              <a:spLocks/>
            </p:cNvSpPr>
            <p:nvPr/>
          </p:nvSpPr>
          <p:spPr bwMode="hidden">
            <a:xfrm>
              <a:off x="3160" y="1860"/>
              <a:ext cx="2162" cy="1934"/>
            </a:xfrm>
            <a:custGeom>
              <a:avLst/>
              <a:gdLst/>
              <a:ahLst/>
              <a:cxnLst>
                <a:cxn ang="0">
                  <a:pos x="1842" y="851"/>
                </a:cxn>
                <a:cxn ang="0">
                  <a:pos x="1937" y="1019"/>
                </a:cxn>
                <a:cxn ang="0">
                  <a:pos x="2051" y="1168"/>
                </a:cxn>
                <a:cxn ang="0">
                  <a:pos x="2117" y="1246"/>
                </a:cxn>
                <a:cxn ang="0">
                  <a:pos x="2153" y="1294"/>
                </a:cxn>
                <a:cxn ang="0">
                  <a:pos x="1889" y="977"/>
                </a:cxn>
                <a:cxn ang="0">
                  <a:pos x="1860" y="929"/>
                </a:cxn>
                <a:cxn ang="0">
                  <a:pos x="1782" y="1240"/>
                </a:cxn>
                <a:cxn ang="0">
                  <a:pos x="1770" y="1486"/>
                </a:cxn>
                <a:cxn ang="0">
                  <a:pos x="1818" y="1906"/>
                </a:cxn>
                <a:cxn ang="0">
                  <a:pos x="1788" y="1930"/>
                </a:cxn>
                <a:cxn ang="0">
                  <a:pos x="1746" y="1534"/>
                </a:cxn>
                <a:cxn ang="0">
                  <a:pos x="1728" y="1288"/>
                </a:cxn>
                <a:cxn ang="0">
                  <a:pos x="1764" y="1085"/>
                </a:cxn>
                <a:cxn ang="0">
                  <a:pos x="1770" y="875"/>
                </a:cxn>
                <a:cxn ang="0">
                  <a:pos x="1268" y="1007"/>
                </a:cxn>
                <a:cxn ang="0">
                  <a:pos x="825" y="1132"/>
                </a:cxn>
                <a:cxn ang="0">
                  <a:pos x="323" y="1312"/>
                </a:cxn>
                <a:cxn ang="0">
                  <a:pos x="18" y="1420"/>
                </a:cxn>
                <a:cxn ang="0">
                  <a:pos x="311" y="1282"/>
                </a:cxn>
                <a:cxn ang="0">
                  <a:pos x="682" y="1144"/>
                </a:cxn>
                <a:cxn ang="0">
                  <a:pos x="1022" y="1037"/>
                </a:cxn>
                <a:cxn ang="0">
                  <a:pos x="1411" y="929"/>
                </a:cxn>
                <a:cxn ang="0">
                  <a:pos x="1692" y="815"/>
                </a:cxn>
                <a:cxn ang="0">
                  <a:pos x="1333" y="623"/>
                </a:cxn>
                <a:cxn ang="0">
                  <a:pos x="861" y="515"/>
                </a:cxn>
                <a:cxn ang="0">
                  <a:pos x="227" y="161"/>
                </a:cxn>
                <a:cxn ang="0">
                  <a:pos x="0" y="83"/>
                </a:cxn>
                <a:cxn ang="0">
                  <a:pos x="329" y="179"/>
                </a:cxn>
                <a:cxn ang="0">
                  <a:pos x="712" y="383"/>
                </a:cxn>
                <a:cxn ang="0">
                  <a:pos x="933" y="491"/>
                </a:cxn>
                <a:cxn ang="0">
                  <a:pos x="1351" y="593"/>
                </a:cxn>
                <a:cxn ang="0">
                  <a:pos x="1650" y="743"/>
                </a:cxn>
                <a:cxn ang="0">
                  <a:pos x="1423" y="461"/>
                </a:cxn>
                <a:cxn ang="0">
                  <a:pos x="1286" y="191"/>
                </a:cxn>
                <a:cxn ang="0">
                  <a:pos x="1154" y="0"/>
                </a:cxn>
                <a:cxn ang="0">
                  <a:pos x="1339" y="215"/>
                </a:cxn>
                <a:cxn ang="0">
                  <a:pos x="1489" y="485"/>
                </a:cxn>
                <a:cxn ang="0">
                  <a:pos x="1746" y="803"/>
                </a:cxn>
                <a:cxn ang="0">
                  <a:pos x="1842" y="851"/>
                </a:cxn>
                <a:cxn ang="0">
                  <a:pos x="1842" y="851"/>
                </a:cxn>
              </a:cxnLst>
              <a:rect l="0" t="0" r="r" b="b"/>
              <a:pathLst>
                <a:path w="2153" h="1930">
                  <a:moveTo>
                    <a:pt x="1842" y="851"/>
                  </a:moveTo>
                  <a:lnTo>
                    <a:pt x="1937" y="1019"/>
                  </a:lnTo>
                  <a:lnTo>
                    <a:pt x="2051" y="1168"/>
                  </a:lnTo>
                  <a:lnTo>
                    <a:pt x="2117" y="1246"/>
                  </a:lnTo>
                  <a:lnTo>
                    <a:pt x="2153" y="1294"/>
                  </a:lnTo>
                  <a:lnTo>
                    <a:pt x="1889" y="977"/>
                  </a:lnTo>
                  <a:lnTo>
                    <a:pt x="1860" y="929"/>
                  </a:lnTo>
                  <a:lnTo>
                    <a:pt x="1782" y="1240"/>
                  </a:lnTo>
                  <a:lnTo>
                    <a:pt x="1770" y="1486"/>
                  </a:lnTo>
                  <a:lnTo>
                    <a:pt x="1818" y="1906"/>
                  </a:lnTo>
                  <a:lnTo>
                    <a:pt x="1788" y="1930"/>
                  </a:lnTo>
                  <a:lnTo>
                    <a:pt x="1746" y="1534"/>
                  </a:lnTo>
                  <a:lnTo>
                    <a:pt x="1728" y="1288"/>
                  </a:lnTo>
                  <a:lnTo>
                    <a:pt x="1764" y="1085"/>
                  </a:lnTo>
                  <a:lnTo>
                    <a:pt x="1770" y="875"/>
                  </a:lnTo>
                  <a:lnTo>
                    <a:pt x="1268" y="1007"/>
                  </a:lnTo>
                  <a:lnTo>
                    <a:pt x="825" y="1132"/>
                  </a:lnTo>
                  <a:lnTo>
                    <a:pt x="323" y="1312"/>
                  </a:lnTo>
                  <a:lnTo>
                    <a:pt x="18" y="1420"/>
                  </a:lnTo>
                  <a:lnTo>
                    <a:pt x="311" y="1282"/>
                  </a:lnTo>
                  <a:lnTo>
                    <a:pt x="682" y="1144"/>
                  </a:lnTo>
                  <a:lnTo>
                    <a:pt x="1022" y="1037"/>
                  </a:lnTo>
                  <a:lnTo>
                    <a:pt x="1411" y="929"/>
                  </a:lnTo>
                  <a:lnTo>
                    <a:pt x="1692" y="815"/>
                  </a:lnTo>
                  <a:lnTo>
                    <a:pt x="1333" y="623"/>
                  </a:lnTo>
                  <a:lnTo>
                    <a:pt x="861" y="515"/>
                  </a:lnTo>
                  <a:lnTo>
                    <a:pt x="227" y="161"/>
                  </a:lnTo>
                  <a:lnTo>
                    <a:pt x="0" y="83"/>
                  </a:lnTo>
                  <a:lnTo>
                    <a:pt x="329" y="179"/>
                  </a:lnTo>
                  <a:lnTo>
                    <a:pt x="712" y="383"/>
                  </a:lnTo>
                  <a:lnTo>
                    <a:pt x="933" y="491"/>
                  </a:lnTo>
                  <a:lnTo>
                    <a:pt x="1351" y="593"/>
                  </a:lnTo>
                  <a:lnTo>
                    <a:pt x="1650" y="743"/>
                  </a:lnTo>
                  <a:lnTo>
                    <a:pt x="1423" y="461"/>
                  </a:lnTo>
                  <a:lnTo>
                    <a:pt x="1286" y="191"/>
                  </a:lnTo>
                  <a:lnTo>
                    <a:pt x="1154" y="0"/>
                  </a:lnTo>
                  <a:lnTo>
                    <a:pt x="1339" y="215"/>
                  </a:lnTo>
                  <a:lnTo>
                    <a:pt x="1489" y="485"/>
                  </a:lnTo>
                  <a:lnTo>
                    <a:pt x="1746" y="803"/>
                  </a:lnTo>
                  <a:lnTo>
                    <a:pt x="1842" y="851"/>
                  </a:lnTo>
                  <a:lnTo>
                    <a:pt x="1842" y="851"/>
                  </a:lnTo>
                  <a:close/>
                </a:path>
              </a:pathLst>
            </a:custGeom>
            <a:gradFill rotWithShape="0">
              <a:gsLst>
                <a:gs pos="0">
                  <a:schemeClr val="accent2"/>
                </a:gs>
                <a:gs pos="100000">
                  <a:schemeClr val="bg1"/>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grpSp>
      <p:sp>
        <p:nvSpPr>
          <p:cNvPr id="3074" name="Rectangle 2"/>
          <p:cNvSpPr>
            <a:spLocks noGrp="1" noChangeArrowheads="1"/>
          </p:cNvSpPr>
          <p:nvPr>
            <p:ph type="ctrTitle"/>
          </p:nvPr>
        </p:nvSpPr>
        <p:spPr>
          <a:xfrm>
            <a:off x="1479550" y="2967038"/>
            <a:ext cx="6296025" cy="1470025"/>
          </a:xfrm>
        </p:spPr>
        <p:txBody>
          <a:bodyPr/>
          <a:lstStyle>
            <a:lvl1pPr>
              <a:defRPr/>
            </a:lvl1pPr>
          </a:lstStyle>
          <a:p>
            <a:r>
              <a:rPr lang="ru-RU" smtClean="0"/>
              <a:t>Образец заголовка</a:t>
            </a:r>
            <a:endParaRPr lang="ru-RU"/>
          </a:p>
        </p:txBody>
      </p:sp>
      <p:sp>
        <p:nvSpPr>
          <p:cNvPr id="22" name="Rectangle 6"/>
          <p:cNvSpPr>
            <a:spLocks noGrp="1" noChangeArrowheads="1"/>
          </p:cNvSpPr>
          <p:nvPr>
            <p:ph type="sldNum" sz="quarter" idx="10"/>
          </p:nvPr>
        </p:nvSpPr>
        <p:spPr>
          <a:xfrm>
            <a:off x="6553200" y="6245225"/>
            <a:ext cx="2133600" cy="476250"/>
          </a:xfrm>
        </p:spPr>
        <p:txBody>
          <a:bodyPr/>
          <a:lstStyle>
            <a:lvl1pPr>
              <a:defRPr/>
            </a:lvl1pPr>
          </a:lstStyle>
          <a:p>
            <a:pPr>
              <a:defRPr/>
            </a:pPr>
            <a:fld id="{E94DF99C-6335-4C36-AD33-C252318170A4}" type="slidenum">
              <a:rPr lang="ru-RU"/>
              <a:pPr>
                <a:defRPr/>
              </a:pPr>
              <a:t>‹#›</a:t>
            </a:fld>
            <a:endParaRPr lang="ru-RU"/>
          </a:p>
        </p:txBody>
      </p:sp>
    </p:spTree>
  </p:cSld>
  <p:clrMapOvr>
    <a:masterClrMapping/>
  </p:clrMapOvr>
  <p:timing>
    <p:tnLst>
      <p:par>
        <p:cTn id="1" dur="indefinite" restart="never" nodeType="tmRoot"/>
      </p:par>
    </p:tnLst>
  </p:timing>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showMasterPhAnim="0" type="title" preserve="1">
  <p:cSld name="Титульный слайд">
    <p:spTree>
      <p:nvGrpSpPr>
        <p:cNvPr id="1" name=""/>
        <p:cNvGrpSpPr/>
        <p:nvPr/>
      </p:nvGrpSpPr>
      <p:grpSpPr>
        <a:xfrm>
          <a:off x="0" y="0"/>
          <a:ext cx="0" cy="0"/>
          <a:chOff x="0" y="0"/>
          <a:chExt cx="0" cy="0"/>
        </a:xfrm>
      </p:grpSpPr>
      <p:grpSp>
        <p:nvGrpSpPr>
          <p:cNvPr id="4" name="Group 2"/>
          <p:cNvGrpSpPr>
            <a:grpSpLocks/>
          </p:cNvGrpSpPr>
          <p:nvPr/>
        </p:nvGrpSpPr>
        <p:grpSpPr bwMode="auto">
          <a:xfrm>
            <a:off x="0" y="1422400"/>
            <a:ext cx="9147175" cy="5435600"/>
            <a:chOff x="0" y="896"/>
            <a:chExt cx="5762" cy="3424"/>
          </a:xfrm>
        </p:grpSpPr>
        <p:grpSp>
          <p:nvGrpSpPr>
            <p:cNvPr id="5" name="Group 3"/>
            <p:cNvGrpSpPr>
              <a:grpSpLocks/>
            </p:cNvGrpSpPr>
            <p:nvPr userDrawn="1"/>
          </p:nvGrpSpPr>
          <p:grpSpPr bwMode="auto">
            <a:xfrm>
              <a:off x="20" y="896"/>
              <a:ext cx="5742" cy="3424"/>
              <a:chOff x="20" y="896"/>
              <a:chExt cx="5742" cy="3424"/>
            </a:xfrm>
          </p:grpSpPr>
          <p:sp>
            <p:nvSpPr>
              <p:cNvPr id="142" name="Freeform 4"/>
              <p:cNvSpPr>
                <a:spLocks/>
              </p:cNvSpPr>
              <p:nvPr userDrawn="1"/>
            </p:nvSpPr>
            <p:spPr bwMode="hidden">
              <a:xfrm>
                <a:off x="1399" y="1116"/>
                <a:ext cx="2815" cy="2110"/>
              </a:xfrm>
              <a:custGeom>
                <a:avLst/>
                <a:gdLst/>
                <a:ahLst/>
                <a:cxnLst>
                  <a:cxn ang="0">
                    <a:pos x="950" y="85"/>
                  </a:cxn>
                  <a:cxn ang="0">
                    <a:pos x="628" y="438"/>
                  </a:cxn>
                  <a:cxn ang="0">
                    <a:pos x="66" y="471"/>
                  </a:cxn>
                  <a:cxn ang="0">
                    <a:pos x="0" y="627"/>
                  </a:cxn>
                  <a:cxn ang="0">
                    <a:pos x="372" y="1026"/>
                  </a:cxn>
                  <a:cxn ang="0">
                    <a:pos x="611" y="902"/>
                  </a:cxn>
                  <a:cxn ang="0">
                    <a:pos x="992" y="1085"/>
                  </a:cxn>
                  <a:cxn ang="0">
                    <a:pos x="1116" y="1339"/>
                  </a:cxn>
                  <a:cxn ang="0">
                    <a:pos x="1083" y="1450"/>
                  </a:cxn>
                  <a:cxn ang="0">
                    <a:pos x="1124" y="1659"/>
                  </a:cxn>
                  <a:cxn ang="0">
                    <a:pos x="1149" y="1999"/>
                  </a:cxn>
                  <a:cxn ang="0">
                    <a:pos x="1463" y="2110"/>
                  </a:cxn>
                  <a:cxn ang="0">
                    <a:pos x="1686" y="2025"/>
                  </a:cxn>
                  <a:cxn ang="0">
                    <a:pos x="1603" y="1777"/>
                  </a:cxn>
                  <a:cxn ang="0">
                    <a:pos x="1991" y="1555"/>
                  </a:cxn>
                  <a:cxn ang="0">
                    <a:pos x="2281" y="1542"/>
                  </a:cxn>
                  <a:cxn ang="0">
                    <a:pos x="2446" y="1359"/>
                  </a:cxn>
                  <a:cxn ang="0">
                    <a:pos x="2361" y="1001"/>
                  </a:cxn>
                  <a:cxn ang="0">
                    <a:pos x="2606" y="893"/>
                  </a:cxn>
                  <a:cxn ang="0">
                    <a:pos x="2815" y="454"/>
                  </a:cxn>
                  <a:cxn ang="0">
                    <a:pos x="2518" y="0"/>
                  </a:cxn>
                </a:cxnLst>
                <a:rect l="0" t="0" r="r" b="b"/>
                <a:pathLst>
                  <a:path w="2815" h="2110">
                    <a:moveTo>
                      <a:pt x="950" y="85"/>
                    </a:moveTo>
                    <a:lnTo>
                      <a:pt x="628" y="438"/>
                    </a:lnTo>
                    <a:lnTo>
                      <a:pt x="66" y="471"/>
                    </a:lnTo>
                    <a:lnTo>
                      <a:pt x="0" y="627"/>
                    </a:lnTo>
                    <a:lnTo>
                      <a:pt x="372" y="1026"/>
                    </a:lnTo>
                    <a:lnTo>
                      <a:pt x="611" y="902"/>
                    </a:lnTo>
                    <a:lnTo>
                      <a:pt x="992" y="1085"/>
                    </a:lnTo>
                    <a:lnTo>
                      <a:pt x="1116" y="1339"/>
                    </a:lnTo>
                    <a:lnTo>
                      <a:pt x="1083" y="1450"/>
                    </a:lnTo>
                    <a:lnTo>
                      <a:pt x="1124" y="1659"/>
                    </a:lnTo>
                    <a:lnTo>
                      <a:pt x="1149" y="1999"/>
                    </a:lnTo>
                    <a:lnTo>
                      <a:pt x="1463" y="2110"/>
                    </a:lnTo>
                    <a:lnTo>
                      <a:pt x="1686" y="2025"/>
                    </a:lnTo>
                    <a:lnTo>
                      <a:pt x="1603" y="1777"/>
                    </a:lnTo>
                    <a:lnTo>
                      <a:pt x="1991" y="1555"/>
                    </a:lnTo>
                    <a:lnTo>
                      <a:pt x="2281" y="1542"/>
                    </a:lnTo>
                    <a:lnTo>
                      <a:pt x="2446" y="1359"/>
                    </a:lnTo>
                    <a:lnTo>
                      <a:pt x="2361" y="1001"/>
                    </a:lnTo>
                    <a:lnTo>
                      <a:pt x="2606" y="893"/>
                    </a:lnTo>
                    <a:lnTo>
                      <a:pt x="2815" y="454"/>
                    </a:lnTo>
                    <a:lnTo>
                      <a:pt x="2518" y="0"/>
                    </a:lnTo>
                  </a:path>
                </a:pathLst>
              </a:custGeom>
              <a:noFill/>
              <a:ln w="15240" cap="flat" cmpd="sng">
                <a:solidFill>
                  <a:schemeClr val="bg2"/>
                </a:solidFill>
                <a:prstDash val="solid"/>
                <a:round/>
                <a:headEnd type="none" w="med" len="med"/>
                <a:tailEnd type="none" w="med" len="med"/>
              </a:ln>
              <a:effectLst/>
            </p:spPr>
            <p:txBody>
              <a:bodyPr/>
              <a:lstStyle/>
              <a:p>
                <a:pPr fontAlgn="auto">
                  <a:spcBef>
                    <a:spcPts val="0"/>
                  </a:spcBef>
                  <a:spcAft>
                    <a:spcPts val="0"/>
                  </a:spcAft>
                  <a:defRPr/>
                </a:pPr>
                <a:endParaRPr lang="ru-RU">
                  <a:latin typeface="+mn-lt"/>
                  <a:cs typeface="+mn-cs"/>
                </a:endParaRPr>
              </a:p>
            </p:txBody>
          </p:sp>
          <p:sp>
            <p:nvSpPr>
              <p:cNvPr id="143" name="Freeform 5"/>
              <p:cNvSpPr>
                <a:spLocks/>
              </p:cNvSpPr>
              <p:nvPr userDrawn="1"/>
            </p:nvSpPr>
            <p:spPr bwMode="hidden">
              <a:xfrm>
                <a:off x="672" y="1116"/>
                <a:ext cx="3966" cy="2366"/>
              </a:xfrm>
              <a:custGeom>
                <a:avLst/>
                <a:gdLst/>
                <a:ahLst/>
                <a:cxnLst>
                  <a:cxn ang="0">
                    <a:pos x="1423" y="65"/>
                  </a:cxn>
                  <a:cxn ang="0">
                    <a:pos x="1148" y="262"/>
                  </a:cxn>
                  <a:cxn ang="0">
                    <a:pos x="934" y="216"/>
                  </a:cxn>
                  <a:cxn ang="0">
                    <a:pos x="529" y="314"/>
                  </a:cxn>
                  <a:cxn ang="0">
                    <a:pos x="174" y="327"/>
                  </a:cxn>
                  <a:cxn ang="0">
                    <a:pos x="0" y="628"/>
                  </a:cxn>
                  <a:cxn ang="0">
                    <a:pos x="91" y="726"/>
                  </a:cxn>
                  <a:cxn ang="0">
                    <a:pos x="231" y="654"/>
                  </a:cxn>
                  <a:cxn ang="0">
                    <a:pos x="430" y="687"/>
                  </a:cxn>
                  <a:cxn ang="0">
                    <a:pos x="504" y="850"/>
                  </a:cxn>
                  <a:cxn ang="0">
                    <a:pos x="347" y="1020"/>
                  </a:cxn>
                  <a:cxn ang="0">
                    <a:pos x="529" y="1144"/>
                  </a:cxn>
                  <a:cxn ang="0">
                    <a:pos x="727" y="1105"/>
                  </a:cxn>
                  <a:cxn ang="0">
                    <a:pos x="901" y="1216"/>
                  </a:cxn>
                  <a:cxn ang="0">
                    <a:pos x="1256" y="1229"/>
                  </a:cxn>
                  <a:cxn ang="0">
                    <a:pos x="1611" y="1425"/>
                  </a:cxn>
                  <a:cxn ang="0">
                    <a:pos x="1694" y="1673"/>
                  </a:cxn>
                  <a:cxn ang="0">
                    <a:pos x="1619" y="2118"/>
                  </a:cxn>
                  <a:cxn ang="0">
                    <a:pos x="1694" y="2268"/>
                  </a:cxn>
                  <a:cxn ang="0">
                    <a:pos x="2132" y="2242"/>
                  </a:cxn>
                  <a:cxn ang="0">
                    <a:pos x="2289" y="2366"/>
                  </a:cxn>
                  <a:cxn ang="0">
                    <a:pos x="2594" y="2046"/>
                  </a:cxn>
                  <a:cxn ang="0">
                    <a:pos x="2537" y="1817"/>
                  </a:cxn>
                  <a:cxn ang="0">
                    <a:pos x="2818" y="1673"/>
                  </a:cxn>
                  <a:cxn ang="0">
                    <a:pos x="3016" y="1719"/>
                  </a:cxn>
                  <a:cxn ang="0">
                    <a:pos x="3280" y="1615"/>
                  </a:cxn>
                  <a:cxn ang="0">
                    <a:pos x="3405" y="1174"/>
                  </a:cxn>
                  <a:cxn ang="0">
                    <a:pos x="3643" y="922"/>
                  </a:cxn>
                  <a:cxn ang="0">
                    <a:pos x="3966" y="896"/>
                  </a:cxn>
                  <a:cxn ang="0">
                    <a:pos x="3908" y="733"/>
                  </a:cxn>
                  <a:cxn ang="0">
                    <a:pos x="3669" y="563"/>
                  </a:cxn>
                  <a:cxn ang="0">
                    <a:pos x="3817" y="210"/>
                  </a:cxn>
                  <a:cxn ang="0">
                    <a:pos x="3590" y="0"/>
                  </a:cxn>
                </a:cxnLst>
                <a:rect l="0" t="0" r="r" b="b"/>
                <a:pathLst>
                  <a:path w="3966" h="2366">
                    <a:moveTo>
                      <a:pt x="1423" y="65"/>
                    </a:moveTo>
                    <a:lnTo>
                      <a:pt x="1148" y="262"/>
                    </a:lnTo>
                    <a:lnTo>
                      <a:pt x="934" y="216"/>
                    </a:lnTo>
                    <a:lnTo>
                      <a:pt x="529" y="314"/>
                    </a:lnTo>
                    <a:lnTo>
                      <a:pt x="174" y="327"/>
                    </a:lnTo>
                    <a:lnTo>
                      <a:pt x="0" y="628"/>
                    </a:lnTo>
                    <a:lnTo>
                      <a:pt x="91" y="726"/>
                    </a:lnTo>
                    <a:lnTo>
                      <a:pt x="231" y="654"/>
                    </a:lnTo>
                    <a:lnTo>
                      <a:pt x="430" y="687"/>
                    </a:lnTo>
                    <a:lnTo>
                      <a:pt x="504" y="850"/>
                    </a:lnTo>
                    <a:lnTo>
                      <a:pt x="347" y="1020"/>
                    </a:lnTo>
                    <a:lnTo>
                      <a:pt x="529" y="1144"/>
                    </a:lnTo>
                    <a:lnTo>
                      <a:pt x="727" y="1105"/>
                    </a:lnTo>
                    <a:lnTo>
                      <a:pt x="901" y="1216"/>
                    </a:lnTo>
                    <a:lnTo>
                      <a:pt x="1256" y="1229"/>
                    </a:lnTo>
                    <a:lnTo>
                      <a:pt x="1611" y="1425"/>
                    </a:lnTo>
                    <a:lnTo>
                      <a:pt x="1694" y="1673"/>
                    </a:lnTo>
                    <a:lnTo>
                      <a:pt x="1619" y="2118"/>
                    </a:lnTo>
                    <a:lnTo>
                      <a:pt x="1694" y="2268"/>
                    </a:lnTo>
                    <a:lnTo>
                      <a:pt x="2132" y="2242"/>
                    </a:lnTo>
                    <a:lnTo>
                      <a:pt x="2289" y="2366"/>
                    </a:lnTo>
                    <a:lnTo>
                      <a:pt x="2594" y="2046"/>
                    </a:lnTo>
                    <a:lnTo>
                      <a:pt x="2537" y="1817"/>
                    </a:lnTo>
                    <a:lnTo>
                      <a:pt x="2818" y="1673"/>
                    </a:lnTo>
                    <a:lnTo>
                      <a:pt x="3016" y="1719"/>
                    </a:lnTo>
                    <a:lnTo>
                      <a:pt x="3280" y="1615"/>
                    </a:lnTo>
                    <a:lnTo>
                      <a:pt x="3405" y="1174"/>
                    </a:lnTo>
                    <a:lnTo>
                      <a:pt x="3643" y="922"/>
                    </a:lnTo>
                    <a:lnTo>
                      <a:pt x="3966" y="896"/>
                    </a:lnTo>
                    <a:lnTo>
                      <a:pt x="3908" y="733"/>
                    </a:lnTo>
                    <a:lnTo>
                      <a:pt x="3669" y="563"/>
                    </a:lnTo>
                    <a:lnTo>
                      <a:pt x="3817" y="210"/>
                    </a:lnTo>
                    <a:lnTo>
                      <a:pt x="3590" y="0"/>
                    </a:lnTo>
                  </a:path>
                </a:pathLst>
              </a:custGeom>
              <a:noFill/>
              <a:ln w="16510" cap="flat" cmpd="sng">
                <a:solidFill>
                  <a:schemeClr val="bg2"/>
                </a:solidFill>
                <a:prstDash val="solid"/>
                <a:round/>
                <a:headEnd type="none" w="med" len="med"/>
                <a:tailEnd type="none" w="med" len="med"/>
              </a:ln>
              <a:effectLst/>
            </p:spPr>
            <p:txBody>
              <a:bodyPr/>
              <a:lstStyle/>
              <a:p>
                <a:pPr fontAlgn="auto">
                  <a:spcBef>
                    <a:spcPts val="0"/>
                  </a:spcBef>
                  <a:spcAft>
                    <a:spcPts val="0"/>
                  </a:spcAft>
                  <a:defRPr/>
                </a:pPr>
                <a:endParaRPr lang="ru-RU">
                  <a:latin typeface="+mn-lt"/>
                  <a:cs typeface="+mn-cs"/>
                </a:endParaRPr>
              </a:p>
            </p:txBody>
          </p:sp>
          <p:sp>
            <p:nvSpPr>
              <p:cNvPr id="144" name="Freeform 6"/>
              <p:cNvSpPr>
                <a:spLocks/>
              </p:cNvSpPr>
              <p:nvPr userDrawn="1"/>
            </p:nvSpPr>
            <p:spPr bwMode="hidden">
              <a:xfrm>
                <a:off x="20" y="1069"/>
                <a:ext cx="5732" cy="3107"/>
              </a:xfrm>
              <a:custGeom>
                <a:avLst/>
                <a:gdLst/>
                <a:ahLst/>
                <a:cxnLst>
                  <a:cxn ang="0">
                    <a:pos x="81" y="0"/>
                  </a:cxn>
                  <a:cxn ang="0">
                    <a:pos x="133" y="328"/>
                  </a:cxn>
                  <a:cxn ang="0">
                    <a:pos x="0" y="666"/>
                  </a:cxn>
                  <a:cxn ang="0">
                    <a:pos x="83" y="1221"/>
                  </a:cxn>
                  <a:cxn ang="0">
                    <a:pos x="413" y="1515"/>
                  </a:cxn>
                  <a:cxn ang="0">
                    <a:pos x="881" y="1700"/>
                  </a:cxn>
                  <a:cxn ang="0">
                    <a:pos x="1440" y="1651"/>
                  </a:cxn>
                  <a:cxn ang="0">
                    <a:pos x="1755" y="1940"/>
                  </a:cxn>
                  <a:cxn ang="0">
                    <a:pos x="1653" y="2126"/>
                  </a:cxn>
                  <a:cxn ang="0">
                    <a:pos x="1136" y="2142"/>
                  </a:cxn>
                  <a:cxn ang="0">
                    <a:pos x="911" y="2021"/>
                  </a:cxn>
                  <a:cxn ang="0">
                    <a:pos x="739" y="2142"/>
                  </a:cxn>
                  <a:cxn ang="0">
                    <a:pos x="954" y="2524"/>
                  </a:cxn>
                  <a:cxn ang="0">
                    <a:pos x="973" y="2905"/>
                  </a:cxn>
                  <a:cxn ang="0">
                    <a:pos x="1511" y="3107"/>
                  </a:cxn>
                  <a:cxn ang="0">
                    <a:pos x="1644" y="2922"/>
                  </a:cxn>
                  <a:cxn ang="0">
                    <a:pos x="2077" y="2797"/>
                  </a:cxn>
                  <a:cxn ang="0">
                    <a:pos x="2610" y="2962"/>
                  </a:cxn>
                  <a:cxn ang="0">
                    <a:pos x="3222" y="2812"/>
                  </a:cxn>
                  <a:cxn ang="0">
                    <a:pos x="3443" y="2922"/>
                  </a:cxn>
                  <a:cxn ang="0">
                    <a:pos x="3861" y="2648"/>
                  </a:cxn>
                  <a:cxn ang="0">
                    <a:pos x="4125" y="2311"/>
                  </a:cxn>
                  <a:cxn ang="0">
                    <a:pos x="4369" y="2318"/>
                  </a:cxn>
                  <a:cxn ang="0">
                    <a:pos x="4554" y="2445"/>
                  </a:cxn>
                  <a:cxn ang="0">
                    <a:pos x="5015" y="2142"/>
                  </a:cxn>
                  <a:cxn ang="0">
                    <a:pos x="5404" y="2185"/>
                  </a:cxn>
                  <a:cxn ang="0">
                    <a:pos x="5732" y="2069"/>
                  </a:cxn>
                </a:cxnLst>
                <a:rect l="0" t="0" r="r" b="b"/>
                <a:pathLst>
                  <a:path w="5732" h="3107">
                    <a:moveTo>
                      <a:pt x="81" y="0"/>
                    </a:moveTo>
                    <a:lnTo>
                      <a:pt x="133" y="328"/>
                    </a:lnTo>
                    <a:lnTo>
                      <a:pt x="0" y="666"/>
                    </a:lnTo>
                    <a:lnTo>
                      <a:pt x="83" y="1221"/>
                    </a:lnTo>
                    <a:lnTo>
                      <a:pt x="413" y="1515"/>
                    </a:lnTo>
                    <a:lnTo>
                      <a:pt x="881" y="1700"/>
                    </a:lnTo>
                    <a:lnTo>
                      <a:pt x="1440" y="1651"/>
                    </a:lnTo>
                    <a:lnTo>
                      <a:pt x="1755" y="1940"/>
                    </a:lnTo>
                    <a:lnTo>
                      <a:pt x="1653" y="2126"/>
                    </a:lnTo>
                    <a:lnTo>
                      <a:pt x="1136" y="2142"/>
                    </a:lnTo>
                    <a:lnTo>
                      <a:pt x="911" y="2021"/>
                    </a:lnTo>
                    <a:lnTo>
                      <a:pt x="739" y="2142"/>
                    </a:lnTo>
                    <a:lnTo>
                      <a:pt x="954" y="2524"/>
                    </a:lnTo>
                    <a:lnTo>
                      <a:pt x="973" y="2905"/>
                    </a:lnTo>
                    <a:lnTo>
                      <a:pt x="1511" y="3107"/>
                    </a:lnTo>
                    <a:lnTo>
                      <a:pt x="1644" y="2922"/>
                    </a:lnTo>
                    <a:lnTo>
                      <a:pt x="2077" y="2797"/>
                    </a:lnTo>
                    <a:lnTo>
                      <a:pt x="2610" y="2962"/>
                    </a:lnTo>
                    <a:lnTo>
                      <a:pt x="3222" y="2812"/>
                    </a:lnTo>
                    <a:lnTo>
                      <a:pt x="3443" y="2922"/>
                    </a:lnTo>
                    <a:lnTo>
                      <a:pt x="3861" y="2648"/>
                    </a:lnTo>
                    <a:lnTo>
                      <a:pt x="4125" y="2311"/>
                    </a:lnTo>
                    <a:lnTo>
                      <a:pt x="4369" y="2318"/>
                    </a:lnTo>
                    <a:lnTo>
                      <a:pt x="4554" y="2445"/>
                    </a:lnTo>
                    <a:lnTo>
                      <a:pt x="5015" y="2142"/>
                    </a:lnTo>
                    <a:lnTo>
                      <a:pt x="5404" y="2185"/>
                    </a:lnTo>
                    <a:lnTo>
                      <a:pt x="5732" y="2069"/>
                    </a:lnTo>
                  </a:path>
                </a:pathLst>
              </a:custGeom>
              <a:noFill/>
              <a:ln w="16510" cap="flat" cmpd="sng">
                <a:solidFill>
                  <a:schemeClr val="bg2"/>
                </a:solidFill>
                <a:prstDash val="solid"/>
                <a:round/>
                <a:headEnd type="none" w="med" len="med"/>
                <a:tailEnd type="none" w="med" len="med"/>
              </a:ln>
              <a:effectLst/>
            </p:spPr>
            <p:txBody>
              <a:bodyPr/>
              <a:lstStyle/>
              <a:p>
                <a:pPr fontAlgn="auto">
                  <a:spcBef>
                    <a:spcPts val="0"/>
                  </a:spcBef>
                  <a:spcAft>
                    <a:spcPts val="0"/>
                  </a:spcAft>
                  <a:defRPr/>
                </a:pPr>
                <a:endParaRPr lang="ru-RU">
                  <a:latin typeface="+mn-lt"/>
                  <a:cs typeface="+mn-cs"/>
                </a:endParaRPr>
              </a:p>
            </p:txBody>
          </p:sp>
          <p:sp>
            <p:nvSpPr>
              <p:cNvPr id="145" name="Freeform 7"/>
              <p:cNvSpPr>
                <a:spLocks/>
              </p:cNvSpPr>
              <p:nvPr userDrawn="1"/>
            </p:nvSpPr>
            <p:spPr bwMode="hidden">
              <a:xfrm>
                <a:off x="242" y="1145"/>
                <a:ext cx="5512" cy="2760"/>
              </a:xfrm>
              <a:custGeom>
                <a:avLst/>
                <a:gdLst/>
                <a:ahLst/>
                <a:cxnLst>
                  <a:cxn ang="0">
                    <a:pos x="240" y="0"/>
                  </a:cxn>
                  <a:cxn ang="0">
                    <a:pos x="0" y="336"/>
                  </a:cxn>
                  <a:cxn ang="0">
                    <a:pos x="82" y="821"/>
                  </a:cxn>
                  <a:cxn ang="0">
                    <a:pos x="243" y="873"/>
                  </a:cxn>
                  <a:cxn ang="0">
                    <a:pos x="473" y="1087"/>
                  </a:cxn>
                  <a:cxn ang="0">
                    <a:pos x="557" y="1441"/>
                  </a:cxn>
                  <a:cxn ang="0">
                    <a:pos x="839" y="1499"/>
                  </a:cxn>
                  <a:cxn ang="0">
                    <a:pos x="1258" y="1349"/>
                  </a:cxn>
                  <a:cxn ang="0">
                    <a:pos x="1307" y="1493"/>
                  </a:cxn>
                  <a:cxn ang="0">
                    <a:pos x="1621" y="1513"/>
                  </a:cxn>
                  <a:cxn ang="0">
                    <a:pos x="1862" y="1865"/>
                  </a:cxn>
                  <a:cxn ang="0">
                    <a:pos x="1668" y="2166"/>
                  </a:cxn>
                  <a:cxn ang="0">
                    <a:pos x="1308" y="2217"/>
                  </a:cxn>
                  <a:cxn ang="0">
                    <a:pos x="992" y="2172"/>
                  </a:cxn>
                  <a:cxn ang="0">
                    <a:pos x="903" y="2244"/>
                  </a:cxn>
                  <a:cxn ang="0">
                    <a:pos x="1008" y="2415"/>
                  </a:cxn>
                  <a:cxn ang="0">
                    <a:pos x="992" y="2538"/>
                  </a:cxn>
                  <a:cxn ang="0">
                    <a:pos x="1137" y="2760"/>
                  </a:cxn>
                  <a:cxn ang="0">
                    <a:pos x="1661" y="2623"/>
                  </a:cxn>
                  <a:cxn ang="0">
                    <a:pos x="1725" y="2492"/>
                  </a:cxn>
                  <a:cxn ang="0">
                    <a:pos x="1895" y="2551"/>
                  </a:cxn>
                  <a:cxn ang="0">
                    <a:pos x="2338" y="2448"/>
                  </a:cxn>
                  <a:cxn ang="0">
                    <a:pos x="2443" y="2714"/>
                  </a:cxn>
                  <a:cxn ang="0">
                    <a:pos x="2870" y="2541"/>
                  </a:cxn>
                  <a:cxn ang="0">
                    <a:pos x="3264" y="2591"/>
                  </a:cxn>
                  <a:cxn ang="0">
                    <a:pos x="3522" y="2427"/>
                  </a:cxn>
                  <a:cxn ang="0">
                    <a:pos x="3594" y="2081"/>
                  </a:cxn>
                  <a:cxn ang="0">
                    <a:pos x="4013" y="2087"/>
                  </a:cxn>
                  <a:cxn ang="0">
                    <a:pos x="4070" y="1924"/>
                  </a:cxn>
                  <a:cxn ang="0">
                    <a:pos x="4239" y="1931"/>
                  </a:cxn>
                  <a:cxn ang="0">
                    <a:pos x="4465" y="2094"/>
                  </a:cxn>
                  <a:cxn ang="0">
                    <a:pos x="4836" y="1814"/>
                  </a:cxn>
                  <a:cxn ang="0">
                    <a:pos x="5225" y="1785"/>
                  </a:cxn>
                  <a:cxn ang="0">
                    <a:pos x="5367" y="1571"/>
                  </a:cxn>
                  <a:cxn ang="0">
                    <a:pos x="5512" y="1585"/>
                  </a:cxn>
                </a:cxnLst>
                <a:rect l="0" t="0" r="r" b="b"/>
                <a:pathLst>
                  <a:path w="5512" h="2760">
                    <a:moveTo>
                      <a:pt x="240" y="0"/>
                    </a:moveTo>
                    <a:lnTo>
                      <a:pt x="0" y="336"/>
                    </a:lnTo>
                    <a:lnTo>
                      <a:pt x="82" y="821"/>
                    </a:lnTo>
                    <a:lnTo>
                      <a:pt x="243" y="873"/>
                    </a:lnTo>
                    <a:lnTo>
                      <a:pt x="473" y="1087"/>
                    </a:lnTo>
                    <a:lnTo>
                      <a:pt x="557" y="1441"/>
                    </a:lnTo>
                    <a:lnTo>
                      <a:pt x="839" y="1499"/>
                    </a:lnTo>
                    <a:lnTo>
                      <a:pt x="1258" y="1349"/>
                    </a:lnTo>
                    <a:lnTo>
                      <a:pt x="1307" y="1493"/>
                    </a:lnTo>
                    <a:lnTo>
                      <a:pt x="1621" y="1513"/>
                    </a:lnTo>
                    <a:lnTo>
                      <a:pt x="1862" y="1865"/>
                    </a:lnTo>
                    <a:lnTo>
                      <a:pt x="1668" y="2166"/>
                    </a:lnTo>
                    <a:lnTo>
                      <a:pt x="1308" y="2217"/>
                    </a:lnTo>
                    <a:lnTo>
                      <a:pt x="992" y="2172"/>
                    </a:lnTo>
                    <a:lnTo>
                      <a:pt x="903" y="2244"/>
                    </a:lnTo>
                    <a:lnTo>
                      <a:pt x="1008" y="2415"/>
                    </a:lnTo>
                    <a:lnTo>
                      <a:pt x="992" y="2538"/>
                    </a:lnTo>
                    <a:lnTo>
                      <a:pt x="1137" y="2760"/>
                    </a:lnTo>
                    <a:lnTo>
                      <a:pt x="1661" y="2623"/>
                    </a:lnTo>
                    <a:lnTo>
                      <a:pt x="1725" y="2492"/>
                    </a:lnTo>
                    <a:lnTo>
                      <a:pt x="1895" y="2551"/>
                    </a:lnTo>
                    <a:lnTo>
                      <a:pt x="2338" y="2448"/>
                    </a:lnTo>
                    <a:lnTo>
                      <a:pt x="2443" y="2714"/>
                    </a:lnTo>
                    <a:lnTo>
                      <a:pt x="2870" y="2541"/>
                    </a:lnTo>
                    <a:lnTo>
                      <a:pt x="3264" y="2591"/>
                    </a:lnTo>
                    <a:lnTo>
                      <a:pt x="3522" y="2427"/>
                    </a:lnTo>
                    <a:lnTo>
                      <a:pt x="3594" y="2081"/>
                    </a:lnTo>
                    <a:lnTo>
                      <a:pt x="4013" y="2087"/>
                    </a:lnTo>
                    <a:lnTo>
                      <a:pt x="4070" y="1924"/>
                    </a:lnTo>
                    <a:lnTo>
                      <a:pt x="4239" y="1931"/>
                    </a:lnTo>
                    <a:lnTo>
                      <a:pt x="4465" y="2094"/>
                    </a:lnTo>
                    <a:lnTo>
                      <a:pt x="4836" y="1814"/>
                    </a:lnTo>
                    <a:lnTo>
                      <a:pt x="5225" y="1785"/>
                    </a:lnTo>
                    <a:lnTo>
                      <a:pt x="5367" y="1571"/>
                    </a:lnTo>
                    <a:lnTo>
                      <a:pt x="5512" y="1585"/>
                    </a:lnTo>
                  </a:path>
                </a:pathLst>
              </a:custGeom>
              <a:noFill/>
              <a:ln w="15240" cap="flat" cmpd="sng">
                <a:solidFill>
                  <a:schemeClr val="bg2"/>
                </a:solidFill>
                <a:prstDash val="solid"/>
                <a:round/>
                <a:headEnd type="none" w="med" len="med"/>
                <a:tailEnd type="none" w="med" len="med"/>
              </a:ln>
              <a:effectLst/>
            </p:spPr>
            <p:txBody>
              <a:bodyPr/>
              <a:lstStyle/>
              <a:p>
                <a:pPr fontAlgn="auto">
                  <a:spcBef>
                    <a:spcPts val="0"/>
                  </a:spcBef>
                  <a:spcAft>
                    <a:spcPts val="0"/>
                  </a:spcAft>
                  <a:defRPr/>
                </a:pPr>
                <a:endParaRPr lang="ru-RU">
                  <a:latin typeface="+mn-lt"/>
                  <a:cs typeface="+mn-cs"/>
                </a:endParaRPr>
              </a:p>
            </p:txBody>
          </p:sp>
          <p:sp>
            <p:nvSpPr>
              <p:cNvPr id="146" name="Freeform 8"/>
              <p:cNvSpPr>
                <a:spLocks/>
              </p:cNvSpPr>
              <p:nvPr userDrawn="1"/>
            </p:nvSpPr>
            <p:spPr bwMode="hidden">
              <a:xfrm>
                <a:off x="4840" y="984"/>
                <a:ext cx="790" cy="1189"/>
              </a:xfrm>
              <a:custGeom>
                <a:avLst/>
                <a:gdLst/>
                <a:ahLst/>
                <a:cxnLst>
                  <a:cxn ang="0">
                    <a:pos x="139" y="0"/>
                  </a:cxn>
                  <a:cxn ang="0">
                    <a:pos x="210" y="233"/>
                  </a:cxn>
                  <a:cxn ang="0">
                    <a:pos x="159" y="643"/>
                  </a:cxn>
                  <a:cxn ang="0">
                    <a:pos x="454" y="771"/>
                  </a:cxn>
                  <a:cxn ang="0">
                    <a:pos x="605" y="1046"/>
                  </a:cxn>
                  <a:cxn ang="0">
                    <a:pos x="790" y="1189"/>
                  </a:cxn>
                  <a:cxn ang="0">
                    <a:pos x="540" y="1111"/>
                  </a:cxn>
                  <a:cxn ang="0">
                    <a:pos x="363" y="883"/>
                  </a:cxn>
                  <a:cxn ang="0">
                    <a:pos x="139" y="852"/>
                  </a:cxn>
                  <a:cxn ang="0">
                    <a:pos x="0" y="499"/>
                  </a:cxn>
                  <a:cxn ang="0">
                    <a:pos x="48" y="209"/>
                  </a:cxn>
                </a:cxnLst>
                <a:rect l="0" t="0" r="r" b="b"/>
                <a:pathLst>
                  <a:path w="790" h="1189">
                    <a:moveTo>
                      <a:pt x="139" y="0"/>
                    </a:moveTo>
                    <a:lnTo>
                      <a:pt x="210" y="233"/>
                    </a:lnTo>
                    <a:lnTo>
                      <a:pt x="159" y="643"/>
                    </a:lnTo>
                    <a:lnTo>
                      <a:pt x="454" y="771"/>
                    </a:lnTo>
                    <a:lnTo>
                      <a:pt x="605" y="1046"/>
                    </a:lnTo>
                    <a:lnTo>
                      <a:pt x="790" y="1189"/>
                    </a:lnTo>
                    <a:lnTo>
                      <a:pt x="540" y="1111"/>
                    </a:lnTo>
                    <a:lnTo>
                      <a:pt x="363" y="883"/>
                    </a:lnTo>
                    <a:lnTo>
                      <a:pt x="139" y="852"/>
                    </a:lnTo>
                    <a:lnTo>
                      <a:pt x="0" y="499"/>
                    </a:lnTo>
                    <a:lnTo>
                      <a:pt x="48" y="209"/>
                    </a:lnTo>
                  </a:path>
                </a:pathLst>
              </a:custGeom>
              <a:noFill/>
              <a:ln w="15240" cap="flat" cmpd="sng">
                <a:solidFill>
                  <a:schemeClr val="bg2"/>
                </a:solidFill>
                <a:prstDash val="solid"/>
                <a:round/>
                <a:headEnd type="none" w="med" len="med"/>
                <a:tailEnd type="none" w="med" len="med"/>
              </a:ln>
              <a:effectLst/>
            </p:spPr>
            <p:txBody>
              <a:bodyPr/>
              <a:lstStyle/>
              <a:p>
                <a:pPr fontAlgn="auto">
                  <a:spcBef>
                    <a:spcPts val="0"/>
                  </a:spcBef>
                  <a:spcAft>
                    <a:spcPts val="0"/>
                  </a:spcAft>
                  <a:defRPr/>
                </a:pPr>
                <a:endParaRPr lang="ru-RU">
                  <a:latin typeface="+mn-lt"/>
                  <a:cs typeface="+mn-cs"/>
                </a:endParaRPr>
              </a:p>
            </p:txBody>
          </p:sp>
          <p:sp>
            <p:nvSpPr>
              <p:cNvPr id="147" name="Freeform 9"/>
              <p:cNvSpPr>
                <a:spLocks/>
              </p:cNvSpPr>
              <p:nvPr userDrawn="1"/>
            </p:nvSpPr>
            <p:spPr bwMode="hidden">
              <a:xfrm>
                <a:off x="5173" y="896"/>
                <a:ext cx="579" cy="1117"/>
              </a:xfrm>
              <a:custGeom>
                <a:avLst/>
                <a:gdLst/>
                <a:ahLst/>
                <a:cxnLst>
                  <a:cxn ang="0">
                    <a:pos x="0" y="0"/>
                  </a:cxn>
                  <a:cxn ang="0">
                    <a:pos x="128" y="328"/>
                  </a:cxn>
                  <a:cxn ang="0">
                    <a:pos x="9" y="659"/>
                  </a:cxn>
                  <a:cxn ang="0">
                    <a:pos x="40" y="763"/>
                  </a:cxn>
                  <a:cxn ang="0">
                    <a:pos x="234" y="739"/>
                  </a:cxn>
                  <a:cxn ang="0">
                    <a:pos x="344" y="1055"/>
                  </a:cxn>
                  <a:cxn ang="0">
                    <a:pos x="579" y="1117"/>
                  </a:cxn>
                </a:cxnLst>
                <a:rect l="0" t="0" r="r" b="b"/>
                <a:pathLst>
                  <a:path w="579" h="1117">
                    <a:moveTo>
                      <a:pt x="0" y="0"/>
                    </a:moveTo>
                    <a:lnTo>
                      <a:pt x="128" y="328"/>
                    </a:lnTo>
                    <a:lnTo>
                      <a:pt x="9" y="659"/>
                    </a:lnTo>
                    <a:lnTo>
                      <a:pt x="40" y="763"/>
                    </a:lnTo>
                    <a:lnTo>
                      <a:pt x="234" y="739"/>
                    </a:lnTo>
                    <a:lnTo>
                      <a:pt x="344" y="1055"/>
                    </a:lnTo>
                    <a:lnTo>
                      <a:pt x="579" y="1117"/>
                    </a:lnTo>
                  </a:path>
                </a:pathLst>
              </a:custGeom>
              <a:noFill/>
              <a:ln w="16510" cap="flat" cmpd="sng">
                <a:solidFill>
                  <a:schemeClr val="bg2"/>
                </a:solidFill>
                <a:prstDash val="solid"/>
                <a:round/>
                <a:headEnd type="none" w="med" len="med"/>
                <a:tailEnd type="none" w="med" len="med"/>
              </a:ln>
              <a:effectLst/>
            </p:spPr>
            <p:txBody>
              <a:bodyPr/>
              <a:lstStyle/>
              <a:p>
                <a:pPr fontAlgn="auto">
                  <a:spcBef>
                    <a:spcPts val="0"/>
                  </a:spcBef>
                  <a:spcAft>
                    <a:spcPts val="0"/>
                  </a:spcAft>
                  <a:defRPr/>
                </a:pPr>
                <a:endParaRPr lang="ru-RU">
                  <a:latin typeface="+mn-lt"/>
                  <a:cs typeface="+mn-cs"/>
                </a:endParaRPr>
              </a:p>
            </p:txBody>
          </p:sp>
          <p:sp>
            <p:nvSpPr>
              <p:cNvPr id="148" name="Freeform 10"/>
              <p:cNvSpPr>
                <a:spLocks/>
              </p:cNvSpPr>
              <p:nvPr userDrawn="1"/>
            </p:nvSpPr>
            <p:spPr bwMode="hidden">
              <a:xfrm>
                <a:off x="3291" y="968"/>
                <a:ext cx="2471" cy="2396"/>
              </a:xfrm>
              <a:custGeom>
                <a:avLst/>
                <a:gdLst/>
                <a:ahLst/>
                <a:cxnLst>
                  <a:cxn ang="0">
                    <a:pos x="1118" y="0"/>
                  </a:cxn>
                  <a:cxn ang="0">
                    <a:pos x="1179" y="225"/>
                  </a:cxn>
                  <a:cxn ang="0">
                    <a:pos x="1393" y="339"/>
                  </a:cxn>
                  <a:cxn ang="0">
                    <a:pos x="1404" y="548"/>
                  </a:cxn>
                  <a:cxn ang="0">
                    <a:pos x="1342" y="732"/>
                  </a:cxn>
                  <a:cxn ang="0">
                    <a:pos x="1434" y="925"/>
                  </a:cxn>
                  <a:cxn ang="0">
                    <a:pos x="1455" y="1109"/>
                  </a:cxn>
                  <a:cxn ang="0">
                    <a:pos x="1311" y="1142"/>
                  </a:cxn>
                  <a:cxn ang="0">
                    <a:pos x="926" y="1384"/>
                  </a:cxn>
                  <a:cxn ang="0">
                    <a:pos x="975" y="1456"/>
                  </a:cxn>
                  <a:cxn ang="0">
                    <a:pos x="956" y="1624"/>
                  </a:cxn>
                  <a:cxn ang="0">
                    <a:pos x="782" y="1817"/>
                  </a:cxn>
                  <a:cxn ang="0">
                    <a:pos x="539" y="1978"/>
                  </a:cxn>
                  <a:cxn ang="0">
                    <a:pos x="152" y="2026"/>
                  </a:cxn>
                  <a:cxn ang="0">
                    <a:pos x="19" y="2251"/>
                  </a:cxn>
                  <a:cxn ang="0">
                    <a:pos x="0" y="2396"/>
                  </a:cxn>
                  <a:cxn ang="0">
                    <a:pos x="213" y="2179"/>
                  </a:cxn>
                  <a:cxn ang="0">
                    <a:pos x="629" y="2090"/>
                  </a:cxn>
                  <a:cxn ang="0">
                    <a:pos x="894" y="1906"/>
                  </a:cxn>
                  <a:cxn ang="0">
                    <a:pos x="1230" y="1986"/>
                  </a:cxn>
                  <a:cxn ang="0">
                    <a:pos x="1668" y="1906"/>
                  </a:cxn>
                  <a:cxn ang="0">
                    <a:pos x="1983" y="1745"/>
                  </a:cxn>
                  <a:cxn ang="0">
                    <a:pos x="2014" y="1600"/>
                  </a:cxn>
                  <a:cxn ang="0">
                    <a:pos x="2237" y="1496"/>
                  </a:cxn>
                  <a:cxn ang="0">
                    <a:pos x="2359" y="1552"/>
                  </a:cxn>
                  <a:cxn ang="0">
                    <a:pos x="2471" y="1479"/>
                  </a:cxn>
                </a:cxnLst>
                <a:rect l="0" t="0" r="r" b="b"/>
                <a:pathLst>
                  <a:path w="2471" h="2396">
                    <a:moveTo>
                      <a:pt x="1118" y="0"/>
                    </a:moveTo>
                    <a:lnTo>
                      <a:pt x="1179" y="225"/>
                    </a:lnTo>
                    <a:lnTo>
                      <a:pt x="1393" y="339"/>
                    </a:lnTo>
                    <a:lnTo>
                      <a:pt x="1404" y="548"/>
                    </a:lnTo>
                    <a:lnTo>
                      <a:pt x="1342" y="732"/>
                    </a:lnTo>
                    <a:lnTo>
                      <a:pt x="1434" y="925"/>
                    </a:lnTo>
                    <a:lnTo>
                      <a:pt x="1455" y="1109"/>
                    </a:lnTo>
                    <a:lnTo>
                      <a:pt x="1311" y="1142"/>
                    </a:lnTo>
                    <a:lnTo>
                      <a:pt x="926" y="1384"/>
                    </a:lnTo>
                    <a:lnTo>
                      <a:pt x="975" y="1456"/>
                    </a:lnTo>
                    <a:lnTo>
                      <a:pt x="956" y="1624"/>
                    </a:lnTo>
                    <a:lnTo>
                      <a:pt x="782" y="1817"/>
                    </a:lnTo>
                    <a:lnTo>
                      <a:pt x="539" y="1978"/>
                    </a:lnTo>
                    <a:lnTo>
                      <a:pt x="152" y="2026"/>
                    </a:lnTo>
                    <a:lnTo>
                      <a:pt x="19" y="2251"/>
                    </a:lnTo>
                    <a:lnTo>
                      <a:pt x="0" y="2396"/>
                    </a:lnTo>
                    <a:lnTo>
                      <a:pt x="213" y="2179"/>
                    </a:lnTo>
                    <a:lnTo>
                      <a:pt x="629" y="2090"/>
                    </a:lnTo>
                    <a:lnTo>
                      <a:pt x="894" y="1906"/>
                    </a:lnTo>
                    <a:lnTo>
                      <a:pt x="1230" y="1986"/>
                    </a:lnTo>
                    <a:lnTo>
                      <a:pt x="1668" y="1906"/>
                    </a:lnTo>
                    <a:lnTo>
                      <a:pt x="1983" y="1745"/>
                    </a:lnTo>
                    <a:lnTo>
                      <a:pt x="2014" y="1600"/>
                    </a:lnTo>
                    <a:lnTo>
                      <a:pt x="2237" y="1496"/>
                    </a:lnTo>
                    <a:lnTo>
                      <a:pt x="2359" y="1552"/>
                    </a:lnTo>
                    <a:lnTo>
                      <a:pt x="2471" y="1479"/>
                    </a:lnTo>
                  </a:path>
                </a:pathLst>
              </a:custGeom>
              <a:noFill/>
              <a:ln w="16510" cap="flat" cmpd="sng">
                <a:solidFill>
                  <a:schemeClr val="bg2"/>
                </a:solidFill>
                <a:prstDash val="solid"/>
                <a:round/>
                <a:headEnd type="none" w="med" len="med"/>
                <a:tailEnd type="none" w="med" len="med"/>
              </a:ln>
              <a:effectLst/>
            </p:spPr>
            <p:txBody>
              <a:bodyPr/>
              <a:lstStyle/>
              <a:p>
                <a:pPr fontAlgn="auto">
                  <a:spcBef>
                    <a:spcPts val="0"/>
                  </a:spcBef>
                  <a:spcAft>
                    <a:spcPts val="0"/>
                  </a:spcAft>
                  <a:defRPr/>
                </a:pPr>
                <a:endParaRPr lang="ru-RU">
                  <a:latin typeface="+mn-lt"/>
                  <a:cs typeface="+mn-cs"/>
                </a:endParaRPr>
              </a:p>
            </p:txBody>
          </p:sp>
          <p:sp>
            <p:nvSpPr>
              <p:cNvPr id="149" name="Freeform 11"/>
              <p:cNvSpPr>
                <a:spLocks/>
              </p:cNvSpPr>
              <p:nvPr userDrawn="1"/>
            </p:nvSpPr>
            <p:spPr bwMode="hidden">
              <a:xfrm>
                <a:off x="2366" y="1067"/>
                <a:ext cx="1399" cy="1349"/>
              </a:xfrm>
              <a:custGeom>
                <a:avLst/>
                <a:gdLst/>
                <a:ahLst/>
                <a:cxnLst>
                  <a:cxn ang="0">
                    <a:pos x="620" y="155"/>
                  </a:cxn>
                  <a:cxn ang="0">
                    <a:pos x="421" y="155"/>
                  </a:cxn>
                  <a:cxn ang="0">
                    <a:pos x="205" y="507"/>
                  </a:cxn>
                  <a:cxn ang="0">
                    <a:pos x="0" y="673"/>
                  </a:cxn>
                  <a:cxn ang="0">
                    <a:pos x="487" y="783"/>
                  </a:cxn>
                  <a:cxn ang="0">
                    <a:pos x="425" y="1009"/>
                  </a:cxn>
                  <a:cxn ang="0">
                    <a:pos x="617" y="1086"/>
                  </a:cxn>
                  <a:cxn ang="0">
                    <a:pos x="498" y="1349"/>
                  </a:cxn>
                  <a:cxn ang="0">
                    <a:pos x="961" y="1035"/>
                  </a:cxn>
                  <a:cxn ang="0">
                    <a:pos x="926" y="776"/>
                  </a:cxn>
                  <a:cxn ang="0">
                    <a:pos x="1181" y="749"/>
                  </a:cxn>
                  <a:cxn ang="0">
                    <a:pos x="1399" y="601"/>
                  </a:cxn>
                  <a:cxn ang="0">
                    <a:pos x="1315" y="416"/>
                  </a:cxn>
                  <a:cxn ang="0">
                    <a:pos x="1341" y="196"/>
                  </a:cxn>
                  <a:cxn ang="0">
                    <a:pos x="1171" y="164"/>
                  </a:cxn>
                  <a:cxn ang="0">
                    <a:pos x="928" y="0"/>
                  </a:cxn>
                  <a:cxn ang="0">
                    <a:pos x="620" y="155"/>
                  </a:cxn>
                </a:cxnLst>
                <a:rect l="0" t="0" r="r" b="b"/>
                <a:pathLst>
                  <a:path w="1399" h="1349">
                    <a:moveTo>
                      <a:pt x="620" y="155"/>
                    </a:moveTo>
                    <a:lnTo>
                      <a:pt x="421" y="155"/>
                    </a:lnTo>
                    <a:lnTo>
                      <a:pt x="205" y="507"/>
                    </a:lnTo>
                    <a:lnTo>
                      <a:pt x="0" y="673"/>
                    </a:lnTo>
                    <a:lnTo>
                      <a:pt x="487" y="783"/>
                    </a:lnTo>
                    <a:lnTo>
                      <a:pt x="425" y="1009"/>
                    </a:lnTo>
                    <a:lnTo>
                      <a:pt x="617" y="1086"/>
                    </a:lnTo>
                    <a:lnTo>
                      <a:pt x="498" y="1349"/>
                    </a:lnTo>
                    <a:lnTo>
                      <a:pt x="961" y="1035"/>
                    </a:lnTo>
                    <a:lnTo>
                      <a:pt x="926" y="776"/>
                    </a:lnTo>
                    <a:lnTo>
                      <a:pt x="1181" y="749"/>
                    </a:lnTo>
                    <a:lnTo>
                      <a:pt x="1399" y="601"/>
                    </a:lnTo>
                    <a:lnTo>
                      <a:pt x="1315" y="416"/>
                    </a:lnTo>
                    <a:lnTo>
                      <a:pt x="1341" y="196"/>
                    </a:lnTo>
                    <a:lnTo>
                      <a:pt x="1171" y="164"/>
                    </a:lnTo>
                    <a:lnTo>
                      <a:pt x="928" y="0"/>
                    </a:lnTo>
                    <a:lnTo>
                      <a:pt x="620" y="155"/>
                    </a:lnTo>
                    <a:close/>
                  </a:path>
                </a:pathLst>
              </a:custGeom>
              <a:noFill/>
              <a:ln w="17780" cap="flat" cmpd="sng">
                <a:solidFill>
                  <a:schemeClr val="bg2"/>
                </a:solidFill>
                <a:prstDash val="solid"/>
                <a:round/>
                <a:headEnd type="none" w="med" len="med"/>
                <a:tailEnd type="none" w="med" len="med"/>
              </a:ln>
              <a:effectLst/>
            </p:spPr>
            <p:txBody>
              <a:bodyPr/>
              <a:lstStyle/>
              <a:p>
                <a:pPr fontAlgn="auto">
                  <a:spcBef>
                    <a:spcPts val="0"/>
                  </a:spcBef>
                  <a:spcAft>
                    <a:spcPts val="0"/>
                  </a:spcAft>
                  <a:defRPr/>
                </a:pPr>
                <a:endParaRPr lang="ru-RU">
                  <a:latin typeface="+mn-lt"/>
                  <a:cs typeface="+mn-cs"/>
                </a:endParaRPr>
              </a:p>
            </p:txBody>
          </p:sp>
          <p:sp>
            <p:nvSpPr>
              <p:cNvPr id="150" name="Freeform 12"/>
              <p:cNvSpPr>
                <a:spLocks/>
              </p:cNvSpPr>
              <p:nvPr userDrawn="1"/>
            </p:nvSpPr>
            <p:spPr bwMode="hidden">
              <a:xfrm>
                <a:off x="4275" y="2031"/>
                <a:ext cx="1256" cy="810"/>
              </a:xfrm>
              <a:custGeom>
                <a:avLst/>
                <a:gdLst/>
                <a:ahLst/>
                <a:cxnLst>
                  <a:cxn ang="0">
                    <a:pos x="719" y="183"/>
                  </a:cxn>
                  <a:cxn ang="0">
                    <a:pos x="760" y="33"/>
                  </a:cxn>
                  <a:cxn ang="0">
                    <a:pos x="884" y="0"/>
                  </a:cxn>
                  <a:cxn ang="0">
                    <a:pos x="983" y="78"/>
                  </a:cxn>
                  <a:cxn ang="0">
                    <a:pos x="1082" y="248"/>
                  </a:cxn>
                  <a:cxn ang="0">
                    <a:pos x="1256" y="229"/>
                  </a:cxn>
                  <a:cxn ang="0">
                    <a:pos x="1248" y="359"/>
                  </a:cxn>
                  <a:cxn ang="0">
                    <a:pos x="1016" y="431"/>
                  </a:cxn>
                  <a:cxn ang="0">
                    <a:pos x="879" y="417"/>
                  </a:cxn>
                  <a:cxn ang="0">
                    <a:pos x="719" y="481"/>
                  </a:cxn>
                  <a:cxn ang="0">
                    <a:pos x="591" y="633"/>
                  </a:cxn>
                  <a:cxn ang="0">
                    <a:pos x="423" y="537"/>
                  </a:cxn>
                  <a:cxn ang="0">
                    <a:pos x="256" y="810"/>
                  </a:cxn>
                  <a:cxn ang="0">
                    <a:pos x="66" y="764"/>
                  </a:cxn>
                  <a:cxn ang="0">
                    <a:pos x="0" y="601"/>
                  </a:cxn>
                  <a:cxn ang="0">
                    <a:pos x="157" y="483"/>
                  </a:cxn>
                  <a:cxn ang="0">
                    <a:pos x="248" y="281"/>
                  </a:cxn>
                  <a:cxn ang="0">
                    <a:pos x="438" y="150"/>
                  </a:cxn>
                  <a:cxn ang="0">
                    <a:pos x="719" y="189"/>
                  </a:cxn>
                </a:cxnLst>
                <a:rect l="0" t="0" r="r" b="b"/>
                <a:pathLst>
                  <a:path w="1256" h="810">
                    <a:moveTo>
                      <a:pt x="719" y="183"/>
                    </a:moveTo>
                    <a:lnTo>
                      <a:pt x="760" y="33"/>
                    </a:lnTo>
                    <a:lnTo>
                      <a:pt x="884" y="0"/>
                    </a:lnTo>
                    <a:lnTo>
                      <a:pt x="983" y="78"/>
                    </a:lnTo>
                    <a:lnTo>
                      <a:pt x="1082" y="248"/>
                    </a:lnTo>
                    <a:lnTo>
                      <a:pt x="1256" y="229"/>
                    </a:lnTo>
                    <a:lnTo>
                      <a:pt x="1248" y="359"/>
                    </a:lnTo>
                    <a:lnTo>
                      <a:pt x="1016" y="431"/>
                    </a:lnTo>
                    <a:lnTo>
                      <a:pt x="879" y="417"/>
                    </a:lnTo>
                    <a:lnTo>
                      <a:pt x="719" y="481"/>
                    </a:lnTo>
                    <a:lnTo>
                      <a:pt x="591" y="633"/>
                    </a:lnTo>
                    <a:lnTo>
                      <a:pt x="423" y="537"/>
                    </a:lnTo>
                    <a:lnTo>
                      <a:pt x="256" y="810"/>
                    </a:lnTo>
                    <a:lnTo>
                      <a:pt x="66" y="764"/>
                    </a:lnTo>
                    <a:lnTo>
                      <a:pt x="0" y="601"/>
                    </a:lnTo>
                    <a:lnTo>
                      <a:pt x="157" y="483"/>
                    </a:lnTo>
                    <a:lnTo>
                      <a:pt x="248" y="281"/>
                    </a:lnTo>
                    <a:lnTo>
                      <a:pt x="438" y="150"/>
                    </a:lnTo>
                    <a:lnTo>
                      <a:pt x="719" y="189"/>
                    </a:lnTo>
                  </a:path>
                </a:pathLst>
              </a:custGeom>
              <a:noFill/>
              <a:ln w="17780" cap="flat" cmpd="sng">
                <a:solidFill>
                  <a:schemeClr val="bg2"/>
                </a:solidFill>
                <a:prstDash val="solid"/>
                <a:round/>
                <a:headEnd type="none" w="med" len="med"/>
                <a:tailEnd type="none" w="med" len="med"/>
              </a:ln>
              <a:effectLst/>
            </p:spPr>
            <p:txBody>
              <a:bodyPr/>
              <a:lstStyle/>
              <a:p>
                <a:pPr fontAlgn="auto">
                  <a:spcBef>
                    <a:spcPts val="0"/>
                  </a:spcBef>
                  <a:spcAft>
                    <a:spcPts val="0"/>
                  </a:spcAft>
                  <a:defRPr/>
                </a:pPr>
                <a:endParaRPr lang="ru-RU">
                  <a:latin typeface="+mn-lt"/>
                  <a:cs typeface="+mn-cs"/>
                </a:endParaRPr>
              </a:p>
            </p:txBody>
          </p:sp>
          <p:sp>
            <p:nvSpPr>
              <p:cNvPr id="151" name="Freeform 13"/>
              <p:cNvSpPr>
                <a:spLocks/>
              </p:cNvSpPr>
              <p:nvPr userDrawn="1"/>
            </p:nvSpPr>
            <p:spPr bwMode="hidden">
              <a:xfrm>
                <a:off x="2914" y="3476"/>
                <a:ext cx="2848" cy="788"/>
              </a:xfrm>
              <a:custGeom>
                <a:avLst/>
                <a:gdLst/>
                <a:ahLst/>
                <a:cxnLst>
                  <a:cxn ang="0">
                    <a:pos x="2838" y="16"/>
                  </a:cxn>
                  <a:cxn ang="0">
                    <a:pos x="2493" y="0"/>
                  </a:cxn>
                  <a:cxn ang="0">
                    <a:pos x="2278" y="81"/>
                  </a:cxn>
                  <a:cxn ang="0">
                    <a:pos x="1936" y="44"/>
                  </a:cxn>
                  <a:cxn ang="0">
                    <a:pos x="1739" y="354"/>
                  </a:cxn>
                  <a:cxn ang="0">
                    <a:pos x="1600" y="212"/>
                  </a:cxn>
                  <a:cxn ang="0">
                    <a:pos x="1352" y="308"/>
                  </a:cxn>
                  <a:cxn ang="0">
                    <a:pos x="1445" y="515"/>
                  </a:cxn>
                  <a:cxn ang="0">
                    <a:pos x="1072" y="412"/>
                  </a:cxn>
                  <a:cxn ang="0">
                    <a:pos x="888" y="540"/>
                  </a:cxn>
                  <a:cxn ang="0">
                    <a:pos x="0" y="660"/>
                  </a:cxn>
                  <a:cxn ang="0">
                    <a:pos x="288" y="788"/>
                  </a:cxn>
                  <a:cxn ang="0">
                    <a:pos x="1040" y="676"/>
                  </a:cxn>
                  <a:cxn ang="0">
                    <a:pos x="1272" y="748"/>
                  </a:cxn>
                  <a:cxn ang="0">
                    <a:pos x="2096" y="691"/>
                  </a:cxn>
                  <a:cxn ang="0">
                    <a:pos x="2320" y="748"/>
                  </a:cxn>
                  <a:cxn ang="0">
                    <a:pos x="2456" y="596"/>
                  </a:cxn>
                  <a:cxn ang="0">
                    <a:pos x="2712" y="716"/>
                  </a:cxn>
                  <a:cxn ang="0">
                    <a:pos x="2716" y="339"/>
                  </a:cxn>
                  <a:cxn ang="0">
                    <a:pos x="2848" y="258"/>
                  </a:cxn>
                </a:cxnLst>
                <a:rect l="0" t="0" r="r" b="b"/>
                <a:pathLst>
                  <a:path w="2848" h="788">
                    <a:moveTo>
                      <a:pt x="2838" y="16"/>
                    </a:moveTo>
                    <a:lnTo>
                      <a:pt x="2493" y="0"/>
                    </a:lnTo>
                    <a:lnTo>
                      <a:pt x="2278" y="81"/>
                    </a:lnTo>
                    <a:lnTo>
                      <a:pt x="1936" y="44"/>
                    </a:lnTo>
                    <a:lnTo>
                      <a:pt x="1739" y="354"/>
                    </a:lnTo>
                    <a:lnTo>
                      <a:pt x="1600" y="212"/>
                    </a:lnTo>
                    <a:lnTo>
                      <a:pt x="1352" y="308"/>
                    </a:lnTo>
                    <a:lnTo>
                      <a:pt x="1445" y="515"/>
                    </a:lnTo>
                    <a:lnTo>
                      <a:pt x="1072" y="412"/>
                    </a:lnTo>
                    <a:lnTo>
                      <a:pt x="888" y="540"/>
                    </a:lnTo>
                    <a:lnTo>
                      <a:pt x="0" y="660"/>
                    </a:lnTo>
                    <a:lnTo>
                      <a:pt x="288" y="788"/>
                    </a:lnTo>
                    <a:lnTo>
                      <a:pt x="1040" y="676"/>
                    </a:lnTo>
                    <a:lnTo>
                      <a:pt x="1272" y="748"/>
                    </a:lnTo>
                    <a:lnTo>
                      <a:pt x="2096" y="691"/>
                    </a:lnTo>
                    <a:lnTo>
                      <a:pt x="2320" y="748"/>
                    </a:lnTo>
                    <a:lnTo>
                      <a:pt x="2456" y="596"/>
                    </a:lnTo>
                    <a:lnTo>
                      <a:pt x="2712" y="716"/>
                    </a:lnTo>
                    <a:lnTo>
                      <a:pt x="2716" y="339"/>
                    </a:lnTo>
                    <a:lnTo>
                      <a:pt x="2848" y="258"/>
                    </a:lnTo>
                  </a:path>
                </a:pathLst>
              </a:custGeom>
              <a:noFill/>
              <a:ln w="17780" cap="flat" cmpd="sng">
                <a:solidFill>
                  <a:schemeClr val="bg2"/>
                </a:solidFill>
                <a:prstDash val="solid"/>
                <a:round/>
                <a:headEnd type="none" w="med" len="med"/>
                <a:tailEnd type="none" w="med" len="med"/>
              </a:ln>
              <a:effectLst/>
            </p:spPr>
            <p:txBody>
              <a:bodyPr/>
              <a:lstStyle/>
              <a:p>
                <a:pPr fontAlgn="auto">
                  <a:spcBef>
                    <a:spcPts val="0"/>
                  </a:spcBef>
                  <a:spcAft>
                    <a:spcPts val="0"/>
                  </a:spcAft>
                  <a:defRPr/>
                </a:pPr>
                <a:endParaRPr lang="ru-RU">
                  <a:latin typeface="+mn-lt"/>
                  <a:cs typeface="+mn-cs"/>
                </a:endParaRPr>
              </a:p>
            </p:txBody>
          </p:sp>
          <p:sp>
            <p:nvSpPr>
              <p:cNvPr id="152" name="Freeform 14"/>
              <p:cNvSpPr>
                <a:spLocks/>
              </p:cNvSpPr>
              <p:nvPr userDrawn="1"/>
            </p:nvSpPr>
            <p:spPr bwMode="hidden">
              <a:xfrm>
                <a:off x="5443" y="922"/>
                <a:ext cx="319" cy="854"/>
              </a:xfrm>
              <a:custGeom>
                <a:avLst/>
                <a:gdLst/>
                <a:ahLst/>
                <a:cxnLst>
                  <a:cxn ang="0">
                    <a:pos x="0" y="0"/>
                  </a:cxn>
                  <a:cxn ang="0">
                    <a:pos x="106" y="313"/>
                  </a:cxn>
                  <a:cxn ang="0">
                    <a:pos x="106" y="634"/>
                  </a:cxn>
                  <a:cxn ang="0">
                    <a:pos x="268" y="854"/>
                  </a:cxn>
                  <a:cxn ang="0">
                    <a:pos x="278" y="577"/>
                  </a:cxn>
                  <a:cxn ang="0">
                    <a:pos x="238" y="400"/>
                  </a:cxn>
                  <a:cxn ang="0">
                    <a:pos x="319" y="240"/>
                  </a:cxn>
                </a:cxnLst>
                <a:rect l="0" t="0" r="r" b="b"/>
                <a:pathLst>
                  <a:path w="319" h="854">
                    <a:moveTo>
                      <a:pt x="0" y="0"/>
                    </a:moveTo>
                    <a:lnTo>
                      <a:pt x="106" y="313"/>
                    </a:lnTo>
                    <a:lnTo>
                      <a:pt x="106" y="634"/>
                    </a:lnTo>
                    <a:lnTo>
                      <a:pt x="268" y="854"/>
                    </a:lnTo>
                    <a:lnTo>
                      <a:pt x="278" y="577"/>
                    </a:lnTo>
                    <a:lnTo>
                      <a:pt x="238" y="400"/>
                    </a:lnTo>
                    <a:lnTo>
                      <a:pt x="319" y="240"/>
                    </a:lnTo>
                  </a:path>
                </a:pathLst>
              </a:custGeom>
              <a:noFill/>
              <a:ln w="17780" cap="flat" cmpd="sng">
                <a:solidFill>
                  <a:schemeClr val="bg2"/>
                </a:solidFill>
                <a:prstDash val="solid"/>
                <a:round/>
                <a:headEnd type="none" w="med" len="med"/>
                <a:tailEnd type="none" w="med" len="med"/>
              </a:ln>
              <a:effectLst/>
            </p:spPr>
            <p:txBody>
              <a:bodyPr/>
              <a:lstStyle/>
              <a:p>
                <a:pPr fontAlgn="auto">
                  <a:spcBef>
                    <a:spcPts val="0"/>
                  </a:spcBef>
                  <a:spcAft>
                    <a:spcPts val="0"/>
                  </a:spcAft>
                  <a:defRPr/>
                </a:pPr>
                <a:endParaRPr lang="ru-RU">
                  <a:latin typeface="+mn-lt"/>
                  <a:cs typeface="+mn-cs"/>
                </a:endParaRPr>
              </a:p>
            </p:txBody>
          </p:sp>
          <p:sp>
            <p:nvSpPr>
              <p:cNvPr id="153" name="Freeform 15"/>
              <p:cNvSpPr>
                <a:spLocks/>
              </p:cNvSpPr>
              <p:nvPr userDrawn="1"/>
            </p:nvSpPr>
            <p:spPr bwMode="hidden">
              <a:xfrm>
                <a:off x="4954" y="3568"/>
                <a:ext cx="646" cy="392"/>
              </a:xfrm>
              <a:custGeom>
                <a:avLst/>
                <a:gdLst/>
                <a:ahLst/>
                <a:cxnLst>
                  <a:cxn ang="0">
                    <a:pos x="504" y="0"/>
                  </a:cxn>
                  <a:cxn ang="0">
                    <a:pos x="320" y="61"/>
                  </a:cxn>
                  <a:cxn ang="0">
                    <a:pos x="238" y="109"/>
                  </a:cxn>
                  <a:cxn ang="0">
                    <a:pos x="144" y="216"/>
                  </a:cxn>
                  <a:cxn ang="0">
                    <a:pos x="0" y="392"/>
                  </a:cxn>
                  <a:cxn ang="0">
                    <a:pos x="360" y="263"/>
                  </a:cxn>
                  <a:cxn ang="0">
                    <a:pos x="432" y="182"/>
                  </a:cxn>
                  <a:cxn ang="0">
                    <a:pos x="646" y="142"/>
                  </a:cxn>
                  <a:cxn ang="0">
                    <a:pos x="504" y="0"/>
                  </a:cxn>
                </a:cxnLst>
                <a:rect l="0" t="0" r="r" b="b"/>
                <a:pathLst>
                  <a:path w="646" h="392">
                    <a:moveTo>
                      <a:pt x="504" y="0"/>
                    </a:moveTo>
                    <a:lnTo>
                      <a:pt x="320" y="61"/>
                    </a:lnTo>
                    <a:lnTo>
                      <a:pt x="238" y="109"/>
                    </a:lnTo>
                    <a:lnTo>
                      <a:pt x="144" y="216"/>
                    </a:lnTo>
                    <a:lnTo>
                      <a:pt x="0" y="392"/>
                    </a:lnTo>
                    <a:lnTo>
                      <a:pt x="360" y="263"/>
                    </a:lnTo>
                    <a:lnTo>
                      <a:pt x="432" y="182"/>
                    </a:lnTo>
                    <a:lnTo>
                      <a:pt x="646" y="142"/>
                    </a:lnTo>
                    <a:lnTo>
                      <a:pt x="504" y="0"/>
                    </a:lnTo>
                    <a:close/>
                  </a:path>
                </a:pathLst>
              </a:custGeom>
              <a:noFill/>
              <a:ln w="17780" cap="flat" cmpd="sng">
                <a:solidFill>
                  <a:schemeClr val="bg2"/>
                </a:solidFill>
                <a:prstDash val="solid"/>
                <a:round/>
                <a:headEnd type="none" w="med" len="med"/>
                <a:tailEnd type="none" w="med" len="med"/>
              </a:ln>
              <a:effectLst/>
            </p:spPr>
            <p:txBody>
              <a:bodyPr/>
              <a:lstStyle/>
              <a:p>
                <a:pPr fontAlgn="auto">
                  <a:spcBef>
                    <a:spcPts val="0"/>
                  </a:spcBef>
                  <a:spcAft>
                    <a:spcPts val="0"/>
                  </a:spcAft>
                  <a:defRPr/>
                </a:pPr>
                <a:endParaRPr lang="ru-RU">
                  <a:latin typeface="+mn-lt"/>
                  <a:cs typeface="+mn-cs"/>
                </a:endParaRPr>
              </a:p>
            </p:txBody>
          </p:sp>
          <p:sp>
            <p:nvSpPr>
              <p:cNvPr id="154" name="Freeform 16"/>
              <p:cNvSpPr>
                <a:spLocks/>
              </p:cNvSpPr>
              <p:nvPr userDrawn="1"/>
            </p:nvSpPr>
            <p:spPr bwMode="hidden">
              <a:xfrm>
                <a:off x="50" y="2400"/>
                <a:ext cx="2736" cy="1920"/>
              </a:xfrm>
              <a:custGeom>
                <a:avLst/>
                <a:gdLst/>
                <a:ahLst/>
                <a:cxnLst>
                  <a:cxn ang="0">
                    <a:pos x="0" y="0"/>
                  </a:cxn>
                  <a:cxn ang="0">
                    <a:pos x="96" y="336"/>
                  </a:cxn>
                  <a:cxn ang="0">
                    <a:pos x="384" y="384"/>
                  </a:cxn>
                  <a:cxn ang="0">
                    <a:pos x="576" y="720"/>
                  </a:cxn>
                  <a:cxn ang="0">
                    <a:pos x="528" y="960"/>
                  </a:cxn>
                  <a:cxn ang="0">
                    <a:pos x="672" y="1104"/>
                  </a:cxn>
                  <a:cxn ang="0">
                    <a:pos x="576" y="1392"/>
                  </a:cxn>
                  <a:cxn ang="0">
                    <a:pos x="624" y="1632"/>
                  </a:cxn>
                  <a:cxn ang="0">
                    <a:pos x="1488" y="1872"/>
                  </a:cxn>
                  <a:cxn ang="0">
                    <a:pos x="1680" y="1728"/>
                  </a:cxn>
                  <a:cxn ang="0">
                    <a:pos x="2208" y="1728"/>
                  </a:cxn>
                  <a:cxn ang="0">
                    <a:pos x="2304" y="1632"/>
                  </a:cxn>
                  <a:cxn ang="0">
                    <a:pos x="2736" y="1872"/>
                  </a:cxn>
                  <a:cxn ang="0">
                    <a:pos x="2640" y="1920"/>
                  </a:cxn>
                  <a:cxn ang="0">
                    <a:pos x="2304" y="1824"/>
                  </a:cxn>
                  <a:cxn ang="0">
                    <a:pos x="2160" y="1872"/>
                  </a:cxn>
                  <a:cxn ang="0">
                    <a:pos x="1632" y="1920"/>
                  </a:cxn>
                  <a:cxn ang="0">
                    <a:pos x="1440" y="1920"/>
                  </a:cxn>
                  <a:cxn ang="0">
                    <a:pos x="480" y="1824"/>
                  </a:cxn>
                  <a:cxn ang="0">
                    <a:pos x="192" y="1872"/>
                  </a:cxn>
                  <a:cxn ang="0">
                    <a:pos x="96" y="1680"/>
                  </a:cxn>
                  <a:cxn ang="0">
                    <a:pos x="288" y="1440"/>
                  </a:cxn>
                  <a:cxn ang="0">
                    <a:pos x="336" y="1104"/>
                  </a:cxn>
                  <a:cxn ang="0">
                    <a:pos x="144" y="864"/>
                  </a:cxn>
                  <a:cxn ang="0">
                    <a:pos x="240" y="624"/>
                  </a:cxn>
                  <a:cxn ang="0">
                    <a:pos x="48" y="528"/>
                  </a:cxn>
                  <a:cxn ang="0">
                    <a:pos x="0" y="0"/>
                  </a:cxn>
                </a:cxnLst>
                <a:rect l="0" t="0" r="r" b="b"/>
                <a:pathLst>
                  <a:path w="2736" h="1920">
                    <a:moveTo>
                      <a:pt x="0" y="0"/>
                    </a:moveTo>
                    <a:lnTo>
                      <a:pt x="96" y="336"/>
                    </a:lnTo>
                    <a:lnTo>
                      <a:pt x="384" y="384"/>
                    </a:lnTo>
                    <a:lnTo>
                      <a:pt x="576" y="720"/>
                    </a:lnTo>
                    <a:lnTo>
                      <a:pt x="528" y="960"/>
                    </a:lnTo>
                    <a:lnTo>
                      <a:pt x="672" y="1104"/>
                    </a:lnTo>
                    <a:lnTo>
                      <a:pt x="576" y="1392"/>
                    </a:lnTo>
                    <a:lnTo>
                      <a:pt x="624" y="1632"/>
                    </a:lnTo>
                    <a:lnTo>
                      <a:pt x="1488" y="1872"/>
                    </a:lnTo>
                    <a:lnTo>
                      <a:pt x="1680" y="1728"/>
                    </a:lnTo>
                    <a:lnTo>
                      <a:pt x="2208" y="1728"/>
                    </a:lnTo>
                    <a:lnTo>
                      <a:pt x="2304" y="1632"/>
                    </a:lnTo>
                    <a:lnTo>
                      <a:pt x="2736" y="1872"/>
                    </a:lnTo>
                    <a:lnTo>
                      <a:pt x="2640" y="1920"/>
                    </a:lnTo>
                    <a:lnTo>
                      <a:pt x="2304" y="1824"/>
                    </a:lnTo>
                    <a:lnTo>
                      <a:pt x="2160" y="1872"/>
                    </a:lnTo>
                    <a:lnTo>
                      <a:pt x="1632" y="1920"/>
                    </a:lnTo>
                    <a:lnTo>
                      <a:pt x="1440" y="1920"/>
                    </a:lnTo>
                    <a:lnTo>
                      <a:pt x="480" y="1824"/>
                    </a:lnTo>
                    <a:lnTo>
                      <a:pt x="192" y="1872"/>
                    </a:lnTo>
                    <a:lnTo>
                      <a:pt x="96" y="1680"/>
                    </a:lnTo>
                    <a:lnTo>
                      <a:pt x="288" y="1440"/>
                    </a:lnTo>
                    <a:lnTo>
                      <a:pt x="336" y="1104"/>
                    </a:lnTo>
                    <a:lnTo>
                      <a:pt x="144" y="864"/>
                    </a:lnTo>
                    <a:lnTo>
                      <a:pt x="240" y="624"/>
                    </a:lnTo>
                    <a:lnTo>
                      <a:pt x="48" y="528"/>
                    </a:lnTo>
                    <a:lnTo>
                      <a:pt x="0" y="0"/>
                    </a:lnTo>
                    <a:close/>
                  </a:path>
                </a:pathLst>
              </a:custGeom>
              <a:noFill/>
              <a:ln w="9525" cap="flat" cmpd="sng">
                <a:solidFill>
                  <a:schemeClr val="bg2"/>
                </a:solidFill>
                <a:prstDash val="solid"/>
                <a:round/>
                <a:headEnd type="none" w="med" len="med"/>
                <a:tailEnd type="none" w="med" len="med"/>
              </a:ln>
              <a:effectLst/>
            </p:spPr>
            <p:txBody>
              <a:bodyPr/>
              <a:lstStyle/>
              <a:p>
                <a:pPr fontAlgn="auto">
                  <a:spcBef>
                    <a:spcPts val="0"/>
                  </a:spcBef>
                  <a:spcAft>
                    <a:spcPts val="0"/>
                  </a:spcAft>
                  <a:defRPr/>
                </a:pPr>
                <a:endParaRPr lang="ru-RU">
                  <a:latin typeface="+mn-lt"/>
                  <a:cs typeface="+mn-cs"/>
                </a:endParaRPr>
              </a:p>
            </p:txBody>
          </p:sp>
        </p:grpSp>
        <p:grpSp>
          <p:nvGrpSpPr>
            <p:cNvPr id="6" name="Group 17"/>
            <p:cNvGrpSpPr>
              <a:grpSpLocks/>
            </p:cNvGrpSpPr>
            <p:nvPr userDrawn="1"/>
          </p:nvGrpSpPr>
          <p:grpSpPr bwMode="auto">
            <a:xfrm>
              <a:off x="0" y="2291"/>
              <a:ext cx="1385" cy="1702"/>
              <a:chOff x="0" y="2291"/>
              <a:chExt cx="1385" cy="1702"/>
            </a:xfrm>
          </p:grpSpPr>
          <p:sp>
            <p:nvSpPr>
              <p:cNvPr id="7" name="Rectangle 18"/>
              <p:cNvSpPr>
                <a:spLocks noChangeArrowheads="1"/>
              </p:cNvSpPr>
              <p:nvPr userDrawn="1"/>
            </p:nvSpPr>
            <p:spPr bwMode="ltGray">
              <a:xfrm rot="6798887">
                <a:off x="63" y="3882"/>
                <a:ext cx="75"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8" name="Rectangle 19"/>
              <p:cNvSpPr>
                <a:spLocks noChangeArrowheads="1"/>
              </p:cNvSpPr>
              <p:nvPr userDrawn="1"/>
            </p:nvSpPr>
            <p:spPr bwMode="ltGray">
              <a:xfrm rot="6798887">
                <a:off x="33" y="3880"/>
                <a:ext cx="75"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9" name="Rectangle 20"/>
              <p:cNvSpPr>
                <a:spLocks noChangeArrowheads="1"/>
              </p:cNvSpPr>
              <p:nvPr userDrawn="1"/>
            </p:nvSpPr>
            <p:spPr bwMode="ltGray">
              <a:xfrm rot="6798887">
                <a:off x="7" y="3874"/>
                <a:ext cx="75"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10" name="Rectangle 21"/>
              <p:cNvSpPr>
                <a:spLocks noChangeArrowheads="1"/>
              </p:cNvSpPr>
              <p:nvPr userDrawn="1"/>
            </p:nvSpPr>
            <p:spPr bwMode="ltGray">
              <a:xfrm rot="5999912">
                <a:off x="209" y="3884"/>
                <a:ext cx="69"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11" name="Rectangle 22"/>
              <p:cNvSpPr>
                <a:spLocks noChangeArrowheads="1"/>
              </p:cNvSpPr>
              <p:nvPr userDrawn="1"/>
            </p:nvSpPr>
            <p:spPr bwMode="ltGray">
              <a:xfrm rot="5999912">
                <a:off x="183" y="3888"/>
                <a:ext cx="69"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12" name="Rectangle 23"/>
              <p:cNvSpPr>
                <a:spLocks noChangeArrowheads="1"/>
              </p:cNvSpPr>
              <p:nvPr userDrawn="1"/>
            </p:nvSpPr>
            <p:spPr bwMode="ltGray">
              <a:xfrm rot="6250138">
                <a:off x="153" y="3888"/>
                <a:ext cx="69"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13" name="Rectangle 24"/>
              <p:cNvSpPr>
                <a:spLocks noChangeArrowheads="1"/>
              </p:cNvSpPr>
              <p:nvPr userDrawn="1"/>
            </p:nvSpPr>
            <p:spPr bwMode="ltGray">
              <a:xfrm rot="6238076">
                <a:off x="123" y="3886"/>
                <a:ext cx="69"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14" name="Rectangle 25"/>
              <p:cNvSpPr>
                <a:spLocks noChangeArrowheads="1"/>
              </p:cNvSpPr>
              <p:nvPr userDrawn="1"/>
            </p:nvSpPr>
            <p:spPr bwMode="ltGray">
              <a:xfrm rot="5380717">
                <a:off x="363" y="3868"/>
                <a:ext cx="69"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15" name="Rectangle 26"/>
              <p:cNvSpPr>
                <a:spLocks noChangeArrowheads="1"/>
              </p:cNvSpPr>
              <p:nvPr userDrawn="1"/>
            </p:nvSpPr>
            <p:spPr bwMode="ltGray">
              <a:xfrm rot="5380717">
                <a:off x="333" y="3872"/>
                <a:ext cx="69"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16" name="Rectangle 27"/>
              <p:cNvSpPr>
                <a:spLocks noChangeArrowheads="1"/>
              </p:cNvSpPr>
              <p:nvPr userDrawn="1"/>
            </p:nvSpPr>
            <p:spPr bwMode="ltGray">
              <a:xfrm rot="5583200">
                <a:off x="303" y="3876"/>
                <a:ext cx="69"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17" name="Rectangle 28"/>
              <p:cNvSpPr>
                <a:spLocks noChangeArrowheads="1"/>
              </p:cNvSpPr>
              <p:nvPr userDrawn="1"/>
            </p:nvSpPr>
            <p:spPr bwMode="ltGray">
              <a:xfrm rot="5737625">
                <a:off x="271" y="3882"/>
                <a:ext cx="69"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18" name="Rectangle 29"/>
              <p:cNvSpPr>
                <a:spLocks noChangeArrowheads="1"/>
              </p:cNvSpPr>
              <p:nvPr userDrawn="1"/>
            </p:nvSpPr>
            <p:spPr bwMode="ltGray">
              <a:xfrm rot="4715477">
                <a:off x="517" y="3828"/>
                <a:ext cx="63"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19" name="Rectangle 30"/>
              <p:cNvSpPr>
                <a:spLocks noChangeArrowheads="1"/>
              </p:cNvSpPr>
              <p:nvPr userDrawn="1"/>
            </p:nvSpPr>
            <p:spPr bwMode="ltGray">
              <a:xfrm rot="4924949">
                <a:off x="486" y="3834"/>
                <a:ext cx="63"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20" name="Rectangle 31"/>
              <p:cNvSpPr>
                <a:spLocks noChangeArrowheads="1"/>
              </p:cNvSpPr>
              <p:nvPr userDrawn="1"/>
            </p:nvSpPr>
            <p:spPr bwMode="ltGray">
              <a:xfrm rot="4924949">
                <a:off x="456" y="3848"/>
                <a:ext cx="63"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21" name="Rectangle 32"/>
              <p:cNvSpPr>
                <a:spLocks noChangeArrowheads="1"/>
              </p:cNvSpPr>
              <p:nvPr userDrawn="1"/>
            </p:nvSpPr>
            <p:spPr bwMode="ltGray">
              <a:xfrm rot="5041352">
                <a:off x="427" y="3850"/>
                <a:ext cx="63"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22" name="Rectangle 33"/>
              <p:cNvSpPr>
                <a:spLocks noChangeArrowheads="1"/>
              </p:cNvSpPr>
              <p:nvPr userDrawn="1"/>
            </p:nvSpPr>
            <p:spPr bwMode="ltGray">
              <a:xfrm rot="3816889">
                <a:off x="664" y="3762"/>
                <a:ext cx="63"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23" name="Rectangle 34"/>
              <p:cNvSpPr>
                <a:spLocks noChangeArrowheads="1"/>
              </p:cNvSpPr>
              <p:nvPr userDrawn="1"/>
            </p:nvSpPr>
            <p:spPr bwMode="ltGray">
              <a:xfrm rot="3816889">
                <a:off x="634" y="3780"/>
                <a:ext cx="63"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24" name="Rectangle 35"/>
              <p:cNvSpPr>
                <a:spLocks noChangeArrowheads="1"/>
              </p:cNvSpPr>
              <p:nvPr userDrawn="1"/>
            </p:nvSpPr>
            <p:spPr bwMode="ltGray">
              <a:xfrm rot="4104184">
                <a:off x="606" y="3790"/>
                <a:ext cx="63"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25" name="Rectangle 36"/>
              <p:cNvSpPr>
                <a:spLocks noChangeArrowheads="1"/>
              </p:cNvSpPr>
              <p:nvPr userDrawn="1"/>
            </p:nvSpPr>
            <p:spPr bwMode="ltGray">
              <a:xfrm rot="4325343">
                <a:off x="575" y="3804"/>
                <a:ext cx="63"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26" name="Rectangle 37"/>
              <p:cNvSpPr>
                <a:spLocks noChangeArrowheads="1"/>
              </p:cNvSpPr>
              <p:nvPr userDrawn="1"/>
            </p:nvSpPr>
            <p:spPr bwMode="ltGray">
              <a:xfrm rot="3368036">
                <a:off x="800" y="3682"/>
                <a:ext cx="63"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27" name="Rectangle 38"/>
              <p:cNvSpPr>
                <a:spLocks noChangeArrowheads="1"/>
              </p:cNvSpPr>
              <p:nvPr userDrawn="1"/>
            </p:nvSpPr>
            <p:spPr bwMode="ltGray">
              <a:xfrm rot="3368036">
                <a:off x="772" y="3698"/>
                <a:ext cx="63"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28" name="Rectangle 39"/>
              <p:cNvSpPr>
                <a:spLocks noChangeArrowheads="1"/>
              </p:cNvSpPr>
              <p:nvPr userDrawn="1"/>
            </p:nvSpPr>
            <p:spPr bwMode="ltGray">
              <a:xfrm rot="3368036">
                <a:off x="746" y="3716"/>
                <a:ext cx="63"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29" name="Rectangle 40"/>
              <p:cNvSpPr>
                <a:spLocks noChangeArrowheads="1"/>
              </p:cNvSpPr>
              <p:nvPr userDrawn="1"/>
            </p:nvSpPr>
            <p:spPr bwMode="ltGray">
              <a:xfrm rot="3816889">
                <a:off x="717" y="3734"/>
                <a:ext cx="63"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30" name="Rectangle 41"/>
              <p:cNvSpPr>
                <a:spLocks noChangeArrowheads="1"/>
              </p:cNvSpPr>
              <p:nvPr userDrawn="1"/>
            </p:nvSpPr>
            <p:spPr bwMode="ltGray">
              <a:xfrm rot="2302266">
                <a:off x="923" y="3587"/>
                <a:ext cx="69"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31" name="Rectangle 42"/>
              <p:cNvSpPr>
                <a:spLocks noChangeArrowheads="1"/>
              </p:cNvSpPr>
              <p:nvPr userDrawn="1"/>
            </p:nvSpPr>
            <p:spPr bwMode="ltGray">
              <a:xfrm rot="2302266">
                <a:off x="899" y="3606"/>
                <a:ext cx="69"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32" name="Rectangle 43"/>
              <p:cNvSpPr>
                <a:spLocks noChangeArrowheads="1"/>
              </p:cNvSpPr>
              <p:nvPr userDrawn="1"/>
            </p:nvSpPr>
            <p:spPr bwMode="ltGray">
              <a:xfrm rot="2707562">
                <a:off x="876" y="3626"/>
                <a:ext cx="69"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33" name="Rectangle 44"/>
              <p:cNvSpPr>
                <a:spLocks noChangeArrowheads="1"/>
              </p:cNvSpPr>
              <p:nvPr userDrawn="1"/>
            </p:nvSpPr>
            <p:spPr bwMode="ltGray">
              <a:xfrm rot="2707562">
                <a:off x="850" y="3644"/>
                <a:ext cx="63"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34" name="Rectangle 45"/>
              <p:cNvSpPr>
                <a:spLocks noChangeArrowheads="1"/>
              </p:cNvSpPr>
              <p:nvPr userDrawn="1"/>
            </p:nvSpPr>
            <p:spPr bwMode="ltGray">
              <a:xfrm rot="1525830">
                <a:off x="1027" y="3473"/>
                <a:ext cx="69"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35" name="Rectangle 46"/>
              <p:cNvSpPr>
                <a:spLocks noChangeArrowheads="1"/>
              </p:cNvSpPr>
              <p:nvPr userDrawn="1"/>
            </p:nvSpPr>
            <p:spPr bwMode="ltGray">
              <a:xfrm rot="1525830">
                <a:off x="1009" y="3497"/>
                <a:ext cx="69"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36" name="Rectangle 47"/>
              <p:cNvSpPr>
                <a:spLocks noChangeArrowheads="1"/>
              </p:cNvSpPr>
              <p:nvPr userDrawn="1"/>
            </p:nvSpPr>
            <p:spPr bwMode="ltGray">
              <a:xfrm rot="1788117">
                <a:off x="990" y="3519"/>
                <a:ext cx="69"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37" name="Rectangle 48"/>
              <p:cNvSpPr>
                <a:spLocks noChangeArrowheads="1"/>
              </p:cNvSpPr>
              <p:nvPr userDrawn="1"/>
            </p:nvSpPr>
            <p:spPr bwMode="ltGray">
              <a:xfrm rot="1788117">
                <a:off x="969" y="3544"/>
                <a:ext cx="69"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38" name="Rectangle 49"/>
              <p:cNvSpPr>
                <a:spLocks noChangeArrowheads="1"/>
              </p:cNvSpPr>
              <p:nvPr userDrawn="1"/>
            </p:nvSpPr>
            <p:spPr bwMode="ltGray">
              <a:xfrm rot="841630">
                <a:off x="1113" y="3355"/>
                <a:ext cx="75"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39" name="Rectangle 50"/>
              <p:cNvSpPr>
                <a:spLocks noChangeArrowheads="1"/>
              </p:cNvSpPr>
              <p:nvPr userDrawn="1"/>
            </p:nvSpPr>
            <p:spPr bwMode="ltGray">
              <a:xfrm rot="841630">
                <a:off x="1100" y="3378"/>
                <a:ext cx="69"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40" name="Rectangle 51"/>
              <p:cNvSpPr>
                <a:spLocks noChangeArrowheads="1"/>
              </p:cNvSpPr>
              <p:nvPr userDrawn="1"/>
            </p:nvSpPr>
            <p:spPr bwMode="ltGray">
              <a:xfrm rot="1308689">
                <a:off x="1086" y="3404"/>
                <a:ext cx="69"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41" name="Rectangle 52"/>
              <p:cNvSpPr>
                <a:spLocks noChangeArrowheads="1"/>
              </p:cNvSpPr>
              <p:nvPr userDrawn="1"/>
            </p:nvSpPr>
            <p:spPr bwMode="ltGray">
              <a:xfrm rot="1308689">
                <a:off x="1064" y="3425"/>
                <a:ext cx="69"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42" name="Rectangle 53"/>
              <p:cNvSpPr>
                <a:spLocks noChangeArrowheads="1"/>
              </p:cNvSpPr>
              <p:nvPr userDrawn="1"/>
            </p:nvSpPr>
            <p:spPr bwMode="ltGray">
              <a:xfrm rot="469913">
                <a:off x="1172" y="3225"/>
                <a:ext cx="81"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43" name="Rectangle 54"/>
              <p:cNvSpPr>
                <a:spLocks noChangeArrowheads="1"/>
              </p:cNvSpPr>
              <p:nvPr userDrawn="1"/>
            </p:nvSpPr>
            <p:spPr bwMode="ltGray">
              <a:xfrm rot="559869">
                <a:off x="1162" y="3250"/>
                <a:ext cx="81"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44" name="Rectangle 55"/>
              <p:cNvSpPr>
                <a:spLocks noChangeArrowheads="1"/>
              </p:cNvSpPr>
              <p:nvPr userDrawn="1"/>
            </p:nvSpPr>
            <p:spPr bwMode="ltGray">
              <a:xfrm rot="734079">
                <a:off x="1154" y="3276"/>
                <a:ext cx="81"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45" name="Rectangle 56"/>
              <p:cNvSpPr>
                <a:spLocks noChangeArrowheads="1"/>
              </p:cNvSpPr>
              <p:nvPr userDrawn="1"/>
            </p:nvSpPr>
            <p:spPr bwMode="ltGray">
              <a:xfrm rot="734079">
                <a:off x="1141" y="3304"/>
                <a:ext cx="75"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46" name="Rectangle 57"/>
              <p:cNvSpPr>
                <a:spLocks noChangeArrowheads="1"/>
              </p:cNvSpPr>
              <p:nvPr userDrawn="1"/>
            </p:nvSpPr>
            <p:spPr bwMode="ltGray">
              <a:xfrm rot="-293905">
                <a:off x="1211" y="3096"/>
                <a:ext cx="81"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47" name="Rectangle 58"/>
              <p:cNvSpPr>
                <a:spLocks noChangeArrowheads="1"/>
              </p:cNvSpPr>
              <p:nvPr userDrawn="1"/>
            </p:nvSpPr>
            <p:spPr bwMode="ltGray">
              <a:xfrm rot="-8">
                <a:off x="1201" y="3122"/>
                <a:ext cx="81"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48" name="Rectangle 59"/>
              <p:cNvSpPr>
                <a:spLocks noChangeArrowheads="1"/>
              </p:cNvSpPr>
              <p:nvPr userDrawn="1"/>
            </p:nvSpPr>
            <p:spPr bwMode="ltGray">
              <a:xfrm rot="-8">
                <a:off x="1200" y="3147"/>
                <a:ext cx="81"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49" name="Rectangle 60"/>
              <p:cNvSpPr>
                <a:spLocks noChangeArrowheads="1"/>
              </p:cNvSpPr>
              <p:nvPr userDrawn="1"/>
            </p:nvSpPr>
            <p:spPr bwMode="ltGray">
              <a:xfrm rot="214188">
                <a:off x="1189" y="3173"/>
                <a:ext cx="81"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50" name="Rectangle 61"/>
              <p:cNvSpPr>
                <a:spLocks noChangeArrowheads="1"/>
              </p:cNvSpPr>
              <p:nvPr userDrawn="1"/>
            </p:nvSpPr>
            <p:spPr bwMode="ltGray">
              <a:xfrm rot="-682388">
                <a:off x="1219" y="2965"/>
                <a:ext cx="86"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51" name="Rectangle 62"/>
              <p:cNvSpPr>
                <a:spLocks noChangeArrowheads="1"/>
              </p:cNvSpPr>
              <p:nvPr userDrawn="1"/>
            </p:nvSpPr>
            <p:spPr bwMode="ltGray">
              <a:xfrm rot="-480400">
                <a:off x="1220" y="2991"/>
                <a:ext cx="86"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52" name="Rectangle 63"/>
              <p:cNvSpPr>
                <a:spLocks noChangeArrowheads="1"/>
              </p:cNvSpPr>
              <p:nvPr userDrawn="1"/>
            </p:nvSpPr>
            <p:spPr bwMode="ltGray">
              <a:xfrm rot="-480400">
                <a:off x="1220" y="3015"/>
                <a:ext cx="86"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53" name="Rectangle 64"/>
              <p:cNvSpPr>
                <a:spLocks noChangeArrowheads="1"/>
              </p:cNvSpPr>
              <p:nvPr userDrawn="1"/>
            </p:nvSpPr>
            <p:spPr bwMode="ltGray">
              <a:xfrm rot="-270546">
                <a:off x="1219" y="3041"/>
                <a:ext cx="81"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54" name="Rectangle 65"/>
              <p:cNvSpPr>
                <a:spLocks noChangeArrowheads="1"/>
              </p:cNvSpPr>
              <p:nvPr userDrawn="1"/>
            </p:nvSpPr>
            <p:spPr bwMode="ltGray">
              <a:xfrm rot="-1132286">
                <a:off x="1207" y="2843"/>
                <a:ext cx="86"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55" name="Rectangle 66"/>
              <p:cNvSpPr>
                <a:spLocks noChangeArrowheads="1"/>
              </p:cNvSpPr>
              <p:nvPr userDrawn="1"/>
            </p:nvSpPr>
            <p:spPr bwMode="ltGray">
              <a:xfrm rot="-969272">
                <a:off x="1213" y="2864"/>
                <a:ext cx="86"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56" name="Rectangle 67"/>
              <p:cNvSpPr>
                <a:spLocks noChangeArrowheads="1"/>
              </p:cNvSpPr>
              <p:nvPr userDrawn="1"/>
            </p:nvSpPr>
            <p:spPr bwMode="ltGray">
              <a:xfrm rot="-969272">
                <a:off x="1216" y="2888"/>
                <a:ext cx="86"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57" name="Rectangle 68"/>
              <p:cNvSpPr>
                <a:spLocks noChangeArrowheads="1"/>
              </p:cNvSpPr>
              <p:nvPr userDrawn="1"/>
            </p:nvSpPr>
            <p:spPr bwMode="ltGray">
              <a:xfrm rot="-806259">
                <a:off x="1219" y="2915"/>
                <a:ext cx="86"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58" name="Rectangle 69"/>
              <p:cNvSpPr>
                <a:spLocks noChangeArrowheads="1"/>
              </p:cNvSpPr>
              <p:nvPr userDrawn="1"/>
            </p:nvSpPr>
            <p:spPr bwMode="ltGray">
              <a:xfrm rot="-1543941">
                <a:off x="1165" y="2727"/>
                <a:ext cx="86"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59" name="Rectangle 70"/>
              <p:cNvSpPr>
                <a:spLocks noChangeArrowheads="1"/>
              </p:cNvSpPr>
              <p:nvPr userDrawn="1"/>
            </p:nvSpPr>
            <p:spPr bwMode="ltGray">
              <a:xfrm rot="-1341953">
                <a:off x="1176" y="2752"/>
                <a:ext cx="86"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0" name="Rectangle 71"/>
              <p:cNvSpPr>
                <a:spLocks noChangeArrowheads="1"/>
              </p:cNvSpPr>
              <p:nvPr userDrawn="1"/>
            </p:nvSpPr>
            <p:spPr bwMode="ltGray">
              <a:xfrm rot="-1341953">
                <a:off x="1184" y="2775"/>
                <a:ext cx="86"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1" name="Rectangle 72"/>
              <p:cNvSpPr>
                <a:spLocks noChangeArrowheads="1"/>
              </p:cNvSpPr>
              <p:nvPr userDrawn="1"/>
            </p:nvSpPr>
            <p:spPr bwMode="ltGray">
              <a:xfrm rot="-1341953">
                <a:off x="1194" y="2795"/>
                <a:ext cx="86"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 name="Rectangle 73"/>
              <p:cNvSpPr>
                <a:spLocks noChangeArrowheads="1"/>
              </p:cNvSpPr>
              <p:nvPr userDrawn="1"/>
            </p:nvSpPr>
            <p:spPr bwMode="ltGray">
              <a:xfrm rot="-1928746">
                <a:off x="1101" y="2628"/>
                <a:ext cx="86"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3" name="Rectangle 74"/>
              <p:cNvSpPr>
                <a:spLocks noChangeArrowheads="1"/>
              </p:cNvSpPr>
              <p:nvPr userDrawn="1"/>
            </p:nvSpPr>
            <p:spPr bwMode="ltGray">
              <a:xfrm rot="-1844175">
                <a:off x="1114" y="2645"/>
                <a:ext cx="86"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4" name="Rectangle 75"/>
              <p:cNvSpPr>
                <a:spLocks noChangeArrowheads="1"/>
              </p:cNvSpPr>
              <p:nvPr userDrawn="1"/>
            </p:nvSpPr>
            <p:spPr bwMode="ltGray">
              <a:xfrm rot="-1752383">
                <a:off x="1129" y="2667"/>
                <a:ext cx="86"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5" name="Rectangle 76"/>
              <p:cNvSpPr>
                <a:spLocks noChangeArrowheads="1"/>
              </p:cNvSpPr>
              <p:nvPr userDrawn="1"/>
            </p:nvSpPr>
            <p:spPr bwMode="ltGray">
              <a:xfrm rot="-1752383">
                <a:off x="1142" y="2684"/>
                <a:ext cx="86"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6" name="Rectangle 77"/>
              <p:cNvSpPr>
                <a:spLocks noChangeArrowheads="1"/>
              </p:cNvSpPr>
              <p:nvPr userDrawn="1"/>
            </p:nvSpPr>
            <p:spPr bwMode="ltGray">
              <a:xfrm rot="-2466736">
                <a:off x="1014" y="2538"/>
                <a:ext cx="86"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7" name="Rectangle 78"/>
              <p:cNvSpPr>
                <a:spLocks noChangeArrowheads="1"/>
              </p:cNvSpPr>
              <p:nvPr userDrawn="1"/>
            </p:nvSpPr>
            <p:spPr bwMode="ltGray">
              <a:xfrm rot="-2466736">
                <a:off x="1035" y="2557"/>
                <a:ext cx="86"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8" name="Rectangle 79"/>
              <p:cNvSpPr>
                <a:spLocks noChangeArrowheads="1"/>
              </p:cNvSpPr>
              <p:nvPr userDrawn="1"/>
            </p:nvSpPr>
            <p:spPr bwMode="ltGray">
              <a:xfrm rot="-2466736">
                <a:off x="1050" y="2574"/>
                <a:ext cx="86"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9" name="Rectangle 80"/>
              <p:cNvSpPr>
                <a:spLocks noChangeArrowheads="1"/>
              </p:cNvSpPr>
              <p:nvPr userDrawn="1"/>
            </p:nvSpPr>
            <p:spPr bwMode="ltGray">
              <a:xfrm rot="-2342866">
                <a:off x="1068" y="2590"/>
                <a:ext cx="86"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70" name="Freeform 81"/>
              <p:cNvSpPr>
                <a:spLocks/>
              </p:cNvSpPr>
              <p:nvPr userDrawn="1"/>
            </p:nvSpPr>
            <p:spPr bwMode="ltGray">
              <a:xfrm>
                <a:off x="486" y="2563"/>
                <a:ext cx="180" cy="151"/>
              </a:xfrm>
              <a:custGeom>
                <a:avLst/>
                <a:gdLst/>
                <a:ahLst/>
                <a:cxnLst>
                  <a:cxn ang="0">
                    <a:pos x="0" y="144"/>
                  </a:cxn>
                  <a:cxn ang="0">
                    <a:pos x="28" y="147"/>
                  </a:cxn>
                  <a:cxn ang="0">
                    <a:pos x="64" y="46"/>
                  </a:cxn>
                  <a:cxn ang="0">
                    <a:pos x="94" y="151"/>
                  </a:cxn>
                  <a:cxn ang="0">
                    <a:pos x="129" y="151"/>
                  </a:cxn>
                  <a:cxn ang="0">
                    <a:pos x="180" y="9"/>
                  </a:cxn>
                  <a:cxn ang="0">
                    <a:pos x="148" y="10"/>
                  </a:cxn>
                  <a:cxn ang="0">
                    <a:pos x="112" y="112"/>
                  </a:cxn>
                  <a:cxn ang="0">
                    <a:pos x="79" y="0"/>
                  </a:cxn>
                  <a:cxn ang="0">
                    <a:pos x="48" y="0"/>
                  </a:cxn>
                  <a:cxn ang="0">
                    <a:pos x="0" y="144"/>
                  </a:cxn>
                </a:cxnLst>
                <a:rect l="0" t="0" r="r" b="b"/>
                <a:pathLst>
                  <a:path w="180" h="151">
                    <a:moveTo>
                      <a:pt x="0" y="144"/>
                    </a:moveTo>
                    <a:lnTo>
                      <a:pt x="28" y="147"/>
                    </a:lnTo>
                    <a:lnTo>
                      <a:pt x="64" y="46"/>
                    </a:lnTo>
                    <a:lnTo>
                      <a:pt x="94" y="151"/>
                    </a:lnTo>
                    <a:lnTo>
                      <a:pt x="129" y="151"/>
                    </a:lnTo>
                    <a:lnTo>
                      <a:pt x="180" y="9"/>
                    </a:lnTo>
                    <a:lnTo>
                      <a:pt x="148" y="10"/>
                    </a:lnTo>
                    <a:lnTo>
                      <a:pt x="112" y="112"/>
                    </a:lnTo>
                    <a:lnTo>
                      <a:pt x="79" y="0"/>
                    </a:lnTo>
                    <a:lnTo>
                      <a:pt x="48" y="0"/>
                    </a:lnTo>
                    <a:lnTo>
                      <a:pt x="0" y="144"/>
                    </a:lnTo>
                    <a:close/>
                  </a:path>
                </a:pathLst>
              </a:custGeom>
              <a:solidFill>
                <a:schemeClr val="bg2"/>
              </a:solidFill>
              <a:ln w="9525">
                <a:noFill/>
                <a:round/>
                <a:headEnd/>
                <a:tailEnd/>
              </a:ln>
              <a:effectLst/>
            </p:spPr>
            <p:txBody>
              <a:bodyPr/>
              <a:lstStyle/>
              <a:p>
                <a:pPr fontAlgn="auto">
                  <a:spcBef>
                    <a:spcPts val="0"/>
                  </a:spcBef>
                  <a:spcAft>
                    <a:spcPts val="0"/>
                  </a:spcAft>
                  <a:defRPr/>
                </a:pPr>
                <a:endParaRPr lang="ru-RU">
                  <a:latin typeface="+mn-lt"/>
                  <a:cs typeface="+mn-cs"/>
                </a:endParaRPr>
              </a:p>
            </p:txBody>
          </p:sp>
          <p:sp>
            <p:nvSpPr>
              <p:cNvPr id="71" name="Rectangle 82"/>
              <p:cNvSpPr>
                <a:spLocks noChangeArrowheads="1"/>
              </p:cNvSpPr>
              <p:nvPr userDrawn="1"/>
            </p:nvSpPr>
            <p:spPr bwMode="ltGray">
              <a:xfrm rot="6575641">
                <a:off x="-217" y="3138"/>
                <a:ext cx="1226"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72" name="Rectangle 83"/>
              <p:cNvSpPr>
                <a:spLocks noChangeArrowheads="1"/>
              </p:cNvSpPr>
              <p:nvPr userDrawn="1"/>
            </p:nvSpPr>
            <p:spPr bwMode="ltGray">
              <a:xfrm rot="238799">
                <a:off x="4" y="3146"/>
                <a:ext cx="1031"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73" name="Rectangle 84"/>
              <p:cNvSpPr>
                <a:spLocks noChangeArrowheads="1"/>
              </p:cNvSpPr>
              <p:nvPr userDrawn="1"/>
            </p:nvSpPr>
            <p:spPr bwMode="ltGray">
              <a:xfrm rot="-2957028">
                <a:off x="907" y="2472"/>
                <a:ext cx="81"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74" name="Rectangle 85"/>
              <p:cNvSpPr>
                <a:spLocks noChangeArrowheads="1"/>
              </p:cNvSpPr>
              <p:nvPr userDrawn="1"/>
            </p:nvSpPr>
            <p:spPr bwMode="ltGray">
              <a:xfrm rot="-2957028">
                <a:off x="930" y="2486"/>
                <a:ext cx="81"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75" name="Rectangle 86"/>
              <p:cNvSpPr>
                <a:spLocks noChangeArrowheads="1"/>
              </p:cNvSpPr>
              <p:nvPr userDrawn="1"/>
            </p:nvSpPr>
            <p:spPr bwMode="ltGray">
              <a:xfrm rot="-2957028">
                <a:off x="954" y="2497"/>
                <a:ext cx="86"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76" name="Rectangle 87"/>
              <p:cNvSpPr>
                <a:spLocks noChangeArrowheads="1"/>
              </p:cNvSpPr>
              <p:nvPr userDrawn="1"/>
            </p:nvSpPr>
            <p:spPr bwMode="ltGray">
              <a:xfrm rot="-2661033">
                <a:off x="974" y="2509"/>
                <a:ext cx="86"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77" name="Rectangle 88"/>
              <p:cNvSpPr>
                <a:spLocks noChangeArrowheads="1"/>
              </p:cNvSpPr>
              <p:nvPr userDrawn="1"/>
            </p:nvSpPr>
            <p:spPr bwMode="ltGray">
              <a:xfrm rot="-3638503">
                <a:off x="788" y="2426"/>
                <a:ext cx="75"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78" name="Rectangle 89"/>
              <p:cNvSpPr>
                <a:spLocks noChangeArrowheads="1"/>
              </p:cNvSpPr>
              <p:nvPr userDrawn="1"/>
            </p:nvSpPr>
            <p:spPr bwMode="ltGray">
              <a:xfrm rot="-3638503">
                <a:off x="815" y="2434"/>
                <a:ext cx="75"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79" name="Rectangle 90"/>
              <p:cNvSpPr>
                <a:spLocks noChangeArrowheads="1"/>
              </p:cNvSpPr>
              <p:nvPr userDrawn="1"/>
            </p:nvSpPr>
            <p:spPr bwMode="ltGray">
              <a:xfrm rot="-3514633">
                <a:off x="837" y="2440"/>
                <a:ext cx="81"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80" name="Rectangle 91"/>
              <p:cNvSpPr>
                <a:spLocks noChangeArrowheads="1"/>
              </p:cNvSpPr>
              <p:nvPr userDrawn="1"/>
            </p:nvSpPr>
            <p:spPr bwMode="ltGray">
              <a:xfrm rot="-3220799">
                <a:off x="862" y="2452"/>
                <a:ext cx="81"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81" name="Rectangle 92"/>
              <p:cNvSpPr>
                <a:spLocks noChangeArrowheads="1"/>
              </p:cNvSpPr>
              <p:nvPr userDrawn="1"/>
            </p:nvSpPr>
            <p:spPr bwMode="ltGray">
              <a:xfrm rot="-4338250">
                <a:off x="649" y="2396"/>
                <a:ext cx="75"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82" name="Rectangle 93"/>
              <p:cNvSpPr>
                <a:spLocks noChangeArrowheads="1"/>
              </p:cNvSpPr>
              <p:nvPr userDrawn="1"/>
            </p:nvSpPr>
            <p:spPr bwMode="ltGray">
              <a:xfrm rot="-4250359">
                <a:off x="677" y="2402"/>
                <a:ext cx="75"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83" name="Rectangle 94"/>
              <p:cNvSpPr>
                <a:spLocks noChangeArrowheads="1"/>
              </p:cNvSpPr>
              <p:nvPr userDrawn="1"/>
            </p:nvSpPr>
            <p:spPr bwMode="ltGray">
              <a:xfrm rot="-4250359">
                <a:off x="708" y="2406"/>
                <a:ext cx="75"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84" name="Rectangle 95"/>
              <p:cNvSpPr>
                <a:spLocks noChangeArrowheads="1"/>
              </p:cNvSpPr>
              <p:nvPr userDrawn="1"/>
            </p:nvSpPr>
            <p:spPr bwMode="ltGray">
              <a:xfrm rot="-3989246">
                <a:off x="738" y="2410"/>
                <a:ext cx="75"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85" name="Rectangle 96"/>
              <p:cNvSpPr>
                <a:spLocks noChangeArrowheads="1"/>
              </p:cNvSpPr>
              <p:nvPr userDrawn="1"/>
            </p:nvSpPr>
            <p:spPr bwMode="ltGray">
              <a:xfrm rot="-4862215">
                <a:off x="503" y="2394"/>
                <a:ext cx="69"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86" name="Rectangle 97"/>
              <p:cNvSpPr>
                <a:spLocks noChangeArrowheads="1"/>
              </p:cNvSpPr>
              <p:nvPr userDrawn="1"/>
            </p:nvSpPr>
            <p:spPr bwMode="ltGray">
              <a:xfrm rot="-4673370">
                <a:off x="534" y="2392"/>
                <a:ext cx="75"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87" name="Rectangle 98"/>
              <p:cNvSpPr>
                <a:spLocks noChangeArrowheads="1"/>
              </p:cNvSpPr>
              <p:nvPr userDrawn="1"/>
            </p:nvSpPr>
            <p:spPr bwMode="ltGray">
              <a:xfrm rot="-4646721">
                <a:off x="563" y="2390"/>
                <a:ext cx="75"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88" name="Rectangle 99"/>
              <p:cNvSpPr>
                <a:spLocks noChangeArrowheads="1"/>
              </p:cNvSpPr>
              <p:nvPr userDrawn="1"/>
            </p:nvSpPr>
            <p:spPr bwMode="ltGray">
              <a:xfrm rot="-4580623">
                <a:off x="595" y="2390"/>
                <a:ext cx="75"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89" name="Rectangle 100"/>
              <p:cNvSpPr>
                <a:spLocks noChangeArrowheads="1"/>
              </p:cNvSpPr>
              <p:nvPr userDrawn="1"/>
            </p:nvSpPr>
            <p:spPr bwMode="ltGray">
              <a:xfrm rot="-5195129">
                <a:off x="355" y="2414"/>
                <a:ext cx="69"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90" name="Rectangle 101"/>
              <p:cNvSpPr>
                <a:spLocks noChangeArrowheads="1"/>
              </p:cNvSpPr>
              <p:nvPr userDrawn="1"/>
            </p:nvSpPr>
            <p:spPr bwMode="ltGray">
              <a:xfrm rot="-5360484">
                <a:off x="385" y="2408"/>
                <a:ext cx="69"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91" name="Rectangle 102"/>
              <p:cNvSpPr>
                <a:spLocks noChangeArrowheads="1"/>
              </p:cNvSpPr>
              <p:nvPr userDrawn="1"/>
            </p:nvSpPr>
            <p:spPr bwMode="ltGray">
              <a:xfrm rot="-5288939">
                <a:off x="419" y="2404"/>
                <a:ext cx="69"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92" name="Rectangle 103"/>
              <p:cNvSpPr>
                <a:spLocks noChangeArrowheads="1"/>
              </p:cNvSpPr>
              <p:nvPr userDrawn="1"/>
            </p:nvSpPr>
            <p:spPr bwMode="ltGray">
              <a:xfrm rot="-5164854">
                <a:off x="449" y="2400"/>
                <a:ext cx="69"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93" name="Rectangle 104"/>
              <p:cNvSpPr>
                <a:spLocks noChangeArrowheads="1"/>
              </p:cNvSpPr>
              <p:nvPr userDrawn="1"/>
            </p:nvSpPr>
            <p:spPr bwMode="ltGray">
              <a:xfrm rot="-6132163">
                <a:off x="206" y="2458"/>
                <a:ext cx="63"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94" name="Rectangle 105"/>
              <p:cNvSpPr>
                <a:spLocks noChangeArrowheads="1"/>
              </p:cNvSpPr>
              <p:nvPr userDrawn="1"/>
            </p:nvSpPr>
            <p:spPr bwMode="ltGray">
              <a:xfrm rot="-6220433">
                <a:off x="237" y="2448"/>
                <a:ext cx="63"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95" name="Rectangle 106"/>
              <p:cNvSpPr>
                <a:spLocks noChangeArrowheads="1"/>
              </p:cNvSpPr>
              <p:nvPr userDrawn="1"/>
            </p:nvSpPr>
            <p:spPr bwMode="ltGray">
              <a:xfrm rot="-6110943">
                <a:off x="266" y="2438"/>
                <a:ext cx="63"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96" name="Rectangle 107"/>
              <p:cNvSpPr>
                <a:spLocks noChangeArrowheads="1"/>
              </p:cNvSpPr>
              <p:nvPr userDrawn="1"/>
            </p:nvSpPr>
            <p:spPr bwMode="ltGray">
              <a:xfrm rot="-5919570">
                <a:off x="293" y="2426"/>
                <a:ext cx="69"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97" name="Rectangle 108"/>
              <p:cNvSpPr>
                <a:spLocks noChangeArrowheads="1"/>
              </p:cNvSpPr>
              <p:nvPr userDrawn="1"/>
            </p:nvSpPr>
            <p:spPr bwMode="ltGray">
              <a:xfrm rot="-7376291">
                <a:off x="6" y="2548"/>
                <a:ext cx="63"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98" name="Rectangle 109"/>
              <p:cNvSpPr>
                <a:spLocks noChangeArrowheads="1"/>
              </p:cNvSpPr>
              <p:nvPr userDrawn="1"/>
            </p:nvSpPr>
            <p:spPr bwMode="ltGray">
              <a:xfrm rot="-7168347">
                <a:off x="65" y="2516"/>
                <a:ext cx="63"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99" name="Rectangle 110"/>
              <p:cNvSpPr>
                <a:spLocks noChangeArrowheads="1"/>
              </p:cNvSpPr>
              <p:nvPr userDrawn="1"/>
            </p:nvSpPr>
            <p:spPr bwMode="ltGray">
              <a:xfrm rot="-6802416">
                <a:off x="92" y="2502"/>
                <a:ext cx="63"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100" name="Rectangle 111"/>
              <p:cNvSpPr>
                <a:spLocks noChangeArrowheads="1"/>
              </p:cNvSpPr>
              <p:nvPr userDrawn="1"/>
            </p:nvSpPr>
            <p:spPr bwMode="ltGray">
              <a:xfrm rot="-6802416">
                <a:off x="119" y="2492"/>
                <a:ext cx="63"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101" name="Rectangle 112"/>
              <p:cNvSpPr>
                <a:spLocks noChangeArrowheads="1"/>
              </p:cNvSpPr>
              <p:nvPr userDrawn="1"/>
            </p:nvSpPr>
            <p:spPr bwMode="ltGray">
              <a:xfrm rot="-6457704">
                <a:off x="150" y="2478"/>
                <a:ext cx="63"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102" name="Rectangle 113"/>
              <p:cNvSpPr>
                <a:spLocks noChangeArrowheads="1"/>
              </p:cNvSpPr>
              <p:nvPr userDrawn="1"/>
            </p:nvSpPr>
            <p:spPr bwMode="ltGray">
              <a:xfrm rot="-1876771">
                <a:off x="0" y="3363"/>
                <a:ext cx="75"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103" name="Rectangle 114"/>
              <p:cNvSpPr>
                <a:spLocks noChangeArrowheads="1"/>
              </p:cNvSpPr>
              <p:nvPr userDrawn="1"/>
            </p:nvSpPr>
            <p:spPr bwMode="ltGray">
              <a:xfrm rot="3283992">
                <a:off x="511" y="3478"/>
                <a:ext cx="242"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104" name="Rectangle 115"/>
              <p:cNvSpPr>
                <a:spLocks noChangeArrowheads="1"/>
              </p:cNvSpPr>
              <p:nvPr userDrawn="1"/>
            </p:nvSpPr>
            <p:spPr bwMode="ltGray">
              <a:xfrm rot="3283992">
                <a:off x="35" y="2798"/>
                <a:ext cx="242"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105" name="Rectangle 116"/>
              <p:cNvSpPr>
                <a:spLocks noChangeArrowheads="1"/>
              </p:cNvSpPr>
              <p:nvPr userDrawn="1"/>
            </p:nvSpPr>
            <p:spPr bwMode="ltGray">
              <a:xfrm rot="-1876771">
                <a:off x="700" y="2851"/>
                <a:ext cx="317"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106" name="Rectangle 117"/>
              <p:cNvSpPr>
                <a:spLocks noChangeArrowheads="1"/>
              </p:cNvSpPr>
              <p:nvPr userDrawn="1"/>
            </p:nvSpPr>
            <p:spPr bwMode="ltGray">
              <a:xfrm rot="5908516">
                <a:off x="200" y="3915"/>
                <a:ext cx="138"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107" name="Rectangle 118"/>
              <p:cNvSpPr>
                <a:spLocks noChangeArrowheads="1"/>
              </p:cNvSpPr>
              <p:nvPr userDrawn="1"/>
            </p:nvSpPr>
            <p:spPr bwMode="ltGray">
              <a:xfrm rot="6683973">
                <a:off x="45" y="3915"/>
                <a:ext cx="144"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108" name="Rectangle 119"/>
              <p:cNvSpPr>
                <a:spLocks noChangeArrowheads="1"/>
              </p:cNvSpPr>
              <p:nvPr userDrawn="1"/>
            </p:nvSpPr>
            <p:spPr bwMode="ltGray">
              <a:xfrm rot="5245609">
                <a:off x="361" y="3893"/>
                <a:ext cx="132"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109" name="Rectangle 120"/>
              <p:cNvSpPr>
                <a:spLocks noChangeArrowheads="1"/>
              </p:cNvSpPr>
              <p:nvPr userDrawn="1"/>
            </p:nvSpPr>
            <p:spPr bwMode="ltGray">
              <a:xfrm rot="4500520">
                <a:off x="522" y="3847"/>
                <a:ext cx="132"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110" name="Rectangle 121"/>
              <p:cNvSpPr>
                <a:spLocks noChangeArrowheads="1"/>
              </p:cNvSpPr>
              <p:nvPr userDrawn="1"/>
            </p:nvSpPr>
            <p:spPr bwMode="ltGray">
              <a:xfrm rot="3805227">
                <a:off x="670" y="3778"/>
                <a:ext cx="132"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111" name="Rectangle 122"/>
              <p:cNvSpPr>
                <a:spLocks noChangeArrowheads="1"/>
              </p:cNvSpPr>
              <p:nvPr userDrawn="1"/>
            </p:nvSpPr>
            <p:spPr bwMode="ltGray">
              <a:xfrm rot="3060138">
                <a:off x="813" y="3688"/>
                <a:ext cx="132"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112" name="Rectangle 123"/>
              <p:cNvSpPr>
                <a:spLocks noChangeArrowheads="1"/>
              </p:cNvSpPr>
              <p:nvPr userDrawn="1"/>
            </p:nvSpPr>
            <p:spPr bwMode="ltGray">
              <a:xfrm rot="2090281">
                <a:off x="938" y="3582"/>
                <a:ext cx="132"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113" name="Rectangle 124"/>
              <p:cNvSpPr>
                <a:spLocks noChangeArrowheads="1"/>
              </p:cNvSpPr>
              <p:nvPr userDrawn="1"/>
            </p:nvSpPr>
            <p:spPr bwMode="ltGray">
              <a:xfrm rot="-7168347">
                <a:off x="-18" y="2506"/>
                <a:ext cx="132"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114" name="Rectangle 125"/>
              <p:cNvSpPr>
                <a:spLocks noChangeArrowheads="1"/>
              </p:cNvSpPr>
              <p:nvPr userDrawn="1"/>
            </p:nvSpPr>
            <p:spPr bwMode="ltGray">
              <a:xfrm rot="-6406501">
                <a:off x="136" y="2433"/>
                <a:ext cx="132"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115" name="Rectangle 126"/>
              <p:cNvSpPr>
                <a:spLocks noChangeArrowheads="1"/>
              </p:cNvSpPr>
              <p:nvPr userDrawn="1"/>
            </p:nvSpPr>
            <p:spPr bwMode="ltGray">
              <a:xfrm rot="-4970620">
                <a:off x="447" y="2364"/>
                <a:ext cx="138"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116" name="Rectangle 127"/>
              <p:cNvSpPr>
                <a:spLocks noChangeArrowheads="1"/>
              </p:cNvSpPr>
              <p:nvPr userDrawn="1"/>
            </p:nvSpPr>
            <p:spPr bwMode="ltGray">
              <a:xfrm rot="-4298502">
                <a:off x="597" y="2360"/>
                <a:ext cx="150"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117" name="Rectangle 128"/>
              <p:cNvSpPr>
                <a:spLocks noChangeArrowheads="1"/>
              </p:cNvSpPr>
              <p:nvPr userDrawn="1"/>
            </p:nvSpPr>
            <p:spPr bwMode="ltGray">
              <a:xfrm rot="-3676305">
                <a:off x="739" y="2386"/>
                <a:ext cx="155"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118" name="Rectangle 129"/>
              <p:cNvSpPr>
                <a:spLocks noChangeArrowheads="1"/>
              </p:cNvSpPr>
              <p:nvPr userDrawn="1"/>
            </p:nvSpPr>
            <p:spPr bwMode="ltGray">
              <a:xfrm rot="-3188616">
                <a:off x="869" y="2430"/>
                <a:ext cx="167"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119" name="Rectangle 130"/>
              <p:cNvSpPr>
                <a:spLocks noChangeArrowheads="1"/>
              </p:cNvSpPr>
              <p:nvPr userDrawn="1"/>
            </p:nvSpPr>
            <p:spPr bwMode="ltGray">
              <a:xfrm rot="-2610246">
                <a:off x="984" y="2497"/>
                <a:ext cx="167"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120" name="Rectangle 131"/>
              <p:cNvSpPr>
                <a:spLocks noChangeArrowheads="1"/>
              </p:cNvSpPr>
              <p:nvPr userDrawn="1"/>
            </p:nvSpPr>
            <p:spPr bwMode="ltGray">
              <a:xfrm rot="-2190008">
                <a:off x="1075" y="2585"/>
                <a:ext cx="173"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121" name="Rectangle 132"/>
              <p:cNvSpPr>
                <a:spLocks noChangeArrowheads="1"/>
              </p:cNvSpPr>
              <p:nvPr userDrawn="1"/>
            </p:nvSpPr>
            <p:spPr bwMode="ltGray">
              <a:xfrm rot="-1728558">
                <a:off x="1147" y="2688"/>
                <a:ext cx="167"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122" name="Rectangle 133"/>
              <p:cNvSpPr>
                <a:spLocks noChangeArrowheads="1"/>
              </p:cNvSpPr>
              <p:nvPr userDrawn="1"/>
            </p:nvSpPr>
            <p:spPr bwMode="ltGray">
              <a:xfrm rot="-1172118">
                <a:off x="1198" y="2805"/>
                <a:ext cx="167"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123" name="Rectangle 134"/>
              <p:cNvSpPr>
                <a:spLocks noChangeArrowheads="1"/>
              </p:cNvSpPr>
              <p:nvPr userDrawn="1"/>
            </p:nvSpPr>
            <p:spPr bwMode="ltGray">
              <a:xfrm rot="-753845">
                <a:off x="1218" y="2930"/>
                <a:ext cx="167"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124" name="Rectangle 135"/>
              <p:cNvSpPr>
                <a:spLocks noChangeArrowheads="1"/>
              </p:cNvSpPr>
              <p:nvPr userDrawn="1"/>
            </p:nvSpPr>
            <p:spPr bwMode="ltGray">
              <a:xfrm rot="-287823">
                <a:off x="1213" y="3066"/>
                <a:ext cx="167"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125" name="Rectangle 136"/>
              <p:cNvSpPr>
                <a:spLocks noChangeArrowheads="1"/>
              </p:cNvSpPr>
              <p:nvPr userDrawn="1"/>
            </p:nvSpPr>
            <p:spPr bwMode="ltGray">
              <a:xfrm rot="696741">
                <a:off x="1126" y="3337"/>
                <a:ext cx="150"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126" name="Rectangle 137"/>
              <p:cNvSpPr>
                <a:spLocks noChangeArrowheads="1"/>
              </p:cNvSpPr>
              <p:nvPr userDrawn="1"/>
            </p:nvSpPr>
            <p:spPr bwMode="ltGray">
              <a:xfrm rot="1529990">
                <a:off x="1041" y="3465"/>
                <a:ext cx="140"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127" name="Freeform 138"/>
              <p:cNvSpPr>
                <a:spLocks/>
              </p:cNvSpPr>
              <p:nvPr userDrawn="1"/>
            </p:nvSpPr>
            <p:spPr bwMode="ltGray">
              <a:xfrm>
                <a:off x="850" y="3136"/>
                <a:ext cx="204" cy="120"/>
              </a:xfrm>
              <a:custGeom>
                <a:avLst/>
                <a:gdLst/>
                <a:ahLst/>
                <a:cxnLst>
                  <a:cxn ang="0">
                    <a:pos x="168" y="120"/>
                  </a:cxn>
                  <a:cxn ang="0">
                    <a:pos x="204" y="12"/>
                  </a:cxn>
                  <a:cxn ang="0">
                    <a:pos x="42" y="0"/>
                  </a:cxn>
                  <a:cxn ang="0">
                    <a:pos x="0" y="108"/>
                  </a:cxn>
                  <a:cxn ang="0">
                    <a:pos x="30" y="114"/>
                  </a:cxn>
                  <a:cxn ang="0">
                    <a:pos x="60" y="30"/>
                  </a:cxn>
                  <a:cxn ang="0">
                    <a:pos x="102" y="36"/>
                  </a:cxn>
                  <a:cxn ang="0">
                    <a:pos x="78" y="108"/>
                  </a:cxn>
                  <a:cxn ang="0">
                    <a:pos x="102" y="108"/>
                  </a:cxn>
                  <a:cxn ang="0">
                    <a:pos x="132" y="36"/>
                  </a:cxn>
                  <a:cxn ang="0">
                    <a:pos x="162" y="36"/>
                  </a:cxn>
                  <a:cxn ang="0">
                    <a:pos x="138" y="114"/>
                  </a:cxn>
                  <a:cxn ang="0">
                    <a:pos x="168" y="120"/>
                  </a:cxn>
                </a:cxnLst>
                <a:rect l="0" t="0" r="r" b="b"/>
                <a:pathLst>
                  <a:path w="204" h="120">
                    <a:moveTo>
                      <a:pt x="168" y="120"/>
                    </a:moveTo>
                    <a:lnTo>
                      <a:pt x="204" y="12"/>
                    </a:lnTo>
                    <a:lnTo>
                      <a:pt x="42" y="0"/>
                    </a:lnTo>
                    <a:lnTo>
                      <a:pt x="0" y="108"/>
                    </a:lnTo>
                    <a:lnTo>
                      <a:pt x="30" y="114"/>
                    </a:lnTo>
                    <a:lnTo>
                      <a:pt x="60" y="30"/>
                    </a:lnTo>
                    <a:lnTo>
                      <a:pt x="102" y="36"/>
                    </a:lnTo>
                    <a:lnTo>
                      <a:pt x="78" y="108"/>
                    </a:lnTo>
                    <a:lnTo>
                      <a:pt x="102" y="108"/>
                    </a:lnTo>
                    <a:lnTo>
                      <a:pt x="132" y="36"/>
                    </a:lnTo>
                    <a:lnTo>
                      <a:pt x="162" y="36"/>
                    </a:lnTo>
                    <a:lnTo>
                      <a:pt x="138" y="114"/>
                    </a:lnTo>
                    <a:lnTo>
                      <a:pt x="168" y="120"/>
                    </a:lnTo>
                    <a:close/>
                  </a:path>
                </a:pathLst>
              </a:custGeom>
              <a:solidFill>
                <a:schemeClr val="bg2"/>
              </a:soli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128" name="Freeform 139"/>
              <p:cNvSpPr>
                <a:spLocks/>
              </p:cNvSpPr>
              <p:nvPr userDrawn="1"/>
            </p:nvSpPr>
            <p:spPr bwMode="ltGray">
              <a:xfrm>
                <a:off x="19" y="2722"/>
                <a:ext cx="90" cy="78"/>
              </a:xfrm>
              <a:custGeom>
                <a:avLst/>
                <a:gdLst/>
                <a:ahLst/>
                <a:cxnLst>
                  <a:cxn ang="0">
                    <a:pos x="66" y="36"/>
                  </a:cxn>
                  <a:cxn ang="0">
                    <a:pos x="66" y="36"/>
                  </a:cxn>
                  <a:cxn ang="0">
                    <a:pos x="18" y="24"/>
                  </a:cxn>
                  <a:cxn ang="0">
                    <a:pos x="0" y="30"/>
                  </a:cxn>
                  <a:cxn ang="0">
                    <a:pos x="36" y="78"/>
                  </a:cxn>
                  <a:cxn ang="0">
                    <a:pos x="48" y="72"/>
                  </a:cxn>
                  <a:cxn ang="0">
                    <a:pos x="24" y="36"/>
                  </a:cxn>
                  <a:cxn ang="0">
                    <a:pos x="24" y="36"/>
                  </a:cxn>
                  <a:cxn ang="0">
                    <a:pos x="72" y="54"/>
                  </a:cxn>
                  <a:cxn ang="0">
                    <a:pos x="90" y="42"/>
                  </a:cxn>
                  <a:cxn ang="0">
                    <a:pos x="54" y="0"/>
                  </a:cxn>
                  <a:cxn ang="0">
                    <a:pos x="42" y="6"/>
                  </a:cxn>
                  <a:cxn ang="0">
                    <a:pos x="66" y="36"/>
                  </a:cxn>
                </a:cxnLst>
                <a:rect l="0" t="0" r="r" b="b"/>
                <a:pathLst>
                  <a:path w="90" h="78">
                    <a:moveTo>
                      <a:pt x="66" y="36"/>
                    </a:moveTo>
                    <a:lnTo>
                      <a:pt x="66" y="36"/>
                    </a:lnTo>
                    <a:lnTo>
                      <a:pt x="18" y="24"/>
                    </a:lnTo>
                    <a:lnTo>
                      <a:pt x="0" y="30"/>
                    </a:lnTo>
                    <a:lnTo>
                      <a:pt x="36" y="78"/>
                    </a:lnTo>
                    <a:lnTo>
                      <a:pt x="48" y="72"/>
                    </a:lnTo>
                    <a:lnTo>
                      <a:pt x="24" y="36"/>
                    </a:lnTo>
                    <a:lnTo>
                      <a:pt x="24" y="36"/>
                    </a:lnTo>
                    <a:lnTo>
                      <a:pt x="72" y="54"/>
                    </a:lnTo>
                    <a:lnTo>
                      <a:pt x="90" y="42"/>
                    </a:lnTo>
                    <a:lnTo>
                      <a:pt x="54" y="0"/>
                    </a:lnTo>
                    <a:lnTo>
                      <a:pt x="42" y="6"/>
                    </a:lnTo>
                    <a:lnTo>
                      <a:pt x="66" y="36"/>
                    </a:lnTo>
                    <a:close/>
                  </a:path>
                </a:pathLst>
              </a:custGeom>
              <a:solidFill>
                <a:schemeClr val="bg2"/>
              </a:soli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129" name="Freeform 140"/>
              <p:cNvSpPr>
                <a:spLocks/>
              </p:cNvSpPr>
              <p:nvPr userDrawn="1"/>
            </p:nvSpPr>
            <p:spPr bwMode="ltGray">
              <a:xfrm>
                <a:off x="97" y="2651"/>
                <a:ext cx="101" cy="89"/>
              </a:xfrm>
              <a:custGeom>
                <a:avLst/>
                <a:gdLst/>
                <a:ahLst/>
                <a:cxnLst>
                  <a:cxn ang="0">
                    <a:pos x="54" y="89"/>
                  </a:cxn>
                  <a:cxn ang="0">
                    <a:pos x="65" y="83"/>
                  </a:cxn>
                  <a:cxn ang="0">
                    <a:pos x="48" y="35"/>
                  </a:cxn>
                  <a:cxn ang="0">
                    <a:pos x="89" y="65"/>
                  </a:cxn>
                  <a:cxn ang="0">
                    <a:pos x="101" y="59"/>
                  </a:cxn>
                  <a:cxn ang="0">
                    <a:pos x="83" y="0"/>
                  </a:cxn>
                  <a:cxn ang="0">
                    <a:pos x="71" y="12"/>
                  </a:cxn>
                  <a:cxn ang="0">
                    <a:pos x="83" y="41"/>
                  </a:cxn>
                  <a:cxn ang="0">
                    <a:pos x="48" y="23"/>
                  </a:cxn>
                  <a:cxn ang="0">
                    <a:pos x="36" y="29"/>
                  </a:cxn>
                  <a:cxn ang="0">
                    <a:pos x="45" y="68"/>
                  </a:cxn>
                  <a:cxn ang="0">
                    <a:pos x="18" y="41"/>
                  </a:cxn>
                  <a:cxn ang="0">
                    <a:pos x="0" y="53"/>
                  </a:cxn>
                  <a:cxn ang="0">
                    <a:pos x="54" y="89"/>
                  </a:cxn>
                </a:cxnLst>
                <a:rect l="0" t="0" r="r" b="b"/>
                <a:pathLst>
                  <a:path w="101" h="89">
                    <a:moveTo>
                      <a:pt x="54" y="89"/>
                    </a:moveTo>
                    <a:lnTo>
                      <a:pt x="65" y="83"/>
                    </a:lnTo>
                    <a:lnTo>
                      <a:pt x="48" y="35"/>
                    </a:lnTo>
                    <a:lnTo>
                      <a:pt x="89" y="65"/>
                    </a:lnTo>
                    <a:lnTo>
                      <a:pt x="101" y="59"/>
                    </a:lnTo>
                    <a:lnTo>
                      <a:pt x="83" y="0"/>
                    </a:lnTo>
                    <a:lnTo>
                      <a:pt x="71" y="12"/>
                    </a:lnTo>
                    <a:lnTo>
                      <a:pt x="83" y="41"/>
                    </a:lnTo>
                    <a:lnTo>
                      <a:pt x="48" y="23"/>
                    </a:lnTo>
                    <a:lnTo>
                      <a:pt x="36" y="29"/>
                    </a:lnTo>
                    <a:lnTo>
                      <a:pt x="45" y="68"/>
                    </a:lnTo>
                    <a:lnTo>
                      <a:pt x="18" y="41"/>
                    </a:lnTo>
                    <a:lnTo>
                      <a:pt x="0" y="53"/>
                    </a:lnTo>
                    <a:lnTo>
                      <a:pt x="54" y="89"/>
                    </a:lnTo>
                    <a:close/>
                  </a:path>
                </a:pathLst>
              </a:custGeom>
              <a:solidFill>
                <a:schemeClr val="bg2"/>
              </a:soli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130" name="Freeform 141"/>
              <p:cNvSpPr>
                <a:spLocks/>
              </p:cNvSpPr>
              <p:nvPr userDrawn="1"/>
            </p:nvSpPr>
            <p:spPr bwMode="ltGray">
              <a:xfrm>
                <a:off x="677" y="3502"/>
                <a:ext cx="83" cy="78"/>
              </a:xfrm>
              <a:custGeom>
                <a:avLst/>
                <a:gdLst/>
                <a:ahLst/>
                <a:cxnLst>
                  <a:cxn ang="0">
                    <a:pos x="36" y="78"/>
                  </a:cxn>
                  <a:cxn ang="0">
                    <a:pos x="83" y="48"/>
                  </a:cxn>
                  <a:cxn ang="0">
                    <a:pos x="54" y="0"/>
                  </a:cxn>
                  <a:cxn ang="0">
                    <a:pos x="0" y="30"/>
                  </a:cxn>
                  <a:cxn ang="0">
                    <a:pos x="6" y="36"/>
                  </a:cxn>
                  <a:cxn ang="0">
                    <a:pos x="42" y="18"/>
                  </a:cxn>
                  <a:cxn ang="0">
                    <a:pos x="54" y="30"/>
                  </a:cxn>
                  <a:cxn ang="0">
                    <a:pos x="24" y="48"/>
                  </a:cxn>
                  <a:cxn ang="0">
                    <a:pos x="30" y="54"/>
                  </a:cxn>
                  <a:cxn ang="0">
                    <a:pos x="60" y="36"/>
                  </a:cxn>
                  <a:cxn ang="0">
                    <a:pos x="66" y="48"/>
                  </a:cxn>
                  <a:cxn ang="0">
                    <a:pos x="30" y="66"/>
                  </a:cxn>
                  <a:cxn ang="0">
                    <a:pos x="36" y="78"/>
                  </a:cxn>
                </a:cxnLst>
                <a:rect l="0" t="0" r="r" b="b"/>
                <a:pathLst>
                  <a:path w="83" h="78">
                    <a:moveTo>
                      <a:pt x="36" y="78"/>
                    </a:moveTo>
                    <a:lnTo>
                      <a:pt x="83" y="48"/>
                    </a:lnTo>
                    <a:lnTo>
                      <a:pt x="54" y="0"/>
                    </a:lnTo>
                    <a:lnTo>
                      <a:pt x="0" y="30"/>
                    </a:lnTo>
                    <a:lnTo>
                      <a:pt x="6" y="36"/>
                    </a:lnTo>
                    <a:lnTo>
                      <a:pt x="42" y="18"/>
                    </a:lnTo>
                    <a:lnTo>
                      <a:pt x="54" y="30"/>
                    </a:lnTo>
                    <a:lnTo>
                      <a:pt x="24" y="48"/>
                    </a:lnTo>
                    <a:lnTo>
                      <a:pt x="30" y="54"/>
                    </a:lnTo>
                    <a:lnTo>
                      <a:pt x="60" y="36"/>
                    </a:lnTo>
                    <a:lnTo>
                      <a:pt x="66" y="48"/>
                    </a:lnTo>
                    <a:lnTo>
                      <a:pt x="30" y="66"/>
                    </a:lnTo>
                    <a:lnTo>
                      <a:pt x="36" y="78"/>
                    </a:lnTo>
                    <a:close/>
                  </a:path>
                </a:pathLst>
              </a:custGeom>
              <a:solidFill>
                <a:schemeClr val="bg2"/>
              </a:soli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131" name="Freeform 142"/>
              <p:cNvSpPr>
                <a:spLocks/>
              </p:cNvSpPr>
              <p:nvPr userDrawn="1"/>
            </p:nvSpPr>
            <p:spPr bwMode="ltGray">
              <a:xfrm>
                <a:off x="940" y="2782"/>
                <a:ext cx="90" cy="72"/>
              </a:xfrm>
              <a:custGeom>
                <a:avLst/>
                <a:gdLst/>
                <a:ahLst/>
                <a:cxnLst>
                  <a:cxn ang="0">
                    <a:pos x="90" y="30"/>
                  </a:cxn>
                  <a:cxn ang="0">
                    <a:pos x="66" y="0"/>
                  </a:cxn>
                  <a:cxn ang="0">
                    <a:pos x="0" y="36"/>
                  </a:cxn>
                  <a:cxn ang="0">
                    <a:pos x="24" y="72"/>
                  </a:cxn>
                  <a:cxn ang="0">
                    <a:pos x="36" y="66"/>
                  </a:cxn>
                  <a:cxn ang="0">
                    <a:pos x="18" y="42"/>
                  </a:cxn>
                  <a:cxn ang="0">
                    <a:pos x="36" y="30"/>
                  </a:cxn>
                  <a:cxn ang="0">
                    <a:pos x="54" y="54"/>
                  </a:cxn>
                  <a:cxn ang="0">
                    <a:pos x="60" y="48"/>
                  </a:cxn>
                  <a:cxn ang="0">
                    <a:pos x="48" y="24"/>
                  </a:cxn>
                  <a:cxn ang="0">
                    <a:pos x="60" y="12"/>
                  </a:cxn>
                  <a:cxn ang="0">
                    <a:pos x="78" y="42"/>
                  </a:cxn>
                  <a:cxn ang="0">
                    <a:pos x="90" y="30"/>
                  </a:cxn>
                </a:cxnLst>
                <a:rect l="0" t="0" r="r" b="b"/>
                <a:pathLst>
                  <a:path w="90" h="72">
                    <a:moveTo>
                      <a:pt x="90" y="30"/>
                    </a:moveTo>
                    <a:lnTo>
                      <a:pt x="66" y="0"/>
                    </a:lnTo>
                    <a:lnTo>
                      <a:pt x="0" y="36"/>
                    </a:lnTo>
                    <a:lnTo>
                      <a:pt x="24" y="72"/>
                    </a:lnTo>
                    <a:lnTo>
                      <a:pt x="36" y="66"/>
                    </a:lnTo>
                    <a:lnTo>
                      <a:pt x="18" y="42"/>
                    </a:lnTo>
                    <a:lnTo>
                      <a:pt x="36" y="30"/>
                    </a:lnTo>
                    <a:lnTo>
                      <a:pt x="54" y="54"/>
                    </a:lnTo>
                    <a:lnTo>
                      <a:pt x="60" y="48"/>
                    </a:lnTo>
                    <a:lnTo>
                      <a:pt x="48" y="24"/>
                    </a:lnTo>
                    <a:lnTo>
                      <a:pt x="60" y="12"/>
                    </a:lnTo>
                    <a:lnTo>
                      <a:pt x="78" y="42"/>
                    </a:lnTo>
                    <a:lnTo>
                      <a:pt x="90" y="30"/>
                    </a:lnTo>
                    <a:close/>
                  </a:path>
                </a:pathLst>
              </a:custGeom>
              <a:solidFill>
                <a:schemeClr val="bg2"/>
              </a:soli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132" name="Freeform 143"/>
              <p:cNvSpPr>
                <a:spLocks/>
              </p:cNvSpPr>
              <p:nvPr userDrawn="1"/>
            </p:nvSpPr>
            <p:spPr bwMode="ltGray">
              <a:xfrm>
                <a:off x="898" y="2716"/>
                <a:ext cx="90" cy="84"/>
              </a:xfrm>
              <a:custGeom>
                <a:avLst/>
                <a:gdLst/>
                <a:ahLst/>
                <a:cxnLst>
                  <a:cxn ang="0">
                    <a:pos x="42" y="60"/>
                  </a:cxn>
                  <a:cxn ang="0">
                    <a:pos x="42" y="60"/>
                  </a:cxn>
                  <a:cxn ang="0">
                    <a:pos x="72" y="12"/>
                  </a:cxn>
                  <a:cxn ang="0">
                    <a:pos x="66" y="0"/>
                  </a:cxn>
                  <a:cxn ang="0">
                    <a:pos x="0" y="42"/>
                  </a:cxn>
                  <a:cxn ang="0">
                    <a:pos x="6" y="54"/>
                  </a:cxn>
                  <a:cxn ang="0">
                    <a:pos x="54" y="24"/>
                  </a:cxn>
                  <a:cxn ang="0">
                    <a:pos x="54" y="24"/>
                  </a:cxn>
                  <a:cxn ang="0">
                    <a:pos x="18" y="72"/>
                  </a:cxn>
                  <a:cxn ang="0">
                    <a:pos x="24" y="84"/>
                  </a:cxn>
                  <a:cxn ang="0">
                    <a:pos x="90" y="42"/>
                  </a:cxn>
                  <a:cxn ang="0">
                    <a:pos x="84" y="30"/>
                  </a:cxn>
                  <a:cxn ang="0">
                    <a:pos x="42" y="60"/>
                  </a:cxn>
                </a:cxnLst>
                <a:rect l="0" t="0" r="r" b="b"/>
                <a:pathLst>
                  <a:path w="90" h="84">
                    <a:moveTo>
                      <a:pt x="42" y="60"/>
                    </a:moveTo>
                    <a:lnTo>
                      <a:pt x="42" y="60"/>
                    </a:lnTo>
                    <a:lnTo>
                      <a:pt x="72" y="12"/>
                    </a:lnTo>
                    <a:lnTo>
                      <a:pt x="66" y="0"/>
                    </a:lnTo>
                    <a:lnTo>
                      <a:pt x="0" y="42"/>
                    </a:lnTo>
                    <a:lnTo>
                      <a:pt x="6" y="54"/>
                    </a:lnTo>
                    <a:lnTo>
                      <a:pt x="54" y="24"/>
                    </a:lnTo>
                    <a:lnTo>
                      <a:pt x="54" y="24"/>
                    </a:lnTo>
                    <a:lnTo>
                      <a:pt x="18" y="72"/>
                    </a:lnTo>
                    <a:lnTo>
                      <a:pt x="24" y="84"/>
                    </a:lnTo>
                    <a:lnTo>
                      <a:pt x="90" y="42"/>
                    </a:lnTo>
                    <a:lnTo>
                      <a:pt x="84" y="30"/>
                    </a:lnTo>
                    <a:lnTo>
                      <a:pt x="42" y="60"/>
                    </a:lnTo>
                    <a:close/>
                  </a:path>
                </a:pathLst>
              </a:custGeom>
              <a:solidFill>
                <a:schemeClr val="bg2"/>
              </a:soli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133" name="Freeform 144"/>
              <p:cNvSpPr>
                <a:spLocks/>
              </p:cNvSpPr>
              <p:nvPr userDrawn="1"/>
            </p:nvSpPr>
            <p:spPr bwMode="ltGray">
              <a:xfrm>
                <a:off x="7" y="3837"/>
                <a:ext cx="6" cy="12"/>
              </a:xfrm>
              <a:custGeom>
                <a:avLst/>
                <a:gdLst/>
                <a:ahLst/>
                <a:cxnLst>
                  <a:cxn ang="0">
                    <a:pos x="6" y="0"/>
                  </a:cxn>
                  <a:cxn ang="0">
                    <a:pos x="6" y="0"/>
                  </a:cxn>
                  <a:cxn ang="0">
                    <a:pos x="0" y="0"/>
                  </a:cxn>
                  <a:cxn ang="0">
                    <a:pos x="0" y="0"/>
                  </a:cxn>
                  <a:cxn ang="0">
                    <a:pos x="0" y="12"/>
                  </a:cxn>
                  <a:cxn ang="0">
                    <a:pos x="6" y="0"/>
                  </a:cxn>
                  <a:cxn ang="0">
                    <a:pos x="6" y="0"/>
                  </a:cxn>
                </a:cxnLst>
                <a:rect l="0" t="0" r="r" b="b"/>
                <a:pathLst>
                  <a:path w="6" h="12">
                    <a:moveTo>
                      <a:pt x="6" y="0"/>
                    </a:moveTo>
                    <a:lnTo>
                      <a:pt x="6" y="0"/>
                    </a:lnTo>
                    <a:lnTo>
                      <a:pt x="0" y="0"/>
                    </a:lnTo>
                    <a:lnTo>
                      <a:pt x="0" y="0"/>
                    </a:lnTo>
                    <a:lnTo>
                      <a:pt x="0" y="12"/>
                    </a:lnTo>
                    <a:lnTo>
                      <a:pt x="6" y="0"/>
                    </a:lnTo>
                    <a:lnTo>
                      <a:pt x="6" y="0"/>
                    </a:lnTo>
                    <a:close/>
                  </a:path>
                </a:pathLst>
              </a:custGeom>
              <a:solidFill>
                <a:schemeClr val="bg2"/>
              </a:soli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134" name="Freeform 145"/>
              <p:cNvSpPr>
                <a:spLocks/>
              </p:cNvSpPr>
              <p:nvPr userDrawn="1"/>
            </p:nvSpPr>
            <p:spPr bwMode="ltGray">
              <a:xfrm>
                <a:off x="7" y="2555"/>
                <a:ext cx="30" cy="48"/>
              </a:xfrm>
              <a:custGeom>
                <a:avLst/>
                <a:gdLst/>
                <a:ahLst/>
                <a:cxnLst>
                  <a:cxn ang="0">
                    <a:pos x="18" y="48"/>
                  </a:cxn>
                  <a:cxn ang="0">
                    <a:pos x="18" y="48"/>
                  </a:cxn>
                  <a:cxn ang="0">
                    <a:pos x="30" y="42"/>
                  </a:cxn>
                  <a:cxn ang="0">
                    <a:pos x="0" y="0"/>
                  </a:cxn>
                  <a:cxn ang="0">
                    <a:pos x="0" y="24"/>
                  </a:cxn>
                  <a:cxn ang="0">
                    <a:pos x="18" y="48"/>
                  </a:cxn>
                  <a:cxn ang="0">
                    <a:pos x="18" y="48"/>
                  </a:cxn>
                </a:cxnLst>
                <a:rect l="0" t="0" r="r" b="b"/>
                <a:pathLst>
                  <a:path w="30" h="48">
                    <a:moveTo>
                      <a:pt x="18" y="48"/>
                    </a:moveTo>
                    <a:lnTo>
                      <a:pt x="18" y="48"/>
                    </a:lnTo>
                    <a:lnTo>
                      <a:pt x="30" y="42"/>
                    </a:lnTo>
                    <a:lnTo>
                      <a:pt x="0" y="0"/>
                    </a:lnTo>
                    <a:lnTo>
                      <a:pt x="0" y="24"/>
                    </a:lnTo>
                    <a:lnTo>
                      <a:pt x="18" y="48"/>
                    </a:lnTo>
                    <a:lnTo>
                      <a:pt x="18" y="48"/>
                    </a:lnTo>
                    <a:close/>
                  </a:path>
                </a:pathLst>
              </a:custGeom>
              <a:solidFill>
                <a:schemeClr val="bg2"/>
              </a:soli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135" name="Freeform 146"/>
              <p:cNvSpPr>
                <a:spLocks/>
              </p:cNvSpPr>
              <p:nvPr userDrawn="1"/>
            </p:nvSpPr>
            <p:spPr bwMode="ltGray">
              <a:xfrm>
                <a:off x="7" y="3843"/>
                <a:ext cx="36" cy="66"/>
              </a:xfrm>
              <a:custGeom>
                <a:avLst/>
                <a:gdLst/>
                <a:ahLst/>
                <a:cxnLst>
                  <a:cxn ang="0">
                    <a:pos x="36" y="0"/>
                  </a:cxn>
                  <a:cxn ang="0">
                    <a:pos x="24" y="0"/>
                  </a:cxn>
                  <a:cxn ang="0">
                    <a:pos x="24" y="0"/>
                  </a:cxn>
                  <a:cxn ang="0">
                    <a:pos x="0" y="36"/>
                  </a:cxn>
                  <a:cxn ang="0">
                    <a:pos x="0" y="66"/>
                  </a:cxn>
                  <a:cxn ang="0">
                    <a:pos x="36" y="0"/>
                  </a:cxn>
                  <a:cxn ang="0">
                    <a:pos x="36" y="0"/>
                  </a:cxn>
                </a:cxnLst>
                <a:rect l="0" t="0" r="r" b="b"/>
                <a:pathLst>
                  <a:path w="36" h="66">
                    <a:moveTo>
                      <a:pt x="36" y="0"/>
                    </a:moveTo>
                    <a:lnTo>
                      <a:pt x="24" y="0"/>
                    </a:lnTo>
                    <a:lnTo>
                      <a:pt x="24" y="0"/>
                    </a:lnTo>
                    <a:lnTo>
                      <a:pt x="0" y="36"/>
                    </a:lnTo>
                    <a:lnTo>
                      <a:pt x="0" y="66"/>
                    </a:lnTo>
                    <a:lnTo>
                      <a:pt x="36" y="0"/>
                    </a:lnTo>
                    <a:lnTo>
                      <a:pt x="36" y="0"/>
                    </a:lnTo>
                    <a:close/>
                  </a:path>
                </a:pathLst>
              </a:custGeom>
              <a:solidFill>
                <a:schemeClr val="bg2"/>
              </a:soli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136" name="Rectangle 147"/>
              <p:cNvSpPr>
                <a:spLocks noChangeArrowheads="1"/>
              </p:cNvSpPr>
              <p:nvPr userDrawn="1"/>
            </p:nvSpPr>
            <p:spPr bwMode="ltGray">
              <a:xfrm rot="244926">
                <a:off x="1177" y="3201"/>
                <a:ext cx="161"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137" name="Rectangle 148"/>
              <p:cNvSpPr>
                <a:spLocks noChangeArrowheads="1"/>
              </p:cNvSpPr>
              <p:nvPr userDrawn="1"/>
            </p:nvSpPr>
            <p:spPr bwMode="ltGray">
              <a:xfrm rot="-5598588">
                <a:off x="290" y="2386"/>
                <a:ext cx="138"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138" name="Freeform 149"/>
              <p:cNvSpPr>
                <a:spLocks/>
              </p:cNvSpPr>
              <p:nvPr userDrawn="1"/>
            </p:nvSpPr>
            <p:spPr bwMode="ltGray">
              <a:xfrm>
                <a:off x="139" y="3573"/>
                <a:ext cx="144" cy="154"/>
              </a:xfrm>
              <a:custGeom>
                <a:avLst/>
                <a:gdLst/>
                <a:ahLst/>
                <a:cxnLst>
                  <a:cxn ang="0">
                    <a:pos x="0" y="102"/>
                  </a:cxn>
                  <a:cxn ang="0">
                    <a:pos x="59" y="154"/>
                  </a:cxn>
                  <a:cxn ang="0">
                    <a:pos x="117" y="120"/>
                  </a:cxn>
                  <a:cxn ang="0">
                    <a:pos x="62" y="55"/>
                  </a:cxn>
                  <a:cxn ang="0">
                    <a:pos x="104" y="34"/>
                  </a:cxn>
                  <a:cxn ang="0">
                    <a:pos x="117" y="53"/>
                  </a:cxn>
                  <a:cxn ang="0">
                    <a:pos x="141" y="47"/>
                  </a:cxn>
                  <a:cxn ang="0">
                    <a:pos x="97" y="2"/>
                  </a:cxn>
                  <a:cxn ang="0">
                    <a:pos x="36" y="33"/>
                  </a:cxn>
                  <a:cxn ang="0">
                    <a:pos x="90" y="107"/>
                  </a:cxn>
                  <a:cxn ang="0">
                    <a:pos x="28" y="101"/>
                  </a:cxn>
                  <a:cxn ang="0">
                    <a:pos x="0" y="102"/>
                  </a:cxn>
                </a:cxnLst>
                <a:rect l="0" t="0" r="r" b="b"/>
                <a:pathLst>
                  <a:path w="144" h="154">
                    <a:moveTo>
                      <a:pt x="0" y="102"/>
                    </a:moveTo>
                    <a:cubicBezTo>
                      <a:pt x="6" y="140"/>
                      <a:pt x="25" y="154"/>
                      <a:pt x="59" y="154"/>
                    </a:cubicBezTo>
                    <a:cubicBezTo>
                      <a:pt x="111" y="152"/>
                      <a:pt x="106" y="130"/>
                      <a:pt x="117" y="120"/>
                    </a:cubicBezTo>
                    <a:cubicBezTo>
                      <a:pt x="119" y="61"/>
                      <a:pt x="84" y="84"/>
                      <a:pt x="62" y="55"/>
                    </a:cubicBezTo>
                    <a:cubicBezTo>
                      <a:pt x="59" y="42"/>
                      <a:pt x="78" y="11"/>
                      <a:pt x="104" y="34"/>
                    </a:cubicBezTo>
                    <a:cubicBezTo>
                      <a:pt x="108" y="41"/>
                      <a:pt x="111" y="51"/>
                      <a:pt x="117" y="53"/>
                    </a:cubicBezTo>
                    <a:cubicBezTo>
                      <a:pt x="123" y="55"/>
                      <a:pt x="144" y="55"/>
                      <a:pt x="141" y="47"/>
                    </a:cubicBezTo>
                    <a:cubicBezTo>
                      <a:pt x="138" y="39"/>
                      <a:pt x="126" y="5"/>
                      <a:pt x="97" y="2"/>
                    </a:cubicBezTo>
                    <a:cubicBezTo>
                      <a:pt x="77" y="0"/>
                      <a:pt x="48" y="0"/>
                      <a:pt x="36" y="33"/>
                    </a:cubicBezTo>
                    <a:cubicBezTo>
                      <a:pt x="15" y="89"/>
                      <a:pt x="83" y="79"/>
                      <a:pt x="90" y="107"/>
                    </a:cubicBezTo>
                    <a:cubicBezTo>
                      <a:pt x="96" y="130"/>
                      <a:pt x="34" y="147"/>
                      <a:pt x="28" y="101"/>
                    </a:cubicBezTo>
                    <a:cubicBezTo>
                      <a:pt x="12" y="104"/>
                      <a:pt x="15" y="98"/>
                      <a:pt x="0" y="102"/>
                    </a:cubicBezTo>
                    <a:close/>
                  </a:path>
                </a:pathLst>
              </a:custGeom>
              <a:solidFill>
                <a:schemeClr val="bg2"/>
              </a:solidFill>
              <a:ln w="9525">
                <a:noFill/>
                <a:round/>
                <a:headEnd/>
                <a:tailEnd/>
              </a:ln>
              <a:effectLst/>
            </p:spPr>
            <p:txBody>
              <a:bodyPr/>
              <a:lstStyle/>
              <a:p>
                <a:pPr fontAlgn="auto">
                  <a:spcBef>
                    <a:spcPts val="0"/>
                  </a:spcBef>
                  <a:spcAft>
                    <a:spcPts val="0"/>
                  </a:spcAft>
                  <a:defRPr/>
                </a:pPr>
                <a:endParaRPr lang="ru-RU">
                  <a:latin typeface="+mn-lt"/>
                  <a:cs typeface="+mn-cs"/>
                </a:endParaRPr>
              </a:p>
            </p:txBody>
          </p:sp>
          <p:sp>
            <p:nvSpPr>
              <p:cNvPr id="139" name="Freeform 150"/>
              <p:cNvSpPr>
                <a:spLocks/>
              </p:cNvSpPr>
              <p:nvPr userDrawn="1"/>
            </p:nvSpPr>
            <p:spPr bwMode="ltGray">
              <a:xfrm rot="-2857037">
                <a:off x="619" y="3550"/>
                <a:ext cx="68" cy="69"/>
              </a:xfrm>
              <a:custGeom>
                <a:avLst/>
                <a:gdLst/>
                <a:ahLst/>
                <a:cxnLst>
                  <a:cxn ang="0">
                    <a:pos x="0" y="102"/>
                  </a:cxn>
                  <a:cxn ang="0">
                    <a:pos x="59" y="154"/>
                  </a:cxn>
                  <a:cxn ang="0">
                    <a:pos x="117" y="120"/>
                  </a:cxn>
                  <a:cxn ang="0">
                    <a:pos x="62" y="55"/>
                  </a:cxn>
                  <a:cxn ang="0">
                    <a:pos x="104" y="34"/>
                  </a:cxn>
                  <a:cxn ang="0">
                    <a:pos x="117" y="53"/>
                  </a:cxn>
                  <a:cxn ang="0">
                    <a:pos x="141" y="47"/>
                  </a:cxn>
                  <a:cxn ang="0">
                    <a:pos x="97" y="2"/>
                  </a:cxn>
                  <a:cxn ang="0">
                    <a:pos x="36" y="33"/>
                  </a:cxn>
                  <a:cxn ang="0">
                    <a:pos x="90" y="107"/>
                  </a:cxn>
                  <a:cxn ang="0">
                    <a:pos x="28" y="101"/>
                  </a:cxn>
                  <a:cxn ang="0">
                    <a:pos x="0" y="102"/>
                  </a:cxn>
                </a:cxnLst>
                <a:rect l="0" t="0" r="r" b="b"/>
                <a:pathLst>
                  <a:path w="144" h="154">
                    <a:moveTo>
                      <a:pt x="0" y="102"/>
                    </a:moveTo>
                    <a:cubicBezTo>
                      <a:pt x="6" y="140"/>
                      <a:pt x="25" y="154"/>
                      <a:pt x="59" y="154"/>
                    </a:cubicBezTo>
                    <a:cubicBezTo>
                      <a:pt x="111" y="152"/>
                      <a:pt x="106" y="130"/>
                      <a:pt x="117" y="120"/>
                    </a:cubicBezTo>
                    <a:cubicBezTo>
                      <a:pt x="113" y="47"/>
                      <a:pt x="84" y="84"/>
                      <a:pt x="62" y="55"/>
                    </a:cubicBezTo>
                    <a:cubicBezTo>
                      <a:pt x="59" y="42"/>
                      <a:pt x="78" y="11"/>
                      <a:pt x="104" y="34"/>
                    </a:cubicBezTo>
                    <a:cubicBezTo>
                      <a:pt x="108" y="41"/>
                      <a:pt x="111" y="51"/>
                      <a:pt x="117" y="53"/>
                    </a:cubicBezTo>
                    <a:cubicBezTo>
                      <a:pt x="123" y="55"/>
                      <a:pt x="144" y="55"/>
                      <a:pt x="141" y="47"/>
                    </a:cubicBezTo>
                    <a:cubicBezTo>
                      <a:pt x="138" y="39"/>
                      <a:pt x="126" y="5"/>
                      <a:pt x="97" y="2"/>
                    </a:cubicBezTo>
                    <a:cubicBezTo>
                      <a:pt x="77" y="0"/>
                      <a:pt x="48" y="0"/>
                      <a:pt x="36" y="33"/>
                    </a:cubicBezTo>
                    <a:cubicBezTo>
                      <a:pt x="15" y="89"/>
                      <a:pt x="83" y="79"/>
                      <a:pt x="90" y="107"/>
                    </a:cubicBezTo>
                    <a:cubicBezTo>
                      <a:pt x="96" y="130"/>
                      <a:pt x="34" y="147"/>
                      <a:pt x="28" y="101"/>
                    </a:cubicBezTo>
                    <a:cubicBezTo>
                      <a:pt x="12" y="104"/>
                      <a:pt x="15" y="98"/>
                      <a:pt x="0" y="102"/>
                    </a:cubicBezTo>
                    <a:close/>
                  </a:path>
                </a:pathLst>
              </a:custGeom>
              <a:solidFill>
                <a:schemeClr val="bg2"/>
              </a:solidFill>
              <a:ln w="9525">
                <a:noFill/>
                <a:round/>
                <a:headEnd/>
                <a:tailEnd/>
              </a:ln>
              <a:effectLst/>
            </p:spPr>
            <p:txBody>
              <a:bodyPr/>
              <a:lstStyle/>
              <a:p>
                <a:pPr fontAlgn="auto">
                  <a:spcBef>
                    <a:spcPts val="0"/>
                  </a:spcBef>
                  <a:spcAft>
                    <a:spcPts val="0"/>
                  </a:spcAft>
                  <a:defRPr/>
                </a:pPr>
                <a:endParaRPr lang="ru-RU">
                  <a:latin typeface="+mn-lt"/>
                  <a:cs typeface="+mn-cs"/>
                </a:endParaRPr>
              </a:p>
            </p:txBody>
          </p:sp>
          <p:sp>
            <p:nvSpPr>
              <p:cNvPr id="140" name="Freeform 151"/>
              <p:cNvSpPr>
                <a:spLocks/>
              </p:cNvSpPr>
              <p:nvPr userDrawn="1"/>
            </p:nvSpPr>
            <p:spPr bwMode="ltGray">
              <a:xfrm>
                <a:off x="235" y="2503"/>
                <a:ext cx="348" cy="1272"/>
              </a:xfrm>
              <a:custGeom>
                <a:avLst/>
                <a:gdLst/>
                <a:ahLst/>
                <a:cxnLst>
                  <a:cxn ang="0">
                    <a:pos x="0" y="0"/>
                  </a:cxn>
                  <a:cxn ang="0">
                    <a:pos x="287" y="582"/>
                  </a:cxn>
                  <a:cxn ang="0">
                    <a:pos x="348" y="1272"/>
                  </a:cxn>
                  <a:cxn ang="0">
                    <a:pos x="54" y="676"/>
                  </a:cxn>
                  <a:cxn ang="0">
                    <a:pos x="0" y="0"/>
                  </a:cxn>
                </a:cxnLst>
                <a:rect l="0" t="0" r="r" b="b"/>
                <a:pathLst>
                  <a:path w="348" h="1272">
                    <a:moveTo>
                      <a:pt x="0" y="0"/>
                    </a:moveTo>
                    <a:lnTo>
                      <a:pt x="287" y="582"/>
                    </a:lnTo>
                    <a:lnTo>
                      <a:pt x="348" y="1272"/>
                    </a:lnTo>
                    <a:lnTo>
                      <a:pt x="54" y="676"/>
                    </a:lnTo>
                    <a:lnTo>
                      <a:pt x="0" y="0"/>
                    </a:lnTo>
                    <a:close/>
                  </a:path>
                </a:pathLst>
              </a:custGeom>
              <a:gradFill rotWithShape="0">
                <a:gsLst>
                  <a:gs pos="0">
                    <a:schemeClr val="bg2"/>
                  </a:gs>
                  <a:gs pos="100000">
                    <a:schemeClr val="bg2">
                      <a:gamma/>
                      <a:shade val="96863"/>
                      <a:invGamma/>
                    </a:schemeClr>
                  </a:gs>
                </a:gsLst>
                <a:lin ang="18900000" scaled="1"/>
              </a:gradFill>
              <a:ln w="9525" cap="flat" cmpd="sng">
                <a:noFill/>
                <a:prstDash val="solid"/>
                <a:round/>
                <a:headEnd type="none" w="med" len="med"/>
                <a:tailEnd type="none" w="med" len="med"/>
              </a:ln>
              <a:effectLst/>
            </p:spPr>
            <p:txBody>
              <a:bodyPr/>
              <a:lstStyle/>
              <a:p>
                <a:pPr fontAlgn="auto">
                  <a:spcBef>
                    <a:spcPts val="0"/>
                  </a:spcBef>
                  <a:spcAft>
                    <a:spcPts val="0"/>
                  </a:spcAft>
                  <a:defRPr/>
                </a:pPr>
                <a:endParaRPr lang="ru-RU">
                  <a:latin typeface="+mn-lt"/>
                  <a:cs typeface="+mn-cs"/>
                </a:endParaRPr>
              </a:p>
            </p:txBody>
          </p:sp>
          <p:sp>
            <p:nvSpPr>
              <p:cNvPr id="141" name="Oval 152"/>
              <p:cNvSpPr>
                <a:spLocks noChangeArrowheads="1"/>
              </p:cNvSpPr>
              <p:nvPr userDrawn="1"/>
            </p:nvSpPr>
            <p:spPr bwMode="ltGray">
              <a:xfrm rot="-1684349">
                <a:off x="296" y="3047"/>
                <a:ext cx="221" cy="174"/>
              </a:xfrm>
              <a:prstGeom prst="ellipse">
                <a:avLst/>
              </a:prstGeom>
              <a:gradFill rotWithShape="0">
                <a:gsLst>
                  <a:gs pos="0">
                    <a:schemeClr val="bg2">
                      <a:gamma/>
                      <a:shade val="90980"/>
                      <a:invGamma/>
                    </a:schemeClr>
                  </a:gs>
                  <a:gs pos="50000">
                    <a:schemeClr val="bg2"/>
                  </a:gs>
                  <a:gs pos="100000">
                    <a:schemeClr val="bg2">
                      <a:gamma/>
                      <a:shade val="90980"/>
                      <a:invGamma/>
                    </a:schemeClr>
                  </a:gs>
                </a:gsLst>
                <a:lin ang="18900000" scaled="1"/>
              </a:gradFill>
              <a:ln w="9525">
                <a:noFill/>
                <a:round/>
                <a:headEnd/>
                <a:tailEnd/>
              </a:ln>
              <a:effectLst/>
            </p:spPr>
            <p:txBody>
              <a:bodyPr/>
              <a:lstStyle/>
              <a:p>
                <a:pPr fontAlgn="auto">
                  <a:spcBef>
                    <a:spcPts val="0"/>
                  </a:spcBef>
                  <a:spcAft>
                    <a:spcPts val="0"/>
                  </a:spcAft>
                  <a:defRPr/>
                </a:pPr>
                <a:endParaRPr lang="ru-RU">
                  <a:latin typeface="+mn-lt"/>
                  <a:cs typeface="+mn-cs"/>
                </a:endParaRPr>
              </a:p>
            </p:txBody>
          </p:sp>
        </p:grpSp>
      </p:grpSp>
      <p:sp>
        <p:nvSpPr>
          <p:cNvPr id="63641" name="Rectangle 153"/>
          <p:cNvSpPr>
            <a:spLocks noGrp="1" noChangeArrowheads="1"/>
          </p:cNvSpPr>
          <p:nvPr>
            <p:ph type="ctrTitle" sz="quarter"/>
          </p:nvPr>
        </p:nvSpPr>
        <p:spPr>
          <a:xfrm>
            <a:off x="685800" y="1768475"/>
            <a:ext cx="7772400" cy="1736725"/>
          </a:xfrm>
        </p:spPr>
        <p:txBody>
          <a:bodyPr anchor="b" anchorCtr="1"/>
          <a:lstStyle>
            <a:lvl1pPr>
              <a:defRPr sz="5400"/>
            </a:lvl1pPr>
          </a:lstStyle>
          <a:p>
            <a:r>
              <a:rPr lang="ru-RU" smtClean="0"/>
              <a:t>Образец заголовка</a:t>
            </a:r>
            <a:endParaRPr lang="ru-RU"/>
          </a:p>
        </p:txBody>
      </p:sp>
      <p:sp>
        <p:nvSpPr>
          <p:cNvPr id="63642" name="Rectangle 154"/>
          <p:cNvSpPr>
            <a:spLocks noGrp="1" noChangeArrowheads="1"/>
          </p:cNvSpPr>
          <p:nvPr>
            <p:ph type="subTitle" sz="quarter" idx="1"/>
          </p:nvPr>
        </p:nvSpPr>
        <p:spPr>
          <a:xfrm>
            <a:off x="1371600" y="3886200"/>
            <a:ext cx="6400800" cy="1752600"/>
          </a:xfrm>
        </p:spPr>
        <p:txBody>
          <a:bodyPr/>
          <a:lstStyle>
            <a:lvl1pPr marL="0" indent="0" algn="ctr">
              <a:buFont typeface="Arial" charset="0"/>
              <a:buNone/>
              <a:defRPr/>
            </a:lvl1pPr>
          </a:lstStyle>
          <a:p>
            <a:r>
              <a:rPr lang="ru-RU" smtClean="0"/>
              <a:t>Образец подзаголовка</a:t>
            </a:r>
            <a:endParaRPr lang="ru-RU"/>
          </a:p>
        </p:txBody>
      </p:sp>
      <p:sp>
        <p:nvSpPr>
          <p:cNvPr id="155" name="Rectangle 155"/>
          <p:cNvSpPr>
            <a:spLocks noGrp="1" noChangeArrowheads="1"/>
          </p:cNvSpPr>
          <p:nvPr>
            <p:ph type="dt" sz="quarter" idx="10"/>
          </p:nvPr>
        </p:nvSpPr>
        <p:spPr>
          <a:xfrm>
            <a:off x="304800" y="6248400"/>
            <a:ext cx="2286000" cy="457200"/>
          </a:xfrm>
        </p:spPr>
        <p:txBody>
          <a:bodyPr/>
          <a:lstStyle>
            <a:lvl1pPr>
              <a:defRPr>
                <a:effectLst>
                  <a:outerShdw blurRad="38100" dist="38100" dir="2700000" algn="tl">
                    <a:srgbClr val="000000"/>
                  </a:outerShdw>
                </a:effectLst>
                <a:latin typeface="+mn-lt"/>
              </a:defRPr>
            </a:lvl1pPr>
          </a:lstStyle>
          <a:p>
            <a:pPr>
              <a:defRPr/>
            </a:pPr>
            <a:endParaRPr lang="ru-RU"/>
          </a:p>
        </p:txBody>
      </p:sp>
      <p:sp>
        <p:nvSpPr>
          <p:cNvPr id="156" name="Rectangle 156"/>
          <p:cNvSpPr>
            <a:spLocks noGrp="1" noChangeArrowheads="1"/>
          </p:cNvSpPr>
          <p:nvPr>
            <p:ph type="ftr" sz="quarter" idx="11"/>
          </p:nvPr>
        </p:nvSpPr>
        <p:spPr>
          <a:xfrm>
            <a:off x="3124200" y="6248400"/>
            <a:ext cx="2895600" cy="457200"/>
          </a:xfrm>
        </p:spPr>
        <p:txBody>
          <a:bodyPr/>
          <a:lstStyle>
            <a:lvl1pPr>
              <a:defRPr>
                <a:effectLst>
                  <a:outerShdw blurRad="38100" dist="38100" dir="2700000" algn="tl">
                    <a:srgbClr val="000000"/>
                  </a:outerShdw>
                </a:effectLst>
                <a:latin typeface="+mn-lt"/>
              </a:defRPr>
            </a:lvl1pPr>
          </a:lstStyle>
          <a:p>
            <a:pPr>
              <a:defRPr/>
            </a:pPr>
            <a:endParaRPr lang="ru-RU"/>
          </a:p>
        </p:txBody>
      </p:sp>
      <p:sp>
        <p:nvSpPr>
          <p:cNvPr id="157" name="Rectangle 157"/>
          <p:cNvSpPr>
            <a:spLocks noGrp="1" noChangeArrowheads="1"/>
          </p:cNvSpPr>
          <p:nvPr>
            <p:ph type="sldNum" sz="quarter" idx="12"/>
          </p:nvPr>
        </p:nvSpPr>
        <p:spPr>
          <a:xfrm>
            <a:off x="6553200" y="6248400"/>
            <a:ext cx="2286000" cy="457200"/>
          </a:xfrm>
        </p:spPr>
        <p:txBody>
          <a:bodyPr/>
          <a:lstStyle>
            <a:lvl1pPr>
              <a:defRPr>
                <a:effectLst>
                  <a:outerShdw blurRad="38100" dist="38100" dir="2700000" algn="tl">
                    <a:srgbClr val="000000"/>
                  </a:outerShdw>
                </a:effectLst>
                <a:latin typeface="+mn-lt"/>
              </a:defRPr>
            </a:lvl1pPr>
          </a:lstStyle>
          <a:p>
            <a:pPr>
              <a:defRPr/>
            </a:pPr>
            <a:fld id="{6120984A-14AC-4299-BFA9-0988C513732B}" type="slidenum">
              <a:rPr lang="ru-RU"/>
              <a:pPr>
                <a:defRPr/>
              </a:pPr>
              <a:t>‹#›</a:t>
            </a:fld>
            <a:endParaRPr lang="ru-RU"/>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6364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1" fill="hold" grpId="0" nodeType="clickEffect">
                                  <p:stCondLst>
                                    <p:cond delay="0"/>
                                  </p:stCondLst>
                                  <p:childTnLst>
                                    <p:set>
                                      <p:cBhvr>
                                        <p:cTn id="10" dur="1" fill="hold">
                                          <p:stCondLst>
                                            <p:cond delay="0"/>
                                          </p:stCondLst>
                                        </p:cTn>
                                        <p:tgtEl>
                                          <p:spTgt spid="63642">
                                            <p:txEl>
                                              <p:pRg st="0" end="0"/>
                                            </p:txEl>
                                          </p:spTgt>
                                        </p:tgtEl>
                                        <p:attrNameLst>
                                          <p:attrName>style.visibility</p:attrName>
                                        </p:attrNameLst>
                                      </p:cBhvr>
                                      <p:to>
                                        <p:strVal val="visible"/>
                                      </p:to>
                                    </p:set>
                                    <p:anim calcmode="lin" valueType="num">
                                      <p:cBhvr additive="base">
                                        <p:cTn id="11" dur="500" fill="hold"/>
                                        <p:tgtEl>
                                          <p:spTgt spid="63642">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63642">
                                            <p:txEl>
                                              <p:pRg st="0" end="0"/>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641" grpId="0" autoUpdateAnimBg="0"/>
      <p:bldP spid="63642" grpId="0" build="p" autoUpdateAnimBg="0" rev="1"/>
    </p:bldLst>
  </p:timing>
</p:sldLayout>
</file>

<file path=ppt/slideLayouts/slideLayout86.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154"/>
          <p:cNvSpPr>
            <a:spLocks noGrp="1" noChangeArrowheads="1"/>
          </p:cNvSpPr>
          <p:nvPr>
            <p:ph type="dt" sz="half" idx="10"/>
          </p:nvPr>
        </p:nvSpPr>
        <p:spPr>
          <a:ln/>
        </p:spPr>
        <p:txBody>
          <a:bodyPr/>
          <a:lstStyle>
            <a:lvl1pPr>
              <a:defRPr/>
            </a:lvl1pPr>
          </a:lstStyle>
          <a:p>
            <a:pPr>
              <a:defRPr/>
            </a:pPr>
            <a:endParaRPr lang="ru-RU"/>
          </a:p>
        </p:txBody>
      </p:sp>
      <p:sp>
        <p:nvSpPr>
          <p:cNvPr id="5" name="Rectangle 155"/>
          <p:cNvSpPr>
            <a:spLocks noGrp="1" noChangeArrowheads="1"/>
          </p:cNvSpPr>
          <p:nvPr>
            <p:ph type="ftr" sz="quarter" idx="11"/>
          </p:nvPr>
        </p:nvSpPr>
        <p:spPr>
          <a:ln/>
        </p:spPr>
        <p:txBody>
          <a:bodyPr/>
          <a:lstStyle>
            <a:lvl1pPr>
              <a:defRPr/>
            </a:lvl1pPr>
          </a:lstStyle>
          <a:p>
            <a:pPr>
              <a:defRPr/>
            </a:pPr>
            <a:endParaRPr lang="ru-RU"/>
          </a:p>
        </p:txBody>
      </p:sp>
      <p:sp>
        <p:nvSpPr>
          <p:cNvPr id="6" name="Rectangle 156"/>
          <p:cNvSpPr>
            <a:spLocks noGrp="1" noChangeArrowheads="1"/>
          </p:cNvSpPr>
          <p:nvPr>
            <p:ph type="sldNum" sz="quarter" idx="12"/>
          </p:nvPr>
        </p:nvSpPr>
        <p:spPr>
          <a:ln/>
        </p:spPr>
        <p:txBody>
          <a:bodyPr/>
          <a:lstStyle>
            <a:lvl1pPr>
              <a:defRPr/>
            </a:lvl1pPr>
          </a:lstStyle>
          <a:p>
            <a:pPr>
              <a:defRPr/>
            </a:pPr>
            <a:fld id="{79876386-E311-4A75-8599-F018FA794264}" type="slidenum">
              <a:rPr lang="ru-RU"/>
              <a:pPr>
                <a:defRPr/>
              </a:pPr>
              <a:t>‹#›</a:t>
            </a:fld>
            <a:endParaRPr lang="ru-RU"/>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Rectangle 154"/>
          <p:cNvSpPr>
            <a:spLocks noGrp="1" noChangeArrowheads="1"/>
          </p:cNvSpPr>
          <p:nvPr>
            <p:ph type="dt" sz="half" idx="10"/>
          </p:nvPr>
        </p:nvSpPr>
        <p:spPr>
          <a:ln/>
        </p:spPr>
        <p:txBody>
          <a:bodyPr/>
          <a:lstStyle>
            <a:lvl1pPr>
              <a:defRPr/>
            </a:lvl1pPr>
          </a:lstStyle>
          <a:p>
            <a:pPr>
              <a:defRPr/>
            </a:pPr>
            <a:endParaRPr lang="ru-RU"/>
          </a:p>
        </p:txBody>
      </p:sp>
      <p:sp>
        <p:nvSpPr>
          <p:cNvPr id="5" name="Rectangle 155"/>
          <p:cNvSpPr>
            <a:spLocks noGrp="1" noChangeArrowheads="1"/>
          </p:cNvSpPr>
          <p:nvPr>
            <p:ph type="ftr" sz="quarter" idx="11"/>
          </p:nvPr>
        </p:nvSpPr>
        <p:spPr>
          <a:ln/>
        </p:spPr>
        <p:txBody>
          <a:bodyPr/>
          <a:lstStyle>
            <a:lvl1pPr>
              <a:defRPr/>
            </a:lvl1pPr>
          </a:lstStyle>
          <a:p>
            <a:pPr>
              <a:defRPr/>
            </a:pPr>
            <a:endParaRPr lang="ru-RU"/>
          </a:p>
        </p:txBody>
      </p:sp>
      <p:sp>
        <p:nvSpPr>
          <p:cNvPr id="6" name="Rectangle 156"/>
          <p:cNvSpPr>
            <a:spLocks noGrp="1" noChangeArrowheads="1"/>
          </p:cNvSpPr>
          <p:nvPr>
            <p:ph type="sldNum" sz="quarter" idx="12"/>
          </p:nvPr>
        </p:nvSpPr>
        <p:spPr>
          <a:ln/>
        </p:spPr>
        <p:txBody>
          <a:bodyPr/>
          <a:lstStyle>
            <a:lvl1pPr>
              <a:defRPr/>
            </a:lvl1pPr>
          </a:lstStyle>
          <a:p>
            <a:pPr>
              <a:defRPr/>
            </a:pPr>
            <a:fld id="{87F0629B-54F3-48E6-8858-1AC37CE3A468}" type="slidenum">
              <a:rPr lang="ru-RU"/>
              <a:pPr>
                <a:defRPr/>
              </a:pPr>
              <a:t>‹#›</a:t>
            </a:fld>
            <a:endParaRPr lang="ru-RU"/>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301625" y="1600200"/>
            <a:ext cx="4194175" cy="44989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194175" cy="44989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154"/>
          <p:cNvSpPr>
            <a:spLocks noGrp="1" noChangeArrowheads="1"/>
          </p:cNvSpPr>
          <p:nvPr>
            <p:ph type="dt" sz="half" idx="10"/>
          </p:nvPr>
        </p:nvSpPr>
        <p:spPr>
          <a:ln/>
        </p:spPr>
        <p:txBody>
          <a:bodyPr/>
          <a:lstStyle>
            <a:lvl1pPr>
              <a:defRPr/>
            </a:lvl1pPr>
          </a:lstStyle>
          <a:p>
            <a:pPr>
              <a:defRPr/>
            </a:pPr>
            <a:endParaRPr lang="ru-RU"/>
          </a:p>
        </p:txBody>
      </p:sp>
      <p:sp>
        <p:nvSpPr>
          <p:cNvPr id="6" name="Rectangle 155"/>
          <p:cNvSpPr>
            <a:spLocks noGrp="1" noChangeArrowheads="1"/>
          </p:cNvSpPr>
          <p:nvPr>
            <p:ph type="ftr" sz="quarter" idx="11"/>
          </p:nvPr>
        </p:nvSpPr>
        <p:spPr>
          <a:ln/>
        </p:spPr>
        <p:txBody>
          <a:bodyPr/>
          <a:lstStyle>
            <a:lvl1pPr>
              <a:defRPr/>
            </a:lvl1pPr>
          </a:lstStyle>
          <a:p>
            <a:pPr>
              <a:defRPr/>
            </a:pPr>
            <a:endParaRPr lang="ru-RU"/>
          </a:p>
        </p:txBody>
      </p:sp>
      <p:sp>
        <p:nvSpPr>
          <p:cNvPr id="7" name="Rectangle 156"/>
          <p:cNvSpPr>
            <a:spLocks noGrp="1" noChangeArrowheads="1"/>
          </p:cNvSpPr>
          <p:nvPr>
            <p:ph type="sldNum" sz="quarter" idx="12"/>
          </p:nvPr>
        </p:nvSpPr>
        <p:spPr>
          <a:ln/>
        </p:spPr>
        <p:txBody>
          <a:bodyPr/>
          <a:lstStyle>
            <a:lvl1pPr>
              <a:defRPr/>
            </a:lvl1pPr>
          </a:lstStyle>
          <a:p>
            <a:pPr>
              <a:defRPr/>
            </a:pPr>
            <a:fld id="{41939F88-D365-4EBE-AC8D-61A330438E8A}" type="slidenum">
              <a:rPr lang="ru-RU"/>
              <a:pPr>
                <a:defRPr/>
              </a:pPr>
              <a:t>‹#›</a:t>
            </a:fld>
            <a:endParaRPr lang="ru-RU"/>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Rectangle 154"/>
          <p:cNvSpPr>
            <a:spLocks noGrp="1" noChangeArrowheads="1"/>
          </p:cNvSpPr>
          <p:nvPr>
            <p:ph type="dt" sz="half" idx="10"/>
          </p:nvPr>
        </p:nvSpPr>
        <p:spPr>
          <a:ln/>
        </p:spPr>
        <p:txBody>
          <a:bodyPr/>
          <a:lstStyle>
            <a:lvl1pPr>
              <a:defRPr/>
            </a:lvl1pPr>
          </a:lstStyle>
          <a:p>
            <a:pPr>
              <a:defRPr/>
            </a:pPr>
            <a:endParaRPr lang="ru-RU"/>
          </a:p>
        </p:txBody>
      </p:sp>
      <p:sp>
        <p:nvSpPr>
          <p:cNvPr id="8" name="Rectangle 155"/>
          <p:cNvSpPr>
            <a:spLocks noGrp="1" noChangeArrowheads="1"/>
          </p:cNvSpPr>
          <p:nvPr>
            <p:ph type="ftr" sz="quarter" idx="11"/>
          </p:nvPr>
        </p:nvSpPr>
        <p:spPr>
          <a:ln/>
        </p:spPr>
        <p:txBody>
          <a:bodyPr/>
          <a:lstStyle>
            <a:lvl1pPr>
              <a:defRPr/>
            </a:lvl1pPr>
          </a:lstStyle>
          <a:p>
            <a:pPr>
              <a:defRPr/>
            </a:pPr>
            <a:endParaRPr lang="ru-RU"/>
          </a:p>
        </p:txBody>
      </p:sp>
      <p:sp>
        <p:nvSpPr>
          <p:cNvPr id="9" name="Rectangle 156"/>
          <p:cNvSpPr>
            <a:spLocks noGrp="1" noChangeArrowheads="1"/>
          </p:cNvSpPr>
          <p:nvPr>
            <p:ph type="sldNum" sz="quarter" idx="12"/>
          </p:nvPr>
        </p:nvSpPr>
        <p:spPr>
          <a:ln/>
        </p:spPr>
        <p:txBody>
          <a:bodyPr/>
          <a:lstStyle>
            <a:lvl1pPr>
              <a:defRPr/>
            </a:lvl1pPr>
          </a:lstStyle>
          <a:p>
            <a:pPr>
              <a:defRPr/>
            </a:pPr>
            <a:fld id="{BEB95C99-0BD2-4F6E-923A-0E9A29B23DB2}" type="slidenum">
              <a:rPr lang="ru-RU"/>
              <a:pPr>
                <a:defRPr/>
              </a:pPr>
              <a:t>‹#›</a:t>
            </a:fld>
            <a:endParaRPr lang="ru-RU"/>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Rectangle 154"/>
          <p:cNvSpPr>
            <a:spLocks noGrp="1" noChangeArrowheads="1"/>
          </p:cNvSpPr>
          <p:nvPr>
            <p:ph type="dt" sz="half" idx="10"/>
          </p:nvPr>
        </p:nvSpPr>
        <p:spPr>
          <a:ln/>
        </p:spPr>
        <p:txBody>
          <a:bodyPr/>
          <a:lstStyle>
            <a:lvl1pPr>
              <a:defRPr/>
            </a:lvl1pPr>
          </a:lstStyle>
          <a:p>
            <a:pPr>
              <a:defRPr/>
            </a:pPr>
            <a:endParaRPr lang="ru-RU"/>
          </a:p>
        </p:txBody>
      </p:sp>
      <p:sp>
        <p:nvSpPr>
          <p:cNvPr id="4" name="Rectangle 155"/>
          <p:cNvSpPr>
            <a:spLocks noGrp="1" noChangeArrowheads="1"/>
          </p:cNvSpPr>
          <p:nvPr>
            <p:ph type="ftr" sz="quarter" idx="11"/>
          </p:nvPr>
        </p:nvSpPr>
        <p:spPr>
          <a:ln/>
        </p:spPr>
        <p:txBody>
          <a:bodyPr/>
          <a:lstStyle>
            <a:lvl1pPr>
              <a:defRPr/>
            </a:lvl1pPr>
          </a:lstStyle>
          <a:p>
            <a:pPr>
              <a:defRPr/>
            </a:pPr>
            <a:endParaRPr lang="ru-RU"/>
          </a:p>
        </p:txBody>
      </p:sp>
      <p:sp>
        <p:nvSpPr>
          <p:cNvPr id="5" name="Rectangle 156"/>
          <p:cNvSpPr>
            <a:spLocks noGrp="1" noChangeArrowheads="1"/>
          </p:cNvSpPr>
          <p:nvPr>
            <p:ph type="sldNum" sz="quarter" idx="12"/>
          </p:nvPr>
        </p:nvSpPr>
        <p:spPr>
          <a:ln/>
        </p:spPr>
        <p:txBody>
          <a:bodyPr/>
          <a:lstStyle>
            <a:lvl1pPr>
              <a:defRPr/>
            </a:lvl1pPr>
          </a:lstStyle>
          <a:p>
            <a:pPr>
              <a:defRPr/>
            </a:pPr>
            <a:fld id="{F34F80C0-9C7F-4805-AE93-E1E8CF410FE9}" type="slidenum">
              <a:rPr lang="ru-RU"/>
              <a:pPr>
                <a:defRPr/>
              </a:pPr>
              <a:t>‹#›</a:t>
            </a:fld>
            <a:endParaRPr lang="ru-RU"/>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154"/>
          <p:cNvSpPr>
            <a:spLocks noGrp="1" noChangeArrowheads="1"/>
          </p:cNvSpPr>
          <p:nvPr>
            <p:ph type="dt" sz="half" idx="10"/>
          </p:nvPr>
        </p:nvSpPr>
        <p:spPr>
          <a:ln/>
        </p:spPr>
        <p:txBody>
          <a:bodyPr/>
          <a:lstStyle>
            <a:lvl1pPr>
              <a:defRPr/>
            </a:lvl1pPr>
          </a:lstStyle>
          <a:p>
            <a:pPr>
              <a:defRPr/>
            </a:pPr>
            <a:endParaRPr lang="ru-RU"/>
          </a:p>
        </p:txBody>
      </p:sp>
      <p:sp>
        <p:nvSpPr>
          <p:cNvPr id="3" name="Rectangle 155"/>
          <p:cNvSpPr>
            <a:spLocks noGrp="1" noChangeArrowheads="1"/>
          </p:cNvSpPr>
          <p:nvPr>
            <p:ph type="ftr" sz="quarter" idx="11"/>
          </p:nvPr>
        </p:nvSpPr>
        <p:spPr>
          <a:ln/>
        </p:spPr>
        <p:txBody>
          <a:bodyPr/>
          <a:lstStyle>
            <a:lvl1pPr>
              <a:defRPr/>
            </a:lvl1pPr>
          </a:lstStyle>
          <a:p>
            <a:pPr>
              <a:defRPr/>
            </a:pPr>
            <a:endParaRPr lang="ru-RU"/>
          </a:p>
        </p:txBody>
      </p:sp>
      <p:sp>
        <p:nvSpPr>
          <p:cNvPr id="4" name="Rectangle 156"/>
          <p:cNvSpPr>
            <a:spLocks noGrp="1" noChangeArrowheads="1"/>
          </p:cNvSpPr>
          <p:nvPr>
            <p:ph type="sldNum" sz="quarter" idx="12"/>
          </p:nvPr>
        </p:nvSpPr>
        <p:spPr>
          <a:ln/>
        </p:spPr>
        <p:txBody>
          <a:bodyPr/>
          <a:lstStyle>
            <a:lvl1pPr>
              <a:defRPr/>
            </a:lvl1pPr>
          </a:lstStyle>
          <a:p>
            <a:pPr>
              <a:defRPr/>
            </a:pPr>
            <a:fld id="{FDBE6171-743E-438D-B4D3-9835F10A0940}" type="slidenum">
              <a:rPr lang="ru-RU"/>
              <a:pPr>
                <a:defRPr/>
              </a:pPr>
              <a:t>‹#›</a:t>
            </a:fld>
            <a:endParaRPr lang="ru-RU"/>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154"/>
          <p:cNvSpPr>
            <a:spLocks noGrp="1" noChangeArrowheads="1"/>
          </p:cNvSpPr>
          <p:nvPr>
            <p:ph type="dt" sz="half" idx="10"/>
          </p:nvPr>
        </p:nvSpPr>
        <p:spPr>
          <a:ln/>
        </p:spPr>
        <p:txBody>
          <a:bodyPr/>
          <a:lstStyle>
            <a:lvl1pPr>
              <a:defRPr/>
            </a:lvl1pPr>
          </a:lstStyle>
          <a:p>
            <a:pPr>
              <a:defRPr/>
            </a:pPr>
            <a:endParaRPr lang="ru-RU"/>
          </a:p>
        </p:txBody>
      </p:sp>
      <p:sp>
        <p:nvSpPr>
          <p:cNvPr id="6" name="Rectangle 155"/>
          <p:cNvSpPr>
            <a:spLocks noGrp="1" noChangeArrowheads="1"/>
          </p:cNvSpPr>
          <p:nvPr>
            <p:ph type="ftr" sz="quarter" idx="11"/>
          </p:nvPr>
        </p:nvSpPr>
        <p:spPr>
          <a:ln/>
        </p:spPr>
        <p:txBody>
          <a:bodyPr/>
          <a:lstStyle>
            <a:lvl1pPr>
              <a:defRPr/>
            </a:lvl1pPr>
          </a:lstStyle>
          <a:p>
            <a:pPr>
              <a:defRPr/>
            </a:pPr>
            <a:endParaRPr lang="ru-RU"/>
          </a:p>
        </p:txBody>
      </p:sp>
      <p:sp>
        <p:nvSpPr>
          <p:cNvPr id="7" name="Rectangle 156"/>
          <p:cNvSpPr>
            <a:spLocks noGrp="1" noChangeArrowheads="1"/>
          </p:cNvSpPr>
          <p:nvPr>
            <p:ph type="sldNum" sz="quarter" idx="12"/>
          </p:nvPr>
        </p:nvSpPr>
        <p:spPr>
          <a:ln/>
        </p:spPr>
        <p:txBody>
          <a:bodyPr/>
          <a:lstStyle>
            <a:lvl1pPr>
              <a:defRPr/>
            </a:lvl1pPr>
          </a:lstStyle>
          <a:p>
            <a:pPr>
              <a:defRPr/>
            </a:pPr>
            <a:fld id="{6AF14D95-D4A8-4836-BCC0-34080B113854}" type="slidenum">
              <a:rPr lang="ru-RU"/>
              <a:pPr>
                <a:defRPr/>
              </a:pPr>
              <a:t>‹#›</a:t>
            </a:fld>
            <a:endParaRPr lang="ru-RU"/>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ru-RU" noProof="0" smtClean="0"/>
              <a:t>Вставка рисунка</a:t>
            </a:r>
            <a:endParaRPr lang="ru-RU" noProof="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154"/>
          <p:cNvSpPr>
            <a:spLocks noGrp="1" noChangeArrowheads="1"/>
          </p:cNvSpPr>
          <p:nvPr>
            <p:ph type="dt" sz="half" idx="10"/>
          </p:nvPr>
        </p:nvSpPr>
        <p:spPr>
          <a:ln/>
        </p:spPr>
        <p:txBody>
          <a:bodyPr/>
          <a:lstStyle>
            <a:lvl1pPr>
              <a:defRPr/>
            </a:lvl1pPr>
          </a:lstStyle>
          <a:p>
            <a:pPr>
              <a:defRPr/>
            </a:pPr>
            <a:endParaRPr lang="ru-RU"/>
          </a:p>
        </p:txBody>
      </p:sp>
      <p:sp>
        <p:nvSpPr>
          <p:cNvPr id="6" name="Rectangle 155"/>
          <p:cNvSpPr>
            <a:spLocks noGrp="1" noChangeArrowheads="1"/>
          </p:cNvSpPr>
          <p:nvPr>
            <p:ph type="ftr" sz="quarter" idx="11"/>
          </p:nvPr>
        </p:nvSpPr>
        <p:spPr>
          <a:ln/>
        </p:spPr>
        <p:txBody>
          <a:bodyPr/>
          <a:lstStyle>
            <a:lvl1pPr>
              <a:defRPr/>
            </a:lvl1pPr>
          </a:lstStyle>
          <a:p>
            <a:pPr>
              <a:defRPr/>
            </a:pPr>
            <a:endParaRPr lang="ru-RU"/>
          </a:p>
        </p:txBody>
      </p:sp>
      <p:sp>
        <p:nvSpPr>
          <p:cNvPr id="7" name="Rectangle 156"/>
          <p:cNvSpPr>
            <a:spLocks noGrp="1" noChangeArrowheads="1"/>
          </p:cNvSpPr>
          <p:nvPr>
            <p:ph type="sldNum" sz="quarter" idx="12"/>
          </p:nvPr>
        </p:nvSpPr>
        <p:spPr>
          <a:ln/>
        </p:spPr>
        <p:txBody>
          <a:bodyPr/>
          <a:lstStyle>
            <a:lvl1pPr>
              <a:defRPr/>
            </a:lvl1pPr>
          </a:lstStyle>
          <a:p>
            <a:pPr>
              <a:defRPr/>
            </a:pPr>
            <a:fld id="{2C081177-24C3-42B0-81E8-66B7D4FE1EB2}" type="slidenum">
              <a:rPr lang="ru-RU"/>
              <a:pPr>
                <a:defRPr/>
              </a:pPr>
              <a:t>‹#›</a:t>
            </a:fld>
            <a:endParaRPr lang="ru-RU"/>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154"/>
          <p:cNvSpPr>
            <a:spLocks noGrp="1" noChangeArrowheads="1"/>
          </p:cNvSpPr>
          <p:nvPr>
            <p:ph type="dt" sz="half" idx="10"/>
          </p:nvPr>
        </p:nvSpPr>
        <p:spPr>
          <a:ln/>
        </p:spPr>
        <p:txBody>
          <a:bodyPr/>
          <a:lstStyle>
            <a:lvl1pPr>
              <a:defRPr/>
            </a:lvl1pPr>
          </a:lstStyle>
          <a:p>
            <a:pPr>
              <a:defRPr/>
            </a:pPr>
            <a:endParaRPr lang="ru-RU"/>
          </a:p>
        </p:txBody>
      </p:sp>
      <p:sp>
        <p:nvSpPr>
          <p:cNvPr id="5" name="Rectangle 155"/>
          <p:cNvSpPr>
            <a:spLocks noGrp="1" noChangeArrowheads="1"/>
          </p:cNvSpPr>
          <p:nvPr>
            <p:ph type="ftr" sz="quarter" idx="11"/>
          </p:nvPr>
        </p:nvSpPr>
        <p:spPr>
          <a:ln/>
        </p:spPr>
        <p:txBody>
          <a:bodyPr/>
          <a:lstStyle>
            <a:lvl1pPr>
              <a:defRPr/>
            </a:lvl1pPr>
          </a:lstStyle>
          <a:p>
            <a:pPr>
              <a:defRPr/>
            </a:pPr>
            <a:endParaRPr lang="ru-RU"/>
          </a:p>
        </p:txBody>
      </p:sp>
      <p:sp>
        <p:nvSpPr>
          <p:cNvPr id="6" name="Rectangle 156"/>
          <p:cNvSpPr>
            <a:spLocks noGrp="1" noChangeArrowheads="1"/>
          </p:cNvSpPr>
          <p:nvPr>
            <p:ph type="sldNum" sz="quarter" idx="12"/>
          </p:nvPr>
        </p:nvSpPr>
        <p:spPr>
          <a:ln/>
        </p:spPr>
        <p:txBody>
          <a:bodyPr/>
          <a:lstStyle>
            <a:lvl1pPr>
              <a:defRPr/>
            </a:lvl1pPr>
          </a:lstStyle>
          <a:p>
            <a:pPr>
              <a:defRPr/>
            </a:pPr>
            <a:fld id="{F20E22A4-C383-4E8A-8DE9-BEE385D2D36D}" type="slidenum">
              <a:rPr lang="ru-RU"/>
              <a:pPr>
                <a:defRPr/>
              </a:pPr>
              <a:t>‹#›</a:t>
            </a:fld>
            <a:endParaRPr lang="ru-RU"/>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707188" y="228600"/>
            <a:ext cx="2135187" cy="587057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301625" y="228600"/>
            <a:ext cx="6253163" cy="587057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154"/>
          <p:cNvSpPr>
            <a:spLocks noGrp="1" noChangeArrowheads="1"/>
          </p:cNvSpPr>
          <p:nvPr>
            <p:ph type="dt" sz="half" idx="10"/>
          </p:nvPr>
        </p:nvSpPr>
        <p:spPr>
          <a:ln/>
        </p:spPr>
        <p:txBody>
          <a:bodyPr/>
          <a:lstStyle>
            <a:lvl1pPr>
              <a:defRPr/>
            </a:lvl1pPr>
          </a:lstStyle>
          <a:p>
            <a:pPr>
              <a:defRPr/>
            </a:pPr>
            <a:endParaRPr lang="ru-RU"/>
          </a:p>
        </p:txBody>
      </p:sp>
      <p:sp>
        <p:nvSpPr>
          <p:cNvPr id="5" name="Rectangle 155"/>
          <p:cNvSpPr>
            <a:spLocks noGrp="1" noChangeArrowheads="1"/>
          </p:cNvSpPr>
          <p:nvPr>
            <p:ph type="ftr" sz="quarter" idx="11"/>
          </p:nvPr>
        </p:nvSpPr>
        <p:spPr>
          <a:ln/>
        </p:spPr>
        <p:txBody>
          <a:bodyPr/>
          <a:lstStyle>
            <a:lvl1pPr>
              <a:defRPr/>
            </a:lvl1pPr>
          </a:lstStyle>
          <a:p>
            <a:pPr>
              <a:defRPr/>
            </a:pPr>
            <a:endParaRPr lang="ru-RU"/>
          </a:p>
        </p:txBody>
      </p:sp>
      <p:sp>
        <p:nvSpPr>
          <p:cNvPr id="6" name="Rectangle 156"/>
          <p:cNvSpPr>
            <a:spLocks noGrp="1" noChangeArrowheads="1"/>
          </p:cNvSpPr>
          <p:nvPr>
            <p:ph type="sldNum" sz="quarter" idx="12"/>
          </p:nvPr>
        </p:nvSpPr>
        <p:spPr>
          <a:ln/>
        </p:spPr>
        <p:txBody>
          <a:bodyPr/>
          <a:lstStyle>
            <a:lvl1pPr>
              <a:defRPr/>
            </a:lvl1pPr>
          </a:lstStyle>
          <a:p>
            <a:pPr>
              <a:defRPr/>
            </a:pPr>
            <a:fld id="{A778ECC9-0C19-4D69-A25D-106907F14166}" type="slidenum">
              <a:rPr lang="ru-RU"/>
              <a:pPr>
                <a:defRPr/>
              </a:pPr>
              <a:t>‹#›</a:t>
            </a:fld>
            <a:endParaRPr lang="ru-RU"/>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xAndObj" preserve="1">
  <p:cSld name="Заголовок, текст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1625" y="228600"/>
            <a:ext cx="8540750" cy="1143000"/>
          </a:xfrm>
        </p:spPr>
        <p:txBody>
          <a:bodyPr/>
          <a:lstStyle/>
          <a:p>
            <a:r>
              <a:rPr lang="ru-RU" smtClean="0"/>
              <a:t>Образец заголовка</a:t>
            </a:r>
            <a:endParaRPr lang="ru-RU"/>
          </a:p>
        </p:txBody>
      </p:sp>
      <p:sp>
        <p:nvSpPr>
          <p:cNvPr id="3" name="Текст 2"/>
          <p:cNvSpPr>
            <a:spLocks noGrp="1"/>
          </p:cNvSpPr>
          <p:nvPr>
            <p:ph type="body" sz="half" idx="1"/>
          </p:nvPr>
        </p:nvSpPr>
        <p:spPr>
          <a:xfrm>
            <a:off x="301625" y="1600200"/>
            <a:ext cx="4194175" cy="449897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194175" cy="449897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154"/>
          <p:cNvSpPr>
            <a:spLocks noGrp="1" noChangeArrowheads="1"/>
          </p:cNvSpPr>
          <p:nvPr>
            <p:ph type="dt" sz="half" idx="10"/>
          </p:nvPr>
        </p:nvSpPr>
        <p:spPr>
          <a:ln/>
        </p:spPr>
        <p:txBody>
          <a:bodyPr/>
          <a:lstStyle>
            <a:lvl1pPr>
              <a:defRPr/>
            </a:lvl1pPr>
          </a:lstStyle>
          <a:p>
            <a:pPr>
              <a:defRPr/>
            </a:pPr>
            <a:endParaRPr lang="ru-RU"/>
          </a:p>
        </p:txBody>
      </p:sp>
      <p:sp>
        <p:nvSpPr>
          <p:cNvPr id="6" name="Rectangle 155"/>
          <p:cNvSpPr>
            <a:spLocks noGrp="1" noChangeArrowheads="1"/>
          </p:cNvSpPr>
          <p:nvPr>
            <p:ph type="ftr" sz="quarter" idx="11"/>
          </p:nvPr>
        </p:nvSpPr>
        <p:spPr>
          <a:ln/>
        </p:spPr>
        <p:txBody>
          <a:bodyPr/>
          <a:lstStyle>
            <a:lvl1pPr>
              <a:defRPr/>
            </a:lvl1pPr>
          </a:lstStyle>
          <a:p>
            <a:pPr>
              <a:defRPr/>
            </a:pPr>
            <a:endParaRPr lang="ru-RU"/>
          </a:p>
        </p:txBody>
      </p:sp>
      <p:sp>
        <p:nvSpPr>
          <p:cNvPr id="7" name="Rectangle 156"/>
          <p:cNvSpPr>
            <a:spLocks noGrp="1" noChangeArrowheads="1"/>
          </p:cNvSpPr>
          <p:nvPr>
            <p:ph type="sldNum" sz="quarter" idx="12"/>
          </p:nvPr>
        </p:nvSpPr>
        <p:spPr>
          <a:ln/>
        </p:spPr>
        <p:txBody>
          <a:bodyPr/>
          <a:lstStyle>
            <a:lvl1pPr>
              <a:defRPr/>
            </a:lvl1pPr>
          </a:lstStyle>
          <a:p>
            <a:pPr>
              <a:defRPr/>
            </a:pPr>
            <a:fld id="{7532579A-D0D5-40DE-814D-A294F8FAE7E5}" type="slidenum">
              <a:rPr lang="ru-RU"/>
              <a:pPr>
                <a:defRPr/>
              </a:pPr>
              <a:t>‹#›</a:t>
            </a:fld>
            <a:endParaRPr lang="ru-RU"/>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showMasterPhAnim="0" type="title" preserve="1">
  <p:cSld name="Титульный слайд">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8458200" cy="5943600"/>
            <a:chOff x="0" y="0"/>
            <a:chExt cx="5328" cy="3744"/>
          </a:xfrm>
        </p:grpSpPr>
        <p:sp>
          <p:nvSpPr>
            <p:cNvPr id="5" name="Freeform 3"/>
            <p:cNvSpPr>
              <a:spLocks/>
            </p:cNvSpPr>
            <p:nvPr/>
          </p:nvSpPr>
          <p:spPr bwMode="hidden">
            <a:xfrm>
              <a:off x="0" y="1440"/>
              <a:ext cx="5155" cy="2304"/>
            </a:xfrm>
            <a:custGeom>
              <a:avLst/>
              <a:gdLst/>
              <a:ahLst/>
              <a:cxnLst>
                <a:cxn ang="0">
                  <a:pos x="5154" y="1769"/>
                </a:cxn>
                <a:cxn ang="0">
                  <a:pos x="0" y="2304"/>
                </a:cxn>
                <a:cxn ang="0">
                  <a:pos x="0" y="1252"/>
                </a:cxn>
                <a:cxn ang="0">
                  <a:pos x="5155" y="0"/>
                </a:cxn>
                <a:cxn ang="0">
                  <a:pos x="5155" y="1416"/>
                </a:cxn>
                <a:cxn ang="0">
                  <a:pos x="5154" y="1769"/>
                </a:cxn>
              </a:cxnLst>
              <a:rect l="0" t="0" r="r" b="b"/>
              <a:pathLst>
                <a:path w="5155" h="2304">
                  <a:moveTo>
                    <a:pt x="5154" y="1769"/>
                  </a:moveTo>
                  <a:lnTo>
                    <a:pt x="0" y="2304"/>
                  </a:lnTo>
                  <a:lnTo>
                    <a:pt x="0" y="1252"/>
                  </a:lnTo>
                  <a:lnTo>
                    <a:pt x="5155" y="0"/>
                  </a:lnTo>
                  <a:lnTo>
                    <a:pt x="5155" y="1416"/>
                  </a:lnTo>
                  <a:lnTo>
                    <a:pt x="5154" y="1769"/>
                  </a:lnTo>
                  <a:close/>
                </a:path>
              </a:pathLst>
            </a:custGeom>
            <a:gradFill rotWithShape="1">
              <a:gsLst>
                <a:gs pos="0">
                  <a:schemeClr val="bg1">
                    <a:gamma/>
                    <a:shade val="84706"/>
                    <a:invGamma/>
                  </a:schemeClr>
                </a:gs>
                <a:gs pos="100000">
                  <a:schemeClr val="bg1"/>
                </a:gs>
              </a:gsLst>
              <a:lin ang="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6" name="Freeform 4"/>
            <p:cNvSpPr>
              <a:spLocks/>
            </p:cNvSpPr>
            <p:nvPr/>
          </p:nvSpPr>
          <p:spPr bwMode="hidden">
            <a:xfrm>
              <a:off x="0" y="0"/>
              <a:ext cx="5328" cy="3689"/>
            </a:xfrm>
            <a:custGeom>
              <a:avLst/>
              <a:gdLst/>
              <a:ahLst/>
              <a:cxnLst>
                <a:cxn ang="0">
                  <a:pos x="5311" y="3209"/>
                </a:cxn>
                <a:cxn ang="0">
                  <a:pos x="0" y="3689"/>
                </a:cxn>
                <a:cxn ang="0">
                  <a:pos x="0" y="9"/>
                </a:cxn>
                <a:cxn ang="0">
                  <a:pos x="5328" y="0"/>
                </a:cxn>
                <a:cxn ang="0">
                  <a:pos x="5311" y="3209"/>
                </a:cxn>
              </a:cxnLst>
              <a:rect l="0" t="0" r="r" b="b"/>
              <a:pathLst>
                <a:path w="5328" h="3689">
                  <a:moveTo>
                    <a:pt x="5311" y="3209"/>
                  </a:moveTo>
                  <a:lnTo>
                    <a:pt x="0" y="3689"/>
                  </a:lnTo>
                  <a:lnTo>
                    <a:pt x="0" y="9"/>
                  </a:lnTo>
                  <a:lnTo>
                    <a:pt x="5328" y="0"/>
                  </a:lnTo>
                  <a:lnTo>
                    <a:pt x="5311" y="3209"/>
                  </a:lnTo>
                  <a:close/>
                </a:path>
              </a:pathLst>
            </a:custGeom>
            <a:gradFill rotWithShape="1">
              <a:gsLst>
                <a:gs pos="0">
                  <a:schemeClr val="bg2"/>
                </a:gs>
                <a:gs pos="100000">
                  <a:schemeClr val="bg1"/>
                </a:gs>
              </a:gsLst>
              <a:lin ang="0" scaled="1"/>
            </a:gradFill>
            <a:ln w="9525">
              <a:noFill/>
              <a:round/>
              <a:headEnd/>
              <a:tailEnd/>
            </a:ln>
          </p:spPr>
          <p:txBody>
            <a:bodyPr/>
            <a:lstStyle/>
            <a:p>
              <a:pPr fontAlgn="auto">
                <a:spcBef>
                  <a:spcPts val="0"/>
                </a:spcBef>
                <a:spcAft>
                  <a:spcPts val="0"/>
                </a:spcAft>
                <a:defRPr/>
              </a:pPr>
              <a:endParaRPr lang="ru-RU">
                <a:latin typeface="+mn-lt"/>
                <a:cs typeface="+mn-cs"/>
              </a:endParaRPr>
            </a:p>
          </p:txBody>
        </p:sp>
      </p:grpSp>
      <p:sp>
        <p:nvSpPr>
          <p:cNvPr id="79877" name="Rectangle 5"/>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ru-RU" smtClean="0"/>
              <a:t>Образец подзаголовка</a:t>
            </a:r>
            <a:endParaRPr lang="ru-RU"/>
          </a:p>
        </p:txBody>
      </p:sp>
      <p:sp>
        <p:nvSpPr>
          <p:cNvPr id="79881" name="Rectangle 9"/>
          <p:cNvSpPr>
            <a:spLocks noGrp="1" noChangeArrowheads="1"/>
          </p:cNvSpPr>
          <p:nvPr>
            <p:ph type="ctrTitle" sz="quarter"/>
          </p:nvPr>
        </p:nvSpPr>
        <p:spPr>
          <a:xfrm>
            <a:off x="685800" y="1768475"/>
            <a:ext cx="7772400" cy="1736725"/>
          </a:xfrm>
        </p:spPr>
        <p:txBody>
          <a:bodyPr anchor="b" anchorCtr="1"/>
          <a:lstStyle>
            <a:lvl1pPr>
              <a:defRPr/>
            </a:lvl1pPr>
          </a:lstStyle>
          <a:p>
            <a:r>
              <a:rPr lang="ru-RU" smtClean="0"/>
              <a:t>Образец заголовка</a:t>
            </a:r>
            <a:endParaRPr lang="ru-RU"/>
          </a:p>
        </p:txBody>
      </p:sp>
      <p:sp>
        <p:nvSpPr>
          <p:cNvPr id="7" name="Rectangle 6"/>
          <p:cNvSpPr>
            <a:spLocks noGrp="1" noChangeArrowheads="1"/>
          </p:cNvSpPr>
          <p:nvPr>
            <p:ph type="dt" sz="quarter" idx="10"/>
          </p:nvPr>
        </p:nvSpPr>
        <p:spPr/>
        <p:txBody>
          <a:bodyPr/>
          <a:lstStyle>
            <a:lvl1pPr>
              <a:defRPr/>
            </a:lvl1pPr>
          </a:lstStyle>
          <a:p>
            <a:pPr>
              <a:defRPr/>
            </a:pPr>
            <a:endParaRPr lang="ru-RU"/>
          </a:p>
        </p:txBody>
      </p:sp>
      <p:sp>
        <p:nvSpPr>
          <p:cNvPr id="8" name="Rectangle 7"/>
          <p:cNvSpPr>
            <a:spLocks noGrp="1" noChangeArrowheads="1"/>
          </p:cNvSpPr>
          <p:nvPr>
            <p:ph type="ftr" sz="quarter" idx="11"/>
          </p:nvPr>
        </p:nvSpPr>
        <p:spPr/>
        <p:txBody>
          <a:bodyPr/>
          <a:lstStyle>
            <a:lvl1pPr>
              <a:defRPr/>
            </a:lvl1pPr>
          </a:lstStyle>
          <a:p>
            <a:pPr>
              <a:defRPr/>
            </a:pPr>
            <a:endParaRPr lang="ru-RU"/>
          </a:p>
        </p:txBody>
      </p:sp>
      <p:sp>
        <p:nvSpPr>
          <p:cNvPr id="9" name="Rectangle 8"/>
          <p:cNvSpPr>
            <a:spLocks noGrp="1" noChangeArrowheads="1"/>
          </p:cNvSpPr>
          <p:nvPr>
            <p:ph type="sldNum" sz="quarter" idx="12"/>
          </p:nvPr>
        </p:nvSpPr>
        <p:spPr/>
        <p:txBody>
          <a:bodyPr/>
          <a:lstStyle>
            <a:lvl1pPr>
              <a:defRPr/>
            </a:lvl1pPr>
          </a:lstStyle>
          <a:p>
            <a:pPr>
              <a:defRPr/>
            </a:pPr>
            <a:fld id="{D21A2584-C236-4B6A-B3B8-52ABAD59B2D8}" type="slidenum">
              <a:rPr lang="ru-RU"/>
              <a:pPr>
                <a:defRPr/>
              </a:pPr>
              <a:t>‹#›</a:t>
            </a:fld>
            <a:endParaRPr lang="ru-RU"/>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79881"/>
                                        </p:tgtEl>
                                        <p:attrNameLst>
                                          <p:attrName>style.visibility</p:attrName>
                                        </p:attrNameLst>
                                      </p:cBhvr>
                                      <p:to>
                                        <p:strVal val="visible"/>
                                      </p:to>
                                    </p:set>
                                    <p:animEffect transition="in" filter="randombar(horizontal)">
                                      <p:cBhvr>
                                        <p:cTn id="7" dur="500"/>
                                        <p:tgtEl>
                                          <p:spTgt spid="79881"/>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79877">
                                            <p:txEl>
                                              <p:pRg st="0" end="0"/>
                                            </p:txEl>
                                          </p:spTgt>
                                        </p:tgtEl>
                                        <p:attrNameLst>
                                          <p:attrName>style.visibility</p:attrName>
                                        </p:attrNameLst>
                                      </p:cBhvr>
                                      <p:to>
                                        <p:strVal val="visible"/>
                                      </p:to>
                                    </p:set>
                                    <p:animEffect transition="in" filter="randombar(horizontal)">
                                      <p:cBhvr>
                                        <p:cTn id="12" dur="500"/>
                                        <p:tgtEl>
                                          <p:spTgt spid="7987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877" grpId="0" build="p" autoUpdateAnimBg="0"/>
      <p:bldP spid="79881" grpId="0" autoUpdateAnimBg="0"/>
    </p:bldLst>
  </p:timing>
</p:sldLayout>
</file>

<file path=ppt/slideLayouts/slideLayout98.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7"/>
          <p:cNvSpPr>
            <a:spLocks noGrp="1" noChangeArrowheads="1"/>
          </p:cNvSpPr>
          <p:nvPr>
            <p:ph type="dt" sz="half" idx="10"/>
          </p:nvPr>
        </p:nvSpPr>
        <p:spPr>
          <a:ln/>
        </p:spPr>
        <p:txBody>
          <a:bodyPr/>
          <a:lstStyle>
            <a:lvl1pPr>
              <a:defRPr/>
            </a:lvl1pPr>
          </a:lstStyle>
          <a:p>
            <a:pPr>
              <a:defRPr/>
            </a:pPr>
            <a:endParaRPr lang="ru-RU"/>
          </a:p>
        </p:txBody>
      </p:sp>
      <p:sp>
        <p:nvSpPr>
          <p:cNvPr id="5" name="Rectangle 8"/>
          <p:cNvSpPr>
            <a:spLocks noGrp="1" noChangeArrowheads="1"/>
          </p:cNvSpPr>
          <p:nvPr>
            <p:ph type="ftr" sz="quarter" idx="11"/>
          </p:nvPr>
        </p:nvSpPr>
        <p:spPr>
          <a:ln/>
        </p:spPr>
        <p:txBody>
          <a:bodyPr/>
          <a:lstStyle>
            <a:lvl1pPr>
              <a:defRPr/>
            </a:lvl1pPr>
          </a:lstStyle>
          <a:p>
            <a:pPr>
              <a:defRPr/>
            </a:pPr>
            <a:endParaRPr lang="ru-RU"/>
          </a:p>
        </p:txBody>
      </p:sp>
      <p:sp>
        <p:nvSpPr>
          <p:cNvPr id="6" name="Rectangle 9"/>
          <p:cNvSpPr>
            <a:spLocks noGrp="1" noChangeArrowheads="1"/>
          </p:cNvSpPr>
          <p:nvPr>
            <p:ph type="sldNum" sz="quarter" idx="12"/>
          </p:nvPr>
        </p:nvSpPr>
        <p:spPr>
          <a:ln/>
        </p:spPr>
        <p:txBody>
          <a:bodyPr/>
          <a:lstStyle>
            <a:lvl1pPr>
              <a:defRPr/>
            </a:lvl1pPr>
          </a:lstStyle>
          <a:p>
            <a:pPr>
              <a:defRPr/>
            </a:pPr>
            <a:fld id="{B99A4F12-6A6E-4EDF-9D95-9C24D35F8FFB}" type="slidenum">
              <a:rPr lang="ru-RU"/>
              <a:pPr>
                <a:defRPr/>
              </a:pPr>
              <a:t>‹#›</a:t>
            </a:fld>
            <a:endParaRPr lang="ru-RU"/>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Rectangle 7"/>
          <p:cNvSpPr>
            <a:spLocks noGrp="1" noChangeArrowheads="1"/>
          </p:cNvSpPr>
          <p:nvPr>
            <p:ph type="dt" sz="half" idx="10"/>
          </p:nvPr>
        </p:nvSpPr>
        <p:spPr>
          <a:ln/>
        </p:spPr>
        <p:txBody>
          <a:bodyPr/>
          <a:lstStyle>
            <a:lvl1pPr>
              <a:defRPr/>
            </a:lvl1pPr>
          </a:lstStyle>
          <a:p>
            <a:pPr>
              <a:defRPr/>
            </a:pPr>
            <a:endParaRPr lang="ru-RU"/>
          </a:p>
        </p:txBody>
      </p:sp>
      <p:sp>
        <p:nvSpPr>
          <p:cNvPr id="5" name="Rectangle 8"/>
          <p:cNvSpPr>
            <a:spLocks noGrp="1" noChangeArrowheads="1"/>
          </p:cNvSpPr>
          <p:nvPr>
            <p:ph type="ftr" sz="quarter" idx="11"/>
          </p:nvPr>
        </p:nvSpPr>
        <p:spPr>
          <a:ln/>
        </p:spPr>
        <p:txBody>
          <a:bodyPr/>
          <a:lstStyle>
            <a:lvl1pPr>
              <a:defRPr/>
            </a:lvl1pPr>
          </a:lstStyle>
          <a:p>
            <a:pPr>
              <a:defRPr/>
            </a:pPr>
            <a:endParaRPr lang="ru-RU"/>
          </a:p>
        </p:txBody>
      </p:sp>
      <p:sp>
        <p:nvSpPr>
          <p:cNvPr id="6" name="Rectangle 9"/>
          <p:cNvSpPr>
            <a:spLocks noGrp="1" noChangeArrowheads="1"/>
          </p:cNvSpPr>
          <p:nvPr>
            <p:ph type="sldNum" sz="quarter" idx="12"/>
          </p:nvPr>
        </p:nvSpPr>
        <p:spPr>
          <a:ln/>
        </p:spPr>
        <p:txBody>
          <a:bodyPr/>
          <a:lstStyle>
            <a:lvl1pPr>
              <a:defRPr/>
            </a:lvl1pPr>
          </a:lstStyle>
          <a:p>
            <a:pPr>
              <a:defRPr/>
            </a:pPr>
            <a:fld id="{0645B0C4-8E83-43D4-94FB-4A40064C5BD8}" type="slidenum">
              <a:rPr lang="ru-RU"/>
              <a:pPr>
                <a:defRPr/>
              </a:pPr>
              <a:t>‹#›</a:t>
            </a:fld>
            <a:endParaRPr lang="ru-RU"/>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7"/>
          <p:cNvSpPr>
            <a:spLocks noGrp="1" noChangeArrowheads="1"/>
          </p:cNvSpPr>
          <p:nvPr>
            <p:ph type="dt" sz="half" idx="10"/>
          </p:nvPr>
        </p:nvSpPr>
        <p:spPr>
          <a:ln/>
        </p:spPr>
        <p:txBody>
          <a:bodyPr/>
          <a:lstStyle>
            <a:lvl1pPr>
              <a:defRPr/>
            </a:lvl1pPr>
          </a:lstStyle>
          <a:p>
            <a:pPr>
              <a:defRPr/>
            </a:pPr>
            <a:endParaRPr lang="ru-RU"/>
          </a:p>
        </p:txBody>
      </p:sp>
      <p:sp>
        <p:nvSpPr>
          <p:cNvPr id="6" name="Rectangle 8"/>
          <p:cNvSpPr>
            <a:spLocks noGrp="1" noChangeArrowheads="1"/>
          </p:cNvSpPr>
          <p:nvPr>
            <p:ph type="ftr" sz="quarter" idx="11"/>
          </p:nvPr>
        </p:nvSpPr>
        <p:spPr>
          <a:ln/>
        </p:spPr>
        <p:txBody>
          <a:bodyPr/>
          <a:lstStyle>
            <a:lvl1pPr>
              <a:defRPr/>
            </a:lvl1pPr>
          </a:lstStyle>
          <a:p>
            <a:pPr>
              <a:defRPr/>
            </a:pPr>
            <a:endParaRPr lang="ru-RU"/>
          </a:p>
        </p:txBody>
      </p:sp>
      <p:sp>
        <p:nvSpPr>
          <p:cNvPr id="7" name="Rectangle 9"/>
          <p:cNvSpPr>
            <a:spLocks noGrp="1" noChangeArrowheads="1"/>
          </p:cNvSpPr>
          <p:nvPr>
            <p:ph type="sldNum" sz="quarter" idx="12"/>
          </p:nvPr>
        </p:nvSpPr>
        <p:spPr>
          <a:ln/>
        </p:spPr>
        <p:txBody>
          <a:bodyPr/>
          <a:lstStyle>
            <a:lvl1pPr>
              <a:defRPr/>
            </a:lvl1pPr>
          </a:lstStyle>
          <a:p>
            <a:pPr>
              <a:defRPr/>
            </a:pPr>
            <a:fld id="{F4012CFF-D8F8-43A7-B934-82A82163DDB6}" type="slidenum">
              <a:rPr lang="ru-RU"/>
              <a:pPr>
                <a:defRPr/>
              </a:pPr>
              <a:t>‹#›</a:t>
            </a:fld>
            <a:endParaRPr lang="ru-RU"/>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Rectangle 7"/>
          <p:cNvSpPr>
            <a:spLocks noGrp="1" noChangeArrowheads="1"/>
          </p:cNvSpPr>
          <p:nvPr>
            <p:ph type="dt" sz="half" idx="10"/>
          </p:nvPr>
        </p:nvSpPr>
        <p:spPr>
          <a:ln/>
        </p:spPr>
        <p:txBody>
          <a:bodyPr/>
          <a:lstStyle>
            <a:lvl1pPr>
              <a:defRPr/>
            </a:lvl1pPr>
          </a:lstStyle>
          <a:p>
            <a:pPr>
              <a:defRPr/>
            </a:pPr>
            <a:endParaRPr lang="ru-RU"/>
          </a:p>
        </p:txBody>
      </p:sp>
      <p:sp>
        <p:nvSpPr>
          <p:cNvPr id="8" name="Rectangle 8"/>
          <p:cNvSpPr>
            <a:spLocks noGrp="1" noChangeArrowheads="1"/>
          </p:cNvSpPr>
          <p:nvPr>
            <p:ph type="ftr" sz="quarter" idx="11"/>
          </p:nvPr>
        </p:nvSpPr>
        <p:spPr>
          <a:ln/>
        </p:spPr>
        <p:txBody>
          <a:bodyPr/>
          <a:lstStyle>
            <a:lvl1pPr>
              <a:defRPr/>
            </a:lvl1pPr>
          </a:lstStyle>
          <a:p>
            <a:pPr>
              <a:defRPr/>
            </a:pPr>
            <a:endParaRPr lang="ru-RU"/>
          </a:p>
        </p:txBody>
      </p:sp>
      <p:sp>
        <p:nvSpPr>
          <p:cNvPr id="9" name="Rectangle 9"/>
          <p:cNvSpPr>
            <a:spLocks noGrp="1" noChangeArrowheads="1"/>
          </p:cNvSpPr>
          <p:nvPr>
            <p:ph type="sldNum" sz="quarter" idx="12"/>
          </p:nvPr>
        </p:nvSpPr>
        <p:spPr>
          <a:ln/>
        </p:spPr>
        <p:txBody>
          <a:bodyPr/>
          <a:lstStyle>
            <a:lvl1pPr>
              <a:defRPr/>
            </a:lvl1pPr>
          </a:lstStyle>
          <a:p>
            <a:pPr>
              <a:defRPr/>
            </a:pPr>
            <a:fld id="{3836972C-A194-42CE-B625-AE3249E8180E}" type="slidenum">
              <a:rPr lang="ru-RU"/>
              <a:pPr>
                <a:defRPr/>
              </a:pPr>
              <a:t>‹#›</a:t>
            </a:fld>
            <a:endParaRPr lang="ru-RU"/>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Rectangle 7"/>
          <p:cNvSpPr>
            <a:spLocks noGrp="1" noChangeArrowheads="1"/>
          </p:cNvSpPr>
          <p:nvPr>
            <p:ph type="dt" sz="half" idx="10"/>
          </p:nvPr>
        </p:nvSpPr>
        <p:spPr>
          <a:ln/>
        </p:spPr>
        <p:txBody>
          <a:bodyPr/>
          <a:lstStyle>
            <a:lvl1pPr>
              <a:defRPr/>
            </a:lvl1pPr>
          </a:lstStyle>
          <a:p>
            <a:pPr>
              <a:defRPr/>
            </a:pPr>
            <a:endParaRPr lang="ru-RU"/>
          </a:p>
        </p:txBody>
      </p:sp>
      <p:sp>
        <p:nvSpPr>
          <p:cNvPr id="4" name="Rectangle 8"/>
          <p:cNvSpPr>
            <a:spLocks noGrp="1" noChangeArrowheads="1"/>
          </p:cNvSpPr>
          <p:nvPr>
            <p:ph type="ftr" sz="quarter" idx="11"/>
          </p:nvPr>
        </p:nvSpPr>
        <p:spPr>
          <a:ln/>
        </p:spPr>
        <p:txBody>
          <a:bodyPr/>
          <a:lstStyle>
            <a:lvl1pPr>
              <a:defRPr/>
            </a:lvl1pPr>
          </a:lstStyle>
          <a:p>
            <a:pPr>
              <a:defRPr/>
            </a:pPr>
            <a:endParaRPr lang="ru-RU"/>
          </a:p>
        </p:txBody>
      </p:sp>
      <p:sp>
        <p:nvSpPr>
          <p:cNvPr id="5" name="Rectangle 9"/>
          <p:cNvSpPr>
            <a:spLocks noGrp="1" noChangeArrowheads="1"/>
          </p:cNvSpPr>
          <p:nvPr>
            <p:ph type="sldNum" sz="quarter" idx="12"/>
          </p:nvPr>
        </p:nvSpPr>
        <p:spPr>
          <a:ln/>
        </p:spPr>
        <p:txBody>
          <a:bodyPr/>
          <a:lstStyle>
            <a:lvl1pPr>
              <a:defRPr/>
            </a:lvl1pPr>
          </a:lstStyle>
          <a:p>
            <a:pPr>
              <a:defRPr/>
            </a:pPr>
            <a:fld id="{29A71F21-6A58-4334-9D99-81EE363CBB44}" type="slidenum">
              <a:rPr lang="ru-RU"/>
              <a:pPr>
                <a:defRPr/>
              </a:pPr>
              <a:t>‹#›</a:t>
            </a:fld>
            <a:endParaRPr lang="ru-RU"/>
          </a:p>
        </p:txBody>
      </p:sp>
    </p:spTree>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7"/>
          <p:cNvSpPr>
            <a:spLocks noGrp="1" noChangeArrowheads="1"/>
          </p:cNvSpPr>
          <p:nvPr>
            <p:ph type="dt" sz="half" idx="10"/>
          </p:nvPr>
        </p:nvSpPr>
        <p:spPr>
          <a:ln/>
        </p:spPr>
        <p:txBody>
          <a:bodyPr/>
          <a:lstStyle>
            <a:lvl1pPr>
              <a:defRPr/>
            </a:lvl1pPr>
          </a:lstStyle>
          <a:p>
            <a:pPr>
              <a:defRPr/>
            </a:pPr>
            <a:endParaRPr lang="ru-RU"/>
          </a:p>
        </p:txBody>
      </p:sp>
      <p:sp>
        <p:nvSpPr>
          <p:cNvPr id="3" name="Rectangle 8"/>
          <p:cNvSpPr>
            <a:spLocks noGrp="1" noChangeArrowheads="1"/>
          </p:cNvSpPr>
          <p:nvPr>
            <p:ph type="ftr" sz="quarter" idx="11"/>
          </p:nvPr>
        </p:nvSpPr>
        <p:spPr>
          <a:ln/>
        </p:spPr>
        <p:txBody>
          <a:bodyPr/>
          <a:lstStyle>
            <a:lvl1pPr>
              <a:defRPr/>
            </a:lvl1pPr>
          </a:lstStyle>
          <a:p>
            <a:pPr>
              <a:defRPr/>
            </a:pPr>
            <a:endParaRPr lang="ru-RU"/>
          </a:p>
        </p:txBody>
      </p:sp>
      <p:sp>
        <p:nvSpPr>
          <p:cNvPr id="4" name="Rectangle 9"/>
          <p:cNvSpPr>
            <a:spLocks noGrp="1" noChangeArrowheads="1"/>
          </p:cNvSpPr>
          <p:nvPr>
            <p:ph type="sldNum" sz="quarter" idx="12"/>
          </p:nvPr>
        </p:nvSpPr>
        <p:spPr>
          <a:ln/>
        </p:spPr>
        <p:txBody>
          <a:bodyPr/>
          <a:lstStyle>
            <a:lvl1pPr>
              <a:defRPr/>
            </a:lvl1pPr>
          </a:lstStyle>
          <a:p>
            <a:pPr>
              <a:defRPr/>
            </a:pPr>
            <a:fld id="{2214F9F2-2E66-4F78-A319-C0FFAAD13786}" type="slidenum">
              <a:rPr lang="ru-RU"/>
              <a:pPr>
                <a:defRPr/>
              </a:pPr>
              <a:t>‹#›</a:t>
            </a:fld>
            <a:endParaRPr lang="ru-RU"/>
          </a:p>
        </p:txBody>
      </p:sp>
    </p:spTree>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7"/>
          <p:cNvSpPr>
            <a:spLocks noGrp="1" noChangeArrowheads="1"/>
          </p:cNvSpPr>
          <p:nvPr>
            <p:ph type="dt" sz="half" idx="10"/>
          </p:nvPr>
        </p:nvSpPr>
        <p:spPr>
          <a:ln/>
        </p:spPr>
        <p:txBody>
          <a:bodyPr/>
          <a:lstStyle>
            <a:lvl1pPr>
              <a:defRPr/>
            </a:lvl1pPr>
          </a:lstStyle>
          <a:p>
            <a:pPr>
              <a:defRPr/>
            </a:pPr>
            <a:endParaRPr lang="ru-RU"/>
          </a:p>
        </p:txBody>
      </p:sp>
      <p:sp>
        <p:nvSpPr>
          <p:cNvPr id="6" name="Rectangle 8"/>
          <p:cNvSpPr>
            <a:spLocks noGrp="1" noChangeArrowheads="1"/>
          </p:cNvSpPr>
          <p:nvPr>
            <p:ph type="ftr" sz="quarter" idx="11"/>
          </p:nvPr>
        </p:nvSpPr>
        <p:spPr>
          <a:ln/>
        </p:spPr>
        <p:txBody>
          <a:bodyPr/>
          <a:lstStyle>
            <a:lvl1pPr>
              <a:defRPr/>
            </a:lvl1pPr>
          </a:lstStyle>
          <a:p>
            <a:pPr>
              <a:defRPr/>
            </a:pPr>
            <a:endParaRPr lang="ru-RU"/>
          </a:p>
        </p:txBody>
      </p:sp>
      <p:sp>
        <p:nvSpPr>
          <p:cNvPr id="7" name="Rectangle 9"/>
          <p:cNvSpPr>
            <a:spLocks noGrp="1" noChangeArrowheads="1"/>
          </p:cNvSpPr>
          <p:nvPr>
            <p:ph type="sldNum" sz="quarter" idx="12"/>
          </p:nvPr>
        </p:nvSpPr>
        <p:spPr>
          <a:ln/>
        </p:spPr>
        <p:txBody>
          <a:bodyPr/>
          <a:lstStyle>
            <a:lvl1pPr>
              <a:defRPr/>
            </a:lvl1pPr>
          </a:lstStyle>
          <a:p>
            <a:pPr>
              <a:defRPr/>
            </a:pPr>
            <a:fld id="{579CC1D5-EDBB-4829-9F13-4777EEA78076}" type="slidenum">
              <a:rPr lang="ru-RU"/>
              <a:pPr>
                <a:defRPr/>
              </a:pPr>
              <a:t>‹#›</a:t>
            </a:fld>
            <a:endParaRPr lang="ru-RU"/>
          </a:p>
        </p:txBody>
      </p:sp>
    </p:spTree>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ru-RU" noProof="0" smtClean="0"/>
              <a:t>Вставка рисунка</a:t>
            </a:r>
            <a:endParaRPr lang="ru-RU" noProof="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7"/>
          <p:cNvSpPr>
            <a:spLocks noGrp="1" noChangeArrowheads="1"/>
          </p:cNvSpPr>
          <p:nvPr>
            <p:ph type="dt" sz="half" idx="10"/>
          </p:nvPr>
        </p:nvSpPr>
        <p:spPr>
          <a:ln/>
        </p:spPr>
        <p:txBody>
          <a:bodyPr/>
          <a:lstStyle>
            <a:lvl1pPr>
              <a:defRPr/>
            </a:lvl1pPr>
          </a:lstStyle>
          <a:p>
            <a:pPr>
              <a:defRPr/>
            </a:pPr>
            <a:endParaRPr lang="ru-RU"/>
          </a:p>
        </p:txBody>
      </p:sp>
      <p:sp>
        <p:nvSpPr>
          <p:cNvPr id="6" name="Rectangle 8"/>
          <p:cNvSpPr>
            <a:spLocks noGrp="1" noChangeArrowheads="1"/>
          </p:cNvSpPr>
          <p:nvPr>
            <p:ph type="ftr" sz="quarter" idx="11"/>
          </p:nvPr>
        </p:nvSpPr>
        <p:spPr>
          <a:ln/>
        </p:spPr>
        <p:txBody>
          <a:bodyPr/>
          <a:lstStyle>
            <a:lvl1pPr>
              <a:defRPr/>
            </a:lvl1pPr>
          </a:lstStyle>
          <a:p>
            <a:pPr>
              <a:defRPr/>
            </a:pPr>
            <a:endParaRPr lang="ru-RU"/>
          </a:p>
        </p:txBody>
      </p:sp>
      <p:sp>
        <p:nvSpPr>
          <p:cNvPr id="7" name="Rectangle 9"/>
          <p:cNvSpPr>
            <a:spLocks noGrp="1" noChangeArrowheads="1"/>
          </p:cNvSpPr>
          <p:nvPr>
            <p:ph type="sldNum" sz="quarter" idx="12"/>
          </p:nvPr>
        </p:nvSpPr>
        <p:spPr>
          <a:ln/>
        </p:spPr>
        <p:txBody>
          <a:bodyPr/>
          <a:lstStyle>
            <a:lvl1pPr>
              <a:defRPr/>
            </a:lvl1pPr>
          </a:lstStyle>
          <a:p>
            <a:pPr>
              <a:defRPr/>
            </a:pPr>
            <a:fld id="{C327D451-0891-4564-9BDE-85FF44830CEA}" type="slidenum">
              <a:rPr lang="ru-RU"/>
              <a:pPr>
                <a:defRPr/>
              </a:pPr>
              <a:t>‹#›</a:t>
            </a:fld>
            <a:endParaRPr lang="ru-RU"/>
          </a:p>
        </p:txBody>
      </p:sp>
    </p:spTree>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7"/>
          <p:cNvSpPr>
            <a:spLocks noGrp="1" noChangeArrowheads="1"/>
          </p:cNvSpPr>
          <p:nvPr>
            <p:ph type="dt" sz="half" idx="10"/>
          </p:nvPr>
        </p:nvSpPr>
        <p:spPr>
          <a:ln/>
        </p:spPr>
        <p:txBody>
          <a:bodyPr/>
          <a:lstStyle>
            <a:lvl1pPr>
              <a:defRPr/>
            </a:lvl1pPr>
          </a:lstStyle>
          <a:p>
            <a:pPr>
              <a:defRPr/>
            </a:pPr>
            <a:endParaRPr lang="ru-RU"/>
          </a:p>
        </p:txBody>
      </p:sp>
      <p:sp>
        <p:nvSpPr>
          <p:cNvPr id="5" name="Rectangle 8"/>
          <p:cNvSpPr>
            <a:spLocks noGrp="1" noChangeArrowheads="1"/>
          </p:cNvSpPr>
          <p:nvPr>
            <p:ph type="ftr" sz="quarter" idx="11"/>
          </p:nvPr>
        </p:nvSpPr>
        <p:spPr>
          <a:ln/>
        </p:spPr>
        <p:txBody>
          <a:bodyPr/>
          <a:lstStyle>
            <a:lvl1pPr>
              <a:defRPr/>
            </a:lvl1pPr>
          </a:lstStyle>
          <a:p>
            <a:pPr>
              <a:defRPr/>
            </a:pPr>
            <a:endParaRPr lang="ru-RU"/>
          </a:p>
        </p:txBody>
      </p:sp>
      <p:sp>
        <p:nvSpPr>
          <p:cNvPr id="6" name="Rectangle 9"/>
          <p:cNvSpPr>
            <a:spLocks noGrp="1" noChangeArrowheads="1"/>
          </p:cNvSpPr>
          <p:nvPr>
            <p:ph type="sldNum" sz="quarter" idx="12"/>
          </p:nvPr>
        </p:nvSpPr>
        <p:spPr>
          <a:ln/>
        </p:spPr>
        <p:txBody>
          <a:bodyPr/>
          <a:lstStyle>
            <a:lvl1pPr>
              <a:defRPr/>
            </a:lvl1pPr>
          </a:lstStyle>
          <a:p>
            <a:pPr>
              <a:defRPr/>
            </a:pPr>
            <a:fld id="{D9B9616E-9F61-4107-914F-9F652E79C929}" type="slidenum">
              <a:rPr lang="ru-RU"/>
              <a:pPr>
                <a:defRPr/>
              </a:pPr>
              <a:t>‹#›</a:t>
            </a:fld>
            <a:endParaRPr lang="ru-RU"/>
          </a:p>
        </p:txBody>
      </p:sp>
    </p:spTree>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21362"/>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21362"/>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7"/>
          <p:cNvSpPr>
            <a:spLocks noGrp="1" noChangeArrowheads="1"/>
          </p:cNvSpPr>
          <p:nvPr>
            <p:ph type="dt" sz="half" idx="10"/>
          </p:nvPr>
        </p:nvSpPr>
        <p:spPr>
          <a:ln/>
        </p:spPr>
        <p:txBody>
          <a:bodyPr/>
          <a:lstStyle>
            <a:lvl1pPr>
              <a:defRPr/>
            </a:lvl1pPr>
          </a:lstStyle>
          <a:p>
            <a:pPr>
              <a:defRPr/>
            </a:pPr>
            <a:endParaRPr lang="ru-RU"/>
          </a:p>
        </p:txBody>
      </p:sp>
      <p:sp>
        <p:nvSpPr>
          <p:cNvPr id="5" name="Rectangle 8"/>
          <p:cNvSpPr>
            <a:spLocks noGrp="1" noChangeArrowheads="1"/>
          </p:cNvSpPr>
          <p:nvPr>
            <p:ph type="ftr" sz="quarter" idx="11"/>
          </p:nvPr>
        </p:nvSpPr>
        <p:spPr>
          <a:ln/>
        </p:spPr>
        <p:txBody>
          <a:bodyPr/>
          <a:lstStyle>
            <a:lvl1pPr>
              <a:defRPr/>
            </a:lvl1pPr>
          </a:lstStyle>
          <a:p>
            <a:pPr>
              <a:defRPr/>
            </a:pPr>
            <a:endParaRPr lang="ru-RU"/>
          </a:p>
        </p:txBody>
      </p:sp>
      <p:sp>
        <p:nvSpPr>
          <p:cNvPr id="6" name="Rectangle 9"/>
          <p:cNvSpPr>
            <a:spLocks noGrp="1" noChangeArrowheads="1"/>
          </p:cNvSpPr>
          <p:nvPr>
            <p:ph type="sldNum" sz="quarter" idx="12"/>
          </p:nvPr>
        </p:nvSpPr>
        <p:spPr>
          <a:ln/>
        </p:spPr>
        <p:txBody>
          <a:bodyPr/>
          <a:lstStyle>
            <a:lvl1pPr>
              <a:defRPr/>
            </a:lvl1pPr>
          </a:lstStyle>
          <a:p>
            <a:pPr>
              <a:defRPr/>
            </a:pPr>
            <a:fld id="{3F8EF307-44CE-4658-A565-876CF7C9A74E}" type="slidenum">
              <a:rPr lang="ru-RU"/>
              <a:pPr>
                <a:defRPr/>
              </a:pPr>
              <a:t>‹#›</a:t>
            </a:fld>
            <a:endParaRPr lang="ru-RU"/>
          </a:p>
        </p:txBody>
      </p:sp>
    </p:spTree>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txAndObj" preserve="1">
  <p:cSld name="Заголовок, текст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p>
            <a:r>
              <a:rPr lang="ru-RU" smtClean="0"/>
              <a:t>Образец заголовка</a:t>
            </a:r>
            <a:endParaRPr lang="ru-RU"/>
          </a:p>
        </p:txBody>
      </p:sp>
      <p:sp>
        <p:nvSpPr>
          <p:cNvPr id="3" name="Текст 2"/>
          <p:cNvSpPr>
            <a:spLocks noGrp="1"/>
          </p:cNvSpPr>
          <p:nvPr>
            <p:ph type="body" sz="half" idx="1"/>
          </p:nvPr>
        </p:nvSpPr>
        <p:spPr>
          <a:xfrm>
            <a:off x="457200" y="1600200"/>
            <a:ext cx="4038600" cy="44958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4958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7"/>
          <p:cNvSpPr>
            <a:spLocks noGrp="1" noChangeArrowheads="1"/>
          </p:cNvSpPr>
          <p:nvPr>
            <p:ph type="dt" sz="half" idx="10"/>
          </p:nvPr>
        </p:nvSpPr>
        <p:spPr>
          <a:ln/>
        </p:spPr>
        <p:txBody>
          <a:bodyPr/>
          <a:lstStyle>
            <a:lvl1pPr>
              <a:defRPr/>
            </a:lvl1pPr>
          </a:lstStyle>
          <a:p>
            <a:pPr>
              <a:defRPr/>
            </a:pPr>
            <a:endParaRPr lang="ru-RU"/>
          </a:p>
        </p:txBody>
      </p:sp>
      <p:sp>
        <p:nvSpPr>
          <p:cNvPr id="6" name="Rectangle 8"/>
          <p:cNvSpPr>
            <a:spLocks noGrp="1" noChangeArrowheads="1"/>
          </p:cNvSpPr>
          <p:nvPr>
            <p:ph type="ftr" sz="quarter" idx="11"/>
          </p:nvPr>
        </p:nvSpPr>
        <p:spPr>
          <a:ln/>
        </p:spPr>
        <p:txBody>
          <a:bodyPr/>
          <a:lstStyle>
            <a:lvl1pPr>
              <a:defRPr/>
            </a:lvl1pPr>
          </a:lstStyle>
          <a:p>
            <a:pPr>
              <a:defRPr/>
            </a:pPr>
            <a:endParaRPr lang="ru-RU"/>
          </a:p>
        </p:txBody>
      </p:sp>
      <p:sp>
        <p:nvSpPr>
          <p:cNvPr id="7" name="Rectangle 9"/>
          <p:cNvSpPr>
            <a:spLocks noGrp="1" noChangeArrowheads="1"/>
          </p:cNvSpPr>
          <p:nvPr>
            <p:ph type="sldNum" sz="quarter" idx="12"/>
          </p:nvPr>
        </p:nvSpPr>
        <p:spPr>
          <a:ln/>
        </p:spPr>
        <p:txBody>
          <a:bodyPr/>
          <a:lstStyle>
            <a:lvl1pPr>
              <a:defRPr/>
            </a:lvl1pPr>
          </a:lstStyle>
          <a:p>
            <a:pPr>
              <a:defRPr/>
            </a:pPr>
            <a:fld id="{F6535FB3-47BB-472C-A874-E1B51DE856B4}" type="slidenum">
              <a:rPr lang="ru-RU"/>
              <a:pPr>
                <a:defRPr/>
              </a:pPr>
              <a:t>‹#›</a:t>
            </a:fld>
            <a:endParaRPr lang="ru-RU"/>
          </a:p>
        </p:txBody>
      </p:sp>
    </p:spTree>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showMasterSp="0" showMasterPhAnim="0" type="title" preserve="1">
  <p:cSld name="Титульный слайд">
    <p:spTree>
      <p:nvGrpSpPr>
        <p:cNvPr id="1" name=""/>
        <p:cNvGrpSpPr/>
        <p:nvPr/>
      </p:nvGrpSpPr>
      <p:grpSpPr>
        <a:xfrm>
          <a:off x="0" y="0"/>
          <a:ext cx="0" cy="0"/>
          <a:chOff x="0" y="0"/>
          <a:chExt cx="0" cy="0"/>
        </a:xfrm>
      </p:grpSpPr>
      <p:sp>
        <p:nvSpPr>
          <p:cNvPr id="4" name="Freeform 4"/>
          <p:cNvSpPr>
            <a:spLocks/>
          </p:cNvSpPr>
          <p:nvPr/>
        </p:nvSpPr>
        <p:spPr bwMode="auto">
          <a:xfrm>
            <a:off x="285750" y="2803525"/>
            <a:ext cx="1588" cy="3035300"/>
          </a:xfrm>
          <a:custGeom>
            <a:avLst/>
            <a:gdLst>
              <a:gd name="T0" fmla="*/ 0 h 1912"/>
              <a:gd name="T1" fmla="*/ 6 h 1912"/>
              <a:gd name="T2" fmla="*/ 6 h 1912"/>
              <a:gd name="T3" fmla="*/ 60 h 1912"/>
              <a:gd name="T4" fmla="*/ 1912 h 1912"/>
              <a:gd name="T5" fmla="*/ 1912 h 1912"/>
              <a:gd name="T6" fmla="*/ 0 h 1912"/>
              <a:gd name="T7" fmla="*/ 0 h 1912"/>
            </a:gdLst>
            <a:ahLst/>
            <a:cxnLst>
              <a:cxn ang="0">
                <a:pos x="0" y="T0"/>
              </a:cxn>
              <a:cxn ang="0">
                <a:pos x="0" y="T1"/>
              </a:cxn>
              <a:cxn ang="0">
                <a:pos x="0" y="T2"/>
              </a:cxn>
              <a:cxn ang="0">
                <a:pos x="0" y="T3"/>
              </a:cxn>
              <a:cxn ang="0">
                <a:pos x="0" y="T4"/>
              </a:cxn>
              <a:cxn ang="0">
                <a:pos x="0" y="T5"/>
              </a:cxn>
              <a:cxn ang="0">
                <a:pos x="0" y="T6"/>
              </a:cxn>
              <a:cxn ang="0">
                <a:pos x="0" y="T7"/>
              </a:cxn>
            </a:cxnLst>
            <a:rect l="0" t="0" r="r" b="b"/>
            <a:pathLst>
              <a:path h="1912">
                <a:moveTo>
                  <a:pt x="0" y="0"/>
                </a:moveTo>
                <a:lnTo>
                  <a:pt x="0" y="6"/>
                </a:lnTo>
                <a:lnTo>
                  <a:pt x="0" y="6"/>
                </a:lnTo>
                <a:lnTo>
                  <a:pt x="0" y="60"/>
                </a:lnTo>
                <a:lnTo>
                  <a:pt x="0" y="1912"/>
                </a:lnTo>
                <a:lnTo>
                  <a:pt x="0" y="1912"/>
                </a:lnTo>
                <a:lnTo>
                  <a:pt x="0" y="0"/>
                </a:lnTo>
                <a:lnTo>
                  <a:pt x="0" y="0"/>
                </a:lnTo>
                <a:close/>
              </a:path>
            </a:pathLst>
          </a:custGeom>
          <a:solidFill>
            <a:srgbClr val="6BBA27"/>
          </a:soli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119810" name="Rectangle 2"/>
          <p:cNvSpPr>
            <a:spLocks noGrp="1" noChangeArrowheads="1"/>
          </p:cNvSpPr>
          <p:nvPr>
            <p:ph type="ctrTitle" sz="quarter"/>
          </p:nvPr>
        </p:nvSpPr>
        <p:spPr>
          <a:xfrm>
            <a:off x="685800" y="1997075"/>
            <a:ext cx="7772400" cy="1431925"/>
          </a:xfrm>
        </p:spPr>
        <p:txBody>
          <a:bodyPr anchor="b" anchorCtr="1"/>
          <a:lstStyle>
            <a:lvl1pPr algn="ctr">
              <a:defRPr/>
            </a:lvl1pPr>
          </a:lstStyle>
          <a:p>
            <a:r>
              <a:rPr lang="ru-RU" smtClean="0"/>
              <a:t>Образец заголовка</a:t>
            </a:r>
            <a:endParaRPr lang="ru-RU"/>
          </a:p>
        </p:txBody>
      </p:sp>
      <p:sp>
        <p:nvSpPr>
          <p:cNvPr id="119811" name="Rectangle 3"/>
          <p:cNvSpPr>
            <a:spLocks noGrp="1" noChangeArrowheads="1"/>
          </p:cNvSpPr>
          <p:nvPr>
            <p:ph type="subTitle" sz="quarter" idx="1"/>
          </p:nvPr>
        </p:nvSpPr>
        <p:spPr>
          <a:xfrm>
            <a:off x="1371600" y="3886200"/>
            <a:ext cx="6400800" cy="1752600"/>
          </a:xfrm>
        </p:spPr>
        <p:txBody>
          <a:bodyPr/>
          <a:lstStyle>
            <a:lvl1pPr marL="0" indent="0" algn="ctr">
              <a:buFontTx/>
              <a:buNone/>
              <a:defRPr/>
            </a:lvl1pPr>
          </a:lstStyle>
          <a:p>
            <a:r>
              <a:rPr lang="ru-RU" smtClean="0"/>
              <a:t>Образец подзаголовка</a:t>
            </a:r>
            <a:endParaRPr lang="ru-RU"/>
          </a:p>
        </p:txBody>
      </p:sp>
      <p:sp>
        <p:nvSpPr>
          <p:cNvPr id="5" name="Rectangle 5"/>
          <p:cNvSpPr>
            <a:spLocks noGrp="1" noChangeArrowheads="1"/>
          </p:cNvSpPr>
          <p:nvPr>
            <p:ph type="ftr" sz="quarter" idx="10"/>
          </p:nvPr>
        </p:nvSpPr>
        <p:spPr/>
        <p:txBody>
          <a:bodyPr/>
          <a:lstStyle>
            <a:lvl1pPr>
              <a:defRPr/>
            </a:lvl1pPr>
          </a:lstStyle>
          <a:p>
            <a:pPr>
              <a:defRPr/>
            </a:pPr>
            <a:endParaRPr lang="ru-RU"/>
          </a:p>
        </p:txBody>
      </p:sp>
      <p:sp>
        <p:nvSpPr>
          <p:cNvPr id="6" name="Rectangle 6"/>
          <p:cNvSpPr>
            <a:spLocks noGrp="1" noChangeArrowheads="1"/>
          </p:cNvSpPr>
          <p:nvPr>
            <p:ph type="sldNum" sz="quarter" idx="11"/>
          </p:nvPr>
        </p:nvSpPr>
        <p:spPr/>
        <p:txBody>
          <a:bodyPr/>
          <a:lstStyle>
            <a:lvl1pPr>
              <a:defRPr/>
            </a:lvl1pPr>
          </a:lstStyle>
          <a:p>
            <a:pPr>
              <a:defRPr/>
            </a:pPr>
            <a:fld id="{2AF57826-7303-4BBA-BFB0-ACD554945F44}" type="slidenum">
              <a:rPr lang="ru-RU"/>
              <a:pPr>
                <a:defRPr/>
              </a:pPr>
              <a:t>‹#›</a:t>
            </a:fld>
            <a:endParaRPr lang="ru-RU"/>
          </a:p>
        </p:txBody>
      </p:sp>
      <p:sp>
        <p:nvSpPr>
          <p:cNvPr id="7" name="Rectangle 7"/>
          <p:cNvSpPr>
            <a:spLocks noGrp="1" noChangeArrowheads="1"/>
          </p:cNvSpPr>
          <p:nvPr>
            <p:ph type="dt" sz="quarter" idx="12"/>
          </p:nvPr>
        </p:nvSpPr>
        <p:spPr/>
        <p:txBody>
          <a:bodyPr/>
          <a:lstStyle>
            <a:lvl1pPr>
              <a:defRPr/>
            </a:lvl1pPr>
          </a:lstStyle>
          <a:p>
            <a:pPr>
              <a:defRPr/>
            </a:pPr>
            <a:endParaRPr lang="ru-RU"/>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1198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iterate type="lt">
                                    <p:tmAbs val="75"/>
                                  </p:iterate>
                                  <p:childTnLst>
                                    <p:set>
                                      <p:cBhvr>
                                        <p:cTn id="10" dur="1" fill="hold">
                                          <p:stCondLst>
                                            <p:cond delay="74"/>
                                          </p:stCondLst>
                                        </p:cTn>
                                        <p:tgtEl>
                                          <p:spTgt spid="119811">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810" grpId="0" autoUpdateAnimBg="0"/>
      <p:bldP spid="119811" grpId="0" build="p" autoUpdateAnimBg="0"/>
    </p:bldLst>
  </p:timing>
</p:sldLayout>
</file>

<file path=ppt/slideLayouts/slideLayout110.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6978C353-E4C3-443F-B30F-F789DD3DB0B8}" type="slidenum">
              <a:rPr lang="ru-RU"/>
              <a:pPr>
                <a:defRPr/>
              </a:pPr>
              <a:t>‹#›</a:t>
            </a:fld>
            <a:endParaRPr lang="ru-RU"/>
          </a:p>
        </p:txBody>
      </p:sp>
    </p:spTree>
  </p:cSld>
  <p:clrMapOvr>
    <a:masterClrMapping/>
  </p:clrMapOvr>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377F69CB-E80E-4812-8C10-A67DED05A54C}" type="slidenum">
              <a:rPr lang="ru-RU"/>
              <a:pPr>
                <a:defRPr/>
              </a:pPr>
              <a:t>‹#›</a:t>
            </a:fld>
            <a:endParaRPr lang="ru-RU"/>
          </a:p>
        </p:txBody>
      </p:sp>
    </p:spTree>
  </p:cSld>
  <p:clrMapOvr>
    <a:masterClrMapping/>
  </p:clrMapOvr>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905000"/>
            <a:ext cx="4038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905000"/>
            <a:ext cx="4038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4"/>
          <p:cNvSpPr>
            <a:spLocks noGrp="1" noChangeArrowheads="1"/>
          </p:cNvSpPr>
          <p:nvPr>
            <p:ph type="dt" sz="half" idx="10"/>
          </p:nvPr>
        </p:nvSpPr>
        <p:spPr>
          <a:ln/>
        </p:spPr>
        <p:txBody>
          <a:bodyPr/>
          <a:lstStyle>
            <a:lvl1pPr>
              <a:defRPr/>
            </a:lvl1pPr>
          </a:lstStyle>
          <a:p>
            <a:pPr>
              <a:defRPr/>
            </a:pPr>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pPr>
              <a:defRPr/>
            </a:pPr>
            <a:fld id="{500EC93C-7F49-4D26-ABBE-8D0371A89C9B}" type="slidenum">
              <a:rPr lang="ru-RU"/>
              <a:pPr>
                <a:defRPr/>
              </a:pPr>
              <a:t>‹#›</a:t>
            </a:fld>
            <a:endParaRPr lang="ru-RU"/>
          </a:p>
        </p:txBody>
      </p:sp>
    </p:spTree>
  </p:cSld>
  <p:clrMapOvr>
    <a:masterClrMapping/>
  </p:clrMapOvr>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Rectangle 4"/>
          <p:cNvSpPr>
            <a:spLocks noGrp="1" noChangeArrowheads="1"/>
          </p:cNvSpPr>
          <p:nvPr>
            <p:ph type="dt" sz="half" idx="10"/>
          </p:nvPr>
        </p:nvSpPr>
        <p:spPr>
          <a:ln/>
        </p:spPr>
        <p:txBody>
          <a:bodyPr/>
          <a:lstStyle>
            <a:lvl1pPr>
              <a:defRPr/>
            </a:lvl1pPr>
          </a:lstStyle>
          <a:p>
            <a:pPr>
              <a:defRPr/>
            </a:pPr>
            <a:endParaRPr lang="ru-RU"/>
          </a:p>
        </p:txBody>
      </p:sp>
      <p:sp>
        <p:nvSpPr>
          <p:cNvPr id="8" name="Rectangle 5"/>
          <p:cNvSpPr>
            <a:spLocks noGrp="1" noChangeArrowheads="1"/>
          </p:cNvSpPr>
          <p:nvPr>
            <p:ph type="ftr" sz="quarter" idx="11"/>
          </p:nvPr>
        </p:nvSpPr>
        <p:spPr>
          <a:ln/>
        </p:spPr>
        <p:txBody>
          <a:bodyPr/>
          <a:lstStyle>
            <a:lvl1pPr>
              <a:defRPr/>
            </a:lvl1pPr>
          </a:lstStyle>
          <a:p>
            <a:pPr>
              <a:defRPr/>
            </a:pPr>
            <a:endParaRPr lang="ru-RU"/>
          </a:p>
        </p:txBody>
      </p:sp>
      <p:sp>
        <p:nvSpPr>
          <p:cNvPr id="9" name="Rectangle 6"/>
          <p:cNvSpPr>
            <a:spLocks noGrp="1" noChangeArrowheads="1"/>
          </p:cNvSpPr>
          <p:nvPr>
            <p:ph type="sldNum" sz="quarter" idx="12"/>
          </p:nvPr>
        </p:nvSpPr>
        <p:spPr>
          <a:ln/>
        </p:spPr>
        <p:txBody>
          <a:bodyPr/>
          <a:lstStyle>
            <a:lvl1pPr>
              <a:defRPr/>
            </a:lvl1pPr>
          </a:lstStyle>
          <a:p>
            <a:pPr>
              <a:defRPr/>
            </a:pPr>
            <a:fld id="{4B57D41B-23B1-494C-94F3-51BEA9AA49E6}" type="slidenum">
              <a:rPr lang="ru-RU"/>
              <a:pPr>
                <a:defRPr/>
              </a:pPr>
              <a:t>‹#›</a:t>
            </a:fld>
            <a:endParaRPr lang="ru-RU"/>
          </a:p>
        </p:txBody>
      </p:sp>
    </p:spTree>
  </p:cSld>
  <p:clrMapOvr>
    <a:masterClrMapping/>
  </p:clrMapOvr>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Rectangle 4"/>
          <p:cNvSpPr>
            <a:spLocks noGrp="1" noChangeArrowheads="1"/>
          </p:cNvSpPr>
          <p:nvPr>
            <p:ph type="dt" sz="half" idx="10"/>
          </p:nvPr>
        </p:nvSpPr>
        <p:spPr>
          <a:ln/>
        </p:spPr>
        <p:txBody>
          <a:bodyPr/>
          <a:lstStyle>
            <a:lvl1pPr>
              <a:defRPr/>
            </a:lvl1pPr>
          </a:lstStyle>
          <a:p>
            <a:pPr>
              <a:defRPr/>
            </a:pPr>
            <a:endParaRPr lang="ru-RU"/>
          </a:p>
        </p:txBody>
      </p:sp>
      <p:sp>
        <p:nvSpPr>
          <p:cNvPr id="4" name="Rectangle 5"/>
          <p:cNvSpPr>
            <a:spLocks noGrp="1" noChangeArrowheads="1"/>
          </p:cNvSpPr>
          <p:nvPr>
            <p:ph type="ftr" sz="quarter" idx="11"/>
          </p:nvPr>
        </p:nvSpPr>
        <p:spPr>
          <a:ln/>
        </p:spPr>
        <p:txBody>
          <a:bodyPr/>
          <a:lstStyle>
            <a:lvl1pPr>
              <a:defRPr/>
            </a:lvl1pPr>
          </a:lstStyle>
          <a:p>
            <a:pPr>
              <a:defRPr/>
            </a:pPr>
            <a:endParaRPr lang="ru-RU"/>
          </a:p>
        </p:txBody>
      </p:sp>
      <p:sp>
        <p:nvSpPr>
          <p:cNvPr id="5" name="Rectangle 6"/>
          <p:cNvSpPr>
            <a:spLocks noGrp="1" noChangeArrowheads="1"/>
          </p:cNvSpPr>
          <p:nvPr>
            <p:ph type="sldNum" sz="quarter" idx="12"/>
          </p:nvPr>
        </p:nvSpPr>
        <p:spPr>
          <a:ln/>
        </p:spPr>
        <p:txBody>
          <a:bodyPr/>
          <a:lstStyle>
            <a:lvl1pPr>
              <a:defRPr/>
            </a:lvl1pPr>
          </a:lstStyle>
          <a:p>
            <a:pPr>
              <a:defRPr/>
            </a:pPr>
            <a:fld id="{6BA410C9-486D-4732-A9D4-8FB7A1E22BA4}" type="slidenum">
              <a:rPr lang="ru-RU"/>
              <a:pPr>
                <a:defRPr/>
              </a:pPr>
              <a:t>‹#›</a:t>
            </a:fld>
            <a:endParaRPr lang="ru-RU"/>
          </a:p>
        </p:txBody>
      </p:sp>
    </p:spTree>
  </p:cSld>
  <p:clrMapOvr>
    <a:masterClrMapping/>
  </p:clrMapOvr>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ru-RU"/>
          </a:p>
        </p:txBody>
      </p:sp>
      <p:sp>
        <p:nvSpPr>
          <p:cNvPr id="3" name="Rectangle 5"/>
          <p:cNvSpPr>
            <a:spLocks noGrp="1" noChangeArrowheads="1"/>
          </p:cNvSpPr>
          <p:nvPr>
            <p:ph type="ftr" sz="quarter" idx="11"/>
          </p:nvPr>
        </p:nvSpPr>
        <p:spPr>
          <a:ln/>
        </p:spPr>
        <p:txBody>
          <a:bodyPr/>
          <a:lstStyle>
            <a:lvl1pPr>
              <a:defRPr/>
            </a:lvl1pPr>
          </a:lstStyle>
          <a:p>
            <a:pPr>
              <a:defRPr/>
            </a:pPr>
            <a:endParaRPr lang="ru-RU"/>
          </a:p>
        </p:txBody>
      </p:sp>
      <p:sp>
        <p:nvSpPr>
          <p:cNvPr id="4" name="Rectangle 6"/>
          <p:cNvSpPr>
            <a:spLocks noGrp="1" noChangeArrowheads="1"/>
          </p:cNvSpPr>
          <p:nvPr>
            <p:ph type="sldNum" sz="quarter" idx="12"/>
          </p:nvPr>
        </p:nvSpPr>
        <p:spPr>
          <a:ln/>
        </p:spPr>
        <p:txBody>
          <a:bodyPr/>
          <a:lstStyle>
            <a:lvl1pPr>
              <a:defRPr/>
            </a:lvl1pPr>
          </a:lstStyle>
          <a:p>
            <a:pPr>
              <a:defRPr/>
            </a:pPr>
            <a:fld id="{04A0282B-6F09-47BF-881E-386F5DF80E34}" type="slidenum">
              <a:rPr lang="ru-RU"/>
              <a:pPr>
                <a:defRPr/>
              </a:pPr>
              <a:t>‹#›</a:t>
            </a:fld>
            <a:endParaRPr lang="ru-RU"/>
          </a:p>
        </p:txBody>
      </p:sp>
    </p:spTree>
  </p:cSld>
  <p:clrMapOvr>
    <a:masterClrMapping/>
  </p:clrMapOvr>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pPr>
              <a:defRPr/>
            </a:pPr>
            <a:fld id="{C61A68D7-34DF-43BF-8552-F8E72913BDFE}" type="slidenum">
              <a:rPr lang="ru-RU"/>
              <a:pPr>
                <a:defRPr/>
              </a:pPr>
              <a:t>‹#›</a:t>
            </a:fld>
            <a:endParaRPr lang="ru-RU"/>
          </a:p>
        </p:txBody>
      </p:sp>
    </p:spTree>
  </p:cSld>
  <p:clrMapOvr>
    <a:masterClrMapping/>
  </p:clrMapOvr>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ru-RU" noProof="0" smtClean="0"/>
              <a:t>Вставка рисунка</a:t>
            </a:r>
            <a:endParaRPr lang="ru-RU" noProof="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4"/>
          <p:cNvSpPr>
            <a:spLocks noGrp="1" noChangeArrowheads="1"/>
          </p:cNvSpPr>
          <p:nvPr>
            <p:ph type="dt" sz="half" idx="10"/>
          </p:nvPr>
        </p:nvSpPr>
        <p:spPr>
          <a:ln/>
        </p:spPr>
        <p:txBody>
          <a:bodyPr/>
          <a:lstStyle>
            <a:lvl1pPr>
              <a:defRPr/>
            </a:lvl1pPr>
          </a:lstStyle>
          <a:p>
            <a:pPr>
              <a:defRPr/>
            </a:pPr>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pPr>
              <a:defRPr/>
            </a:pPr>
            <a:fld id="{1B512818-F452-4949-8B7C-E5B7C1F36D69}" type="slidenum">
              <a:rPr lang="ru-RU"/>
              <a:pPr>
                <a:defRPr/>
              </a:pPr>
              <a:t>‹#›</a:t>
            </a:fld>
            <a:endParaRPr lang="ru-RU"/>
          </a:p>
        </p:txBody>
      </p:sp>
    </p:spTree>
  </p:cSld>
  <p:clrMapOvr>
    <a:masterClrMapping/>
  </p:clrMapOvr>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ACC2E836-5FFF-454A-98BB-E0C211537886}" type="slidenum">
              <a:rPr lang="ru-RU"/>
              <a:pPr>
                <a:defRPr/>
              </a:pPr>
              <a:t>‹#›</a:t>
            </a:fld>
            <a:endParaRPr lang="ru-RU"/>
          </a:p>
        </p:txBody>
      </p:sp>
    </p:spTree>
  </p:cSld>
  <p:clrMapOvr>
    <a:masterClrMapping/>
  </p:clrMapOvr>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92100"/>
            <a:ext cx="2057400" cy="5727700"/>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92100"/>
            <a:ext cx="6019800" cy="572770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4"/>
          <p:cNvSpPr>
            <a:spLocks noGrp="1" noChangeArrowheads="1"/>
          </p:cNvSpPr>
          <p:nvPr>
            <p:ph type="dt" sz="half" idx="10"/>
          </p:nvPr>
        </p:nvSpPr>
        <p:spPr>
          <a:ln/>
        </p:spPr>
        <p:txBody>
          <a:bodyPr/>
          <a:lstStyle>
            <a:lvl1pPr>
              <a:defRPr/>
            </a:lvl1pPr>
          </a:lstStyle>
          <a:p>
            <a:pPr>
              <a:defRPr/>
            </a:pPr>
            <a:endParaRPr lang="ru-RU"/>
          </a:p>
        </p:txBody>
      </p:sp>
      <p:sp>
        <p:nvSpPr>
          <p:cNvPr id="5" name="Rectangle 5"/>
          <p:cNvSpPr>
            <a:spLocks noGrp="1" noChangeArrowheads="1"/>
          </p:cNvSpPr>
          <p:nvPr>
            <p:ph type="ftr" sz="quarter" idx="11"/>
          </p:nvPr>
        </p:nvSpPr>
        <p:spPr>
          <a:ln/>
        </p:spPr>
        <p:txBody>
          <a:bodyPr/>
          <a:lstStyle>
            <a:lvl1pPr>
              <a:defRPr/>
            </a:lvl1pPr>
          </a:lstStyle>
          <a:p>
            <a:pPr>
              <a:defRPr/>
            </a:pPr>
            <a:endParaRPr lang="ru-RU"/>
          </a:p>
        </p:txBody>
      </p:sp>
      <p:sp>
        <p:nvSpPr>
          <p:cNvPr id="6" name="Rectangle 6"/>
          <p:cNvSpPr>
            <a:spLocks noGrp="1" noChangeArrowheads="1"/>
          </p:cNvSpPr>
          <p:nvPr>
            <p:ph type="sldNum" sz="quarter" idx="12"/>
          </p:nvPr>
        </p:nvSpPr>
        <p:spPr>
          <a:ln/>
        </p:spPr>
        <p:txBody>
          <a:bodyPr/>
          <a:lstStyle>
            <a:lvl1pPr>
              <a:defRPr/>
            </a:lvl1pPr>
          </a:lstStyle>
          <a:p>
            <a:pPr>
              <a:defRPr/>
            </a:pPr>
            <a:fld id="{135077E9-4ECE-4EA1-AA0F-E0FB5E284B6F}" type="slidenum">
              <a:rPr lang="ru-RU"/>
              <a:pPr>
                <a:defRPr/>
              </a:pPr>
              <a:t>‹#›</a:t>
            </a:fld>
            <a:endParaRPr lang="ru-RU"/>
          </a:p>
        </p:txBody>
      </p:sp>
    </p:spTree>
  </p:cSld>
  <p:clrMapOvr>
    <a:masterClrMapping/>
  </p:clrMapOvr>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type="txAndObj" preserve="1">
  <p:cSld name="Заголовок, текст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92100"/>
            <a:ext cx="8229600" cy="1384300"/>
          </a:xfrm>
        </p:spPr>
        <p:txBody>
          <a:bodyPr/>
          <a:lstStyle/>
          <a:p>
            <a:r>
              <a:rPr lang="ru-RU" smtClean="0"/>
              <a:t>Образец заголовка</a:t>
            </a:r>
            <a:endParaRPr lang="ru-RU"/>
          </a:p>
        </p:txBody>
      </p:sp>
      <p:sp>
        <p:nvSpPr>
          <p:cNvPr id="3" name="Текст 2"/>
          <p:cNvSpPr>
            <a:spLocks noGrp="1"/>
          </p:cNvSpPr>
          <p:nvPr>
            <p:ph type="body" sz="half" idx="1"/>
          </p:nvPr>
        </p:nvSpPr>
        <p:spPr>
          <a:xfrm>
            <a:off x="457200" y="1905000"/>
            <a:ext cx="4038600" cy="41148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905000"/>
            <a:ext cx="4038600" cy="41148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4"/>
          <p:cNvSpPr>
            <a:spLocks noGrp="1" noChangeArrowheads="1"/>
          </p:cNvSpPr>
          <p:nvPr>
            <p:ph type="dt" sz="half" idx="10"/>
          </p:nvPr>
        </p:nvSpPr>
        <p:spPr>
          <a:ln/>
        </p:spPr>
        <p:txBody>
          <a:bodyPr/>
          <a:lstStyle>
            <a:lvl1pPr>
              <a:defRPr/>
            </a:lvl1pPr>
          </a:lstStyle>
          <a:p>
            <a:pPr>
              <a:defRPr/>
            </a:pPr>
            <a:endParaRPr lang="ru-RU"/>
          </a:p>
        </p:txBody>
      </p:sp>
      <p:sp>
        <p:nvSpPr>
          <p:cNvPr id="6" name="Rectangle 5"/>
          <p:cNvSpPr>
            <a:spLocks noGrp="1" noChangeArrowheads="1"/>
          </p:cNvSpPr>
          <p:nvPr>
            <p:ph type="ftr" sz="quarter" idx="11"/>
          </p:nvPr>
        </p:nvSpPr>
        <p:spPr>
          <a:ln/>
        </p:spPr>
        <p:txBody>
          <a:bodyPr/>
          <a:lstStyle>
            <a:lvl1pPr>
              <a:defRPr/>
            </a:lvl1pPr>
          </a:lstStyle>
          <a:p>
            <a:pPr>
              <a:defRPr/>
            </a:pPr>
            <a:endParaRPr lang="ru-RU"/>
          </a:p>
        </p:txBody>
      </p:sp>
      <p:sp>
        <p:nvSpPr>
          <p:cNvPr id="7" name="Rectangle 6"/>
          <p:cNvSpPr>
            <a:spLocks noGrp="1" noChangeArrowheads="1"/>
          </p:cNvSpPr>
          <p:nvPr>
            <p:ph type="sldNum" sz="quarter" idx="12"/>
          </p:nvPr>
        </p:nvSpPr>
        <p:spPr>
          <a:ln/>
        </p:spPr>
        <p:txBody>
          <a:bodyPr/>
          <a:lstStyle>
            <a:lvl1pPr>
              <a:defRPr/>
            </a:lvl1pPr>
          </a:lstStyle>
          <a:p>
            <a:pPr>
              <a:defRPr/>
            </a:pPr>
            <a:fld id="{ECF2EE7F-1442-4412-AF96-440F8F60A560}" type="slidenum">
              <a:rPr lang="ru-RU"/>
              <a:pPr>
                <a:defRPr/>
              </a:pPr>
              <a:t>‹#›</a:t>
            </a:fld>
            <a:endParaRPr lang="ru-RU"/>
          </a:p>
        </p:txBody>
      </p:sp>
    </p:spTree>
  </p:cSld>
  <p:clrMapOvr>
    <a:masterClrMapping/>
  </p:clrMapOvr>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showMasterSp="0" showMasterPhAnim="0" type="title" preserve="1">
  <p:cSld name="Титульный слайд">
    <p:spTree>
      <p:nvGrpSpPr>
        <p:cNvPr id="1" name=""/>
        <p:cNvGrpSpPr/>
        <p:nvPr/>
      </p:nvGrpSpPr>
      <p:grpSpPr>
        <a:xfrm>
          <a:off x="0" y="0"/>
          <a:ext cx="0" cy="0"/>
          <a:chOff x="0" y="0"/>
          <a:chExt cx="0" cy="0"/>
        </a:xfrm>
      </p:grpSpPr>
      <p:grpSp>
        <p:nvGrpSpPr>
          <p:cNvPr id="4" name="Group 2"/>
          <p:cNvGrpSpPr>
            <a:grpSpLocks/>
          </p:cNvGrpSpPr>
          <p:nvPr/>
        </p:nvGrpSpPr>
        <p:grpSpPr bwMode="auto">
          <a:xfrm>
            <a:off x="2084388" y="296863"/>
            <a:ext cx="6823075" cy="5353050"/>
            <a:chOff x="1313" y="187"/>
            <a:chExt cx="4298" cy="3372"/>
          </a:xfrm>
        </p:grpSpPr>
        <p:grpSp>
          <p:nvGrpSpPr>
            <p:cNvPr id="5" name="Group 3"/>
            <p:cNvGrpSpPr>
              <a:grpSpLocks/>
            </p:cNvGrpSpPr>
            <p:nvPr/>
          </p:nvGrpSpPr>
          <p:grpSpPr bwMode="auto">
            <a:xfrm>
              <a:off x="2194" y="601"/>
              <a:ext cx="596" cy="447"/>
              <a:chOff x="0" y="0"/>
              <a:chExt cx="768" cy="576"/>
            </a:xfrm>
          </p:grpSpPr>
          <p:sp>
            <p:nvSpPr>
              <p:cNvPr id="135" name="Oval 4"/>
              <p:cNvSpPr>
                <a:spLocks noChangeArrowheads="1"/>
              </p:cNvSpPr>
              <p:nvPr/>
            </p:nvSpPr>
            <p:spPr bwMode="hidden">
              <a:xfrm>
                <a:off x="0" y="0"/>
                <a:ext cx="768" cy="576"/>
              </a:xfrm>
              <a:prstGeom prst="ellipse">
                <a:avLst/>
              </a:prstGeom>
              <a:gradFill rotWithShape="0">
                <a:gsLst>
                  <a:gs pos="0">
                    <a:schemeClr val="bg2"/>
                  </a:gs>
                  <a:gs pos="100000">
                    <a:schemeClr val="bg1"/>
                  </a:gs>
                </a:gsLst>
                <a:path path="shape">
                  <a:fillToRect l="50000" t="50000" r="50000" b="50000"/>
                </a:path>
              </a:gradFill>
              <a:ln w="9525">
                <a:noFill/>
                <a:round/>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136" name="Oval 5"/>
              <p:cNvSpPr>
                <a:spLocks noChangeArrowheads="1"/>
              </p:cNvSpPr>
              <p:nvPr/>
            </p:nvSpPr>
            <p:spPr bwMode="hidden">
              <a:xfrm>
                <a:off x="276" y="253"/>
                <a:ext cx="187" cy="107"/>
              </a:xfrm>
              <a:prstGeom prst="ellipse">
                <a:avLst/>
              </a:prstGeom>
              <a:gradFill rotWithShape="0">
                <a:gsLst>
                  <a:gs pos="0">
                    <a:schemeClr val="accent1"/>
                  </a:gs>
                  <a:gs pos="100000">
                    <a:schemeClr val="bg2"/>
                  </a:gs>
                </a:gsLst>
                <a:path path="shape">
                  <a:fillToRect l="50000" t="50000" r="50000" b="50000"/>
                </a:path>
              </a:gradFill>
              <a:ln w="9525">
                <a:noFill/>
                <a:round/>
                <a:headEnd/>
                <a:tailEnd/>
              </a:ln>
              <a:effectLst/>
            </p:spPr>
            <p:txBody>
              <a:bodyPr wrap="none" anchor="ctr"/>
              <a:lstStyle/>
              <a:p>
                <a:pPr fontAlgn="auto">
                  <a:spcBef>
                    <a:spcPts val="0"/>
                  </a:spcBef>
                  <a:spcAft>
                    <a:spcPts val="0"/>
                  </a:spcAft>
                  <a:defRPr/>
                </a:pPr>
                <a:endParaRPr lang="ru-RU">
                  <a:latin typeface="+mn-lt"/>
                  <a:cs typeface="+mn-cs"/>
                </a:endParaRPr>
              </a:p>
            </p:txBody>
          </p:sp>
        </p:grpSp>
        <p:grpSp>
          <p:nvGrpSpPr>
            <p:cNvPr id="6" name="Group 6"/>
            <p:cNvGrpSpPr>
              <a:grpSpLocks/>
            </p:cNvGrpSpPr>
            <p:nvPr/>
          </p:nvGrpSpPr>
          <p:grpSpPr bwMode="auto">
            <a:xfrm>
              <a:off x="1312" y="187"/>
              <a:ext cx="4299" cy="3372"/>
              <a:chOff x="0" y="0"/>
              <a:chExt cx="5533" cy="4341"/>
            </a:xfrm>
          </p:grpSpPr>
          <p:grpSp>
            <p:nvGrpSpPr>
              <p:cNvPr id="22" name="Group 7"/>
              <p:cNvGrpSpPr>
                <a:grpSpLocks/>
              </p:cNvGrpSpPr>
              <p:nvPr/>
            </p:nvGrpSpPr>
            <p:grpSpPr bwMode="auto">
              <a:xfrm>
                <a:off x="0" y="0"/>
                <a:ext cx="5470" cy="4341"/>
                <a:chOff x="0" y="0"/>
                <a:chExt cx="5470" cy="4341"/>
              </a:xfrm>
            </p:grpSpPr>
            <p:grpSp>
              <p:nvGrpSpPr>
                <p:cNvPr id="33" name="Group 8"/>
                <p:cNvGrpSpPr>
                  <a:grpSpLocks/>
                </p:cNvGrpSpPr>
                <p:nvPr/>
              </p:nvGrpSpPr>
              <p:grpSpPr bwMode="auto">
                <a:xfrm>
                  <a:off x="1339" y="787"/>
                  <a:ext cx="2919" cy="2150"/>
                  <a:chOff x="1265" y="815"/>
                  <a:chExt cx="2919" cy="2150"/>
                </a:xfrm>
              </p:grpSpPr>
              <p:sp>
                <p:nvSpPr>
                  <p:cNvPr id="133" name="Oval 9"/>
                  <p:cNvSpPr>
                    <a:spLocks noChangeArrowheads="1"/>
                  </p:cNvSpPr>
                  <p:nvPr/>
                </p:nvSpPr>
                <p:spPr bwMode="hidden">
                  <a:xfrm>
                    <a:off x="1265" y="815"/>
                    <a:ext cx="2919" cy="2150"/>
                  </a:xfrm>
                  <a:prstGeom prst="ellipse">
                    <a:avLst/>
                  </a:prstGeom>
                  <a:gradFill rotWithShape="0">
                    <a:gsLst>
                      <a:gs pos="0">
                        <a:schemeClr val="bg2"/>
                      </a:gs>
                      <a:gs pos="100000">
                        <a:schemeClr val="bg1"/>
                      </a:gs>
                    </a:gsLst>
                    <a:path path="shape">
                      <a:fillToRect l="50000" t="50000" r="50000" b="50000"/>
                    </a:path>
                  </a:gradFill>
                  <a:ln w="9525">
                    <a:noFill/>
                    <a:round/>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134" name="Oval 10"/>
                  <p:cNvSpPr>
                    <a:spLocks noChangeArrowheads="1"/>
                  </p:cNvSpPr>
                  <p:nvPr/>
                </p:nvSpPr>
                <p:spPr bwMode="hidden">
                  <a:xfrm>
                    <a:off x="2379" y="1601"/>
                    <a:ext cx="578" cy="406"/>
                  </a:xfrm>
                  <a:prstGeom prst="ellipse">
                    <a:avLst/>
                  </a:prstGeom>
                  <a:gradFill rotWithShape="0">
                    <a:gsLst>
                      <a:gs pos="0">
                        <a:schemeClr val="accent2"/>
                      </a:gs>
                      <a:gs pos="100000">
                        <a:schemeClr val="bg2"/>
                      </a:gs>
                    </a:gsLst>
                    <a:path path="shape">
                      <a:fillToRect l="50000" t="50000" r="50000" b="50000"/>
                    </a:path>
                  </a:gradFill>
                  <a:ln w="9525">
                    <a:noFill/>
                    <a:round/>
                    <a:headEnd/>
                    <a:tailEnd/>
                  </a:ln>
                  <a:effectLst/>
                </p:spPr>
                <p:txBody>
                  <a:bodyPr wrap="none" anchor="ctr"/>
                  <a:lstStyle/>
                  <a:p>
                    <a:pPr fontAlgn="auto">
                      <a:spcBef>
                        <a:spcPts val="0"/>
                      </a:spcBef>
                      <a:spcAft>
                        <a:spcPts val="0"/>
                      </a:spcAft>
                      <a:defRPr/>
                    </a:pPr>
                    <a:endParaRPr lang="ru-RU">
                      <a:latin typeface="+mn-lt"/>
                      <a:cs typeface="+mn-cs"/>
                    </a:endParaRPr>
                  </a:p>
                </p:txBody>
              </p:sp>
            </p:grpSp>
            <p:grpSp>
              <p:nvGrpSpPr>
                <p:cNvPr id="34" name="Group 11"/>
                <p:cNvGrpSpPr>
                  <a:grpSpLocks/>
                </p:cNvGrpSpPr>
                <p:nvPr/>
              </p:nvGrpSpPr>
              <p:grpSpPr bwMode="auto">
                <a:xfrm>
                  <a:off x="0" y="0"/>
                  <a:ext cx="5470" cy="4341"/>
                  <a:chOff x="0" y="0"/>
                  <a:chExt cx="5470" cy="4341"/>
                </a:xfrm>
              </p:grpSpPr>
              <p:grpSp>
                <p:nvGrpSpPr>
                  <p:cNvPr id="35" name="Group 12"/>
                  <p:cNvGrpSpPr>
                    <a:grpSpLocks/>
                  </p:cNvGrpSpPr>
                  <p:nvPr/>
                </p:nvGrpSpPr>
                <p:grpSpPr bwMode="auto">
                  <a:xfrm>
                    <a:off x="3544" y="1503"/>
                    <a:ext cx="1259" cy="2325"/>
                    <a:chOff x="3470" y="1531"/>
                    <a:chExt cx="1259" cy="2325"/>
                  </a:xfrm>
                </p:grpSpPr>
                <p:sp>
                  <p:nvSpPr>
                    <p:cNvPr id="131" name="Freeform 13"/>
                    <p:cNvSpPr>
                      <a:spLocks/>
                    </p:cNvSpPr>
                    <p:nvPr/>
                  </p:nvSpPr>
                  <p:spPr bwMode="hidden">
                    <a:xfrm rot="2711884">
                      <a:off x="2764" y="2237"/>
                      <a:ext cx="1725" cy="313"/>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a:noFill/>
                      <a:round/>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132" name="Freeform 14"/>
                    <p:cNvSpPr>
                      <a:spLocks/>
                    </p:cNvSpPr>
                    <p:nvPr/>
                  </p:nvSpPr>
                  <p:spPr bwMode="hidden">
                    <a:xfrm rot="2711884">
                      <a:off x="4022" y="3149"/>
                      <a:ext cx="924" cy="490"/>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cs typeface="+mn-cs"/>
                      </a:endParaRPr>
                    </a:p>
                  </p:txBody>
                </p:sp>
              </p:grpSp>
              <p:grpSp>
                <p:nvGrpSpPr>
                  <p:cNvPr id="36" name="Group 15"/>
                  <p:cNvGrpSpPr>
                    <a:grpSpLocks/>
                  </p:cNvGrpSpPr>
                  <p:nvPr/>
                </p:nvGrpSpPr>
                <p:grpSpPr bwMode="auto">
                  <a:xfrm>
                    <a:off x="2938" y="1992"/>
                    <a:ext cx="2462" cy="1331"/>
                    <a:chOff x="2864" y="2020"/>
                    <a:chExt cx="2462" cy="1331"/>
                  </a:xfrm>
                </p:grpSpPr>
                <p:sp>
                  <p:nvSpPr>
                    <p:cNvPr id="129" name="Freeform 16"/>
                    <p:cNvSpPr>
                      <a:spLocks/>
                    </p:cNvSpPr>
                    <p:nvPr/>
                  </p:nvSpPr>
                  <p:spPr bwMode="hidden">
                    <a:xfrm rot="2104081">
                      <a:off x="2864" y="2020"/>
                      <a:ext cx="1813" cy="346"/>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cs typeface="+mn-cs"/>
                      </a:endParaRPr>
                    </a:p>
                  </p:txBody>
                </p:sp>
                <p:sp>
                  <p:nvSpPr>
                    <p:cNvPr id="130" name="Freeform 17"/>
                    <p:cNvSpPr>
                      <a:spLocks/>
                    </p:cNvSpPr>
                    <p:nvPr/>
                  </p:nvSpPr>
                  <p:spPr bwMode="hidden">
                    <a:xfrm rot="2104081">
                      <a:off x="4352" y="2806"/>
                      <a:ext cx="974" cy="545"/>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a:effectLst/>
                  </p:spPr>
                  <p:txBody>
                    <a:bodyPr wrap="none" anchor="ctr"/>
                    <a:lstStyle/>
                    <a:p>
                      <a:pPr fontAlgn="auto">
                        <a:spcBef>
                          <a:spcPts val="0"/>
                        </a:spcBef>
                        <a:spcAft>
                          <a:spcPts val="0"/>
                        </a:spcAft>
                        <a:defRPr/>
                      </a:pPr>
                      <a:endParaRPr lang="ru-RU">
                        <a:latin typeface="+mn-lt"/>
                        <a:cs typeface="+mn-cs"/>
                      </a:endParaRPr>
                    </a:p>
                  </p:txBody>
                </p:sp>
              </p:grpSp>
              <p:grpSp>
                <p:nvGrpSpPr>
                  <p:cNvPr id="37" name="Group 18"/>
                  <p:cNvGrpSpPr>
                    <a:grpSpLocks/>
                  </p:cNvGrpSpPr>
                  <p:nvPr/>
                </p:nvGrpSpPr>
                <p:grpSpPr bwMode="auto">
                  <a:xfrm>
                    <a:off x="2970" y="1804"/>
                    <a:ext cx="2478" cy="1064"/>
                    <a:chOff x="2896" y="1832"/>
                    <a:chExt cx="2478" cy="1064"/>
                  </a:xfrm>
                </p:grpSpPr>
                <p:sp>
                  <p:nvSpPr>
                    <p:cNvPr id="127" name="Freeform 19"/>
                    <p:cNvSpPr>
                      <a:spLocks/>
                    </p:cNvSpPr>
                    <p:nvPr/>
                  </p:nvSpPr>
                  <p:spPr bwMode="hidden">
                    <a:xfrm rot="1582915">
                      <a:off x="2896" y="1832"/>
                      <a:ext cx="1736" cy="304"/>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cs typeface="+mn-cs"/>
                      </a:endParaRPr>
                    </a:p>
                  </p:txBody>
                </p:sp>
                <p:sp>
                  <p:nvSpPr>
                    <p:cNvPr id="128" name="Freeform 20"/>
                    <p:cNvSpPr>
                      <a:spLocks/>
                    </p:cNvSpPr>
                    <p:nvPr/>
                  </p:nvSpPr>
                  <p:spPr bwMode="hidden">
                    <a:xfrm rot="1582915">
                      <a:off x="4442" y="2420"/>
                      <a:ext cx="932" cy="476"/>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a:effectLst/>
                  </p:spPr>
                  <p:txBody>
                    <a:bodyPr wrap="none" anchor="ctr"/>
                    <a:lstStyle/>
                    <a:p>
                      <a:pPr fontAlgn="auto">
                        <a:spcBef>
                          <a:spcPts val="0"/>
                        </a:spcBef>
                        <a:spcAft>
                          <a:spcPts val="0"/>
                        </a:spcAft>
                        <a:defRPr/>
                      </a:pPr>
                      <a:endParaRPr lang="ru-RU">
                        <a:latin typeface="+mn-lt"/>
                        <a:cs typeface="+mn-cs"/>
                      </a:endParaRPr>
                    </a:p>
                  </p:txBody>
                </p:sp>
              </p:grpSp>
              <p:grpSp>
                <p:nvGrpSpPr>
                  <p:cNvPr id="38" name="Group 21"/>
                  <p:cNvGrpSpPr>
                    <a:grpSpLocks/>
                  </p:cNvGrpSpPr>
                  <p:nvPr/>
                </p:nvGrpSpPr>
                <p:grpSpPr bwMode="auto">
                  <a:xfrm>
                    <a:off x="2998" y="1608"/>
                    <a:ext cx="2472" cy="927"/>
                    <a:chOff x="2924" y="1636"/>
                    <a:chExt cx="2472" cy="927"/>
                  </a:xfrm>
                </p:grpSpPr>
                <p:sp>
                  <p:nvSpPr>
                    <p:cNvPr id="125" name="Freeform 22"/>
                    <p:cNvSpPr>
                      <a:spLocks/>
                    </p:cNvSpPr>
                    <p:nvPr/>
                  </p:nvSpPr>
                  <p:spPr bwMode="hidden">
                    <a:xfrm rot="1080363">
                      <a:off x="2924" y="1636"/>
                      <a:ext cx="1677" cy="335"/>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cs typeface="+mn-cs"/>
                      </a:endParaRPr>
                    </a:p>
                  </p:txBody>
                </p:sp>
                <p:sp>
                  <p:nvSpPr>
                    <p:cNvPr id="126" name="Freeform 23"/>
                    <p:cNvSpPr>
                      <a:spLocks/>
                    </p:cNvSpPr>
                    <p:nvPr/>
                  </p:nvSpPr>
                  <p:spPr bwMode="hidden">
                    <a:xfrm rot="1080363">
                      <a:off x="4495" y="2036"/>
                      <a:ext cx="901" cy="527"/>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a:effectLst/>
                  </p:spPr>
                  <p:txBody>
                    <a:bodyPr wrap="none" anchor="ctr"/>
                    <a:lstStyle/>
                    <a:p>
                      <a:pPr fontAlgn="auto">
                        <a:spcBef>
                          <a:spcPts val="0"/>
                        </a:spcBef>
                        <a:spcAft>
                          <a:spcPts val="0"/>
                        </a:spcAft>
                        <a:defRPr/>
                      </a:pPr>
                      <a:endParaRPr lang="ru-RU">
                        <a:latin typeface="+mn-lt"/>
                        <a:cs typeface="+mn-cs"/>
                      </a:endParaRPr>
                    </a:p>
                  </p:txBody>
                </p:sp>
              </p:grpSp>
              <p:grpSp>
                <p:nvGrpSpPr>
                  <p:cNvPr id="39" name="Group 24"/>
                  <p:cNvGrpSpPr>
                    <a:grpSpLocks/>
                  </p:cNvGrpSpPr>
                  <p:nvPr/>
                </p:nvGrpSpPr>
                <p:grpSpPr bwMode="auto">
                  <a:xfrm>
                    <a:off x="3032" y="1386"/>
                    <a:ext cx="2341" cy="657"/>
                    <a:chOff x="2958" y="1414"/>
                    <a:chExt cx="2341" cy="657"/>
                  </a:xfrm>
                </p:grpSpPr>
                <p:sp>
                  <p:nvSpPr>
                    <p:cNvPr id="123" name="Freeform 25"/>
                    <p:cNvSpPr>
                      <a:spLocks/>
                    </p:cNvSpPr>
                    <p:nvPr/>
                  </p:nvSpPr>
                  <p:spPr bwMode="hidden">
                    <a:xfrm rot="463793">
                      <a:off x="2958" y="1414"/>
                      <a:ext cx="1544" cy="312"/>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cs typeface="+mn-cs"/>
                      </a:endParaRPr>
                    </a:p>
                  </p:txBody>
                </p:sp>
                <p:sp>
                  <p:nvSpPr>
                    <p:cNvPr id="124" name="Freeform 26"/>
                    <p:cNvSpPr>
                      <a:spLocks/>
                    </p:cNvSpPr>
                    <p:nvPr/>
                  </p:nvSpPr>
                  <p:spPr bwMode="hidden">
                    <a:xfrm rot="463793">
                      <a:off x="4469" y="1582"/>
                      <a:ext cx="830" cy="489"/>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a:effectLst/>
                  </p:spPr>
                  <p:txBody>
                    <a:bodyPr wrap="none" anchor="ctr"/>
                    <a:lstStyle/>
                    <a:p>
                      <a:pPr fontAlgn="auto">
                        <a:spcBef>
                          <a:spcPts val="0"/>
                        </a:spcBef>
                        <a:spcAft>
                          <a:spcPts val="0"/>
                        </a:spcAft>
                        <a:defRPr/>
                      </a:pPr>
                      <a:endParaRPr lang="ru-RU">
                        <a:latin typeface="+mn-lt"/>
                        <a:cs typeface="+mn-cs"/>
                      </a:endParaRPr>
                    </a:p>
                  </p:txBody>
                </p:sp>
              </p:grpSp>
              <p:grpSp>
                <p:nvGrpSpPr>
                  <p:cNvPr id="40" name="Group 27"/>
                  <p:cNvGrpSpPr>
                    <a:grpSpLocks/>
                  </p:cNvGrpSpPr>
                  <p:nvPr/>
                </p:nvGrpSpPr>
                <p:grpSpPr bwMode="auto">
                  <a:xfrm>
                    <a:off x="3057" y="1241"/>
                    <a:ext cx="2150" cy="342"/>
                    <a:chOff x="2983" y="1269"/>
                    <a:chExt cx="2150" cy="342"/>
                  </a:xfrm>
                </p:grpSpPr>
                <p:sp>
                  <p:nvSpPr>
                    <p:cNvPr id="121" name="Freeform 28"/>
                    <p:cNvSpPr>
                      <a:spLocks/>
                    </p:cNvSpPr>
                    <p:nvPr/>
                  </p:nvSpPr>
                  <p:spPr bwMode="hidden">
                    <a:xfrm rot="-84182">
                      <a:off x="2983" y="1290"/>
                      <a:ext cx="1404" cy="219"/>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cs typeface="+mn-cs"/>
                      </a:endParaRPr>
                    </a:p>
                  </p:txBody>
                </p:sp>
                <p:sp>
                  <p:nvSpPr>
                    <p:cNvPr id="122" name="Freeform 29"/>
                    <p:cNvSpPr>
                      <a:spLocks/>
                    </p:cNvSpPr>
                    <p:nvPr/>
                  </p:nvSpPr>
                  <p:spPr bwMode="hidden">
                    <a:xfrm rot="-84182">
                      <a:off x="4379" y="1269"/>
                      <a:ext cx="754" cy="342"/>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a:effectLst/>
                  </p:spPr>
                  <p:txBody>
                    <a:bodyPr wrap="none" anchor="ctr"/>
                    <a:lstStyle/>
                    <a:p>
                      <a:pPr fontAlgn="auto">
                        <a:spcBef>
                          <a:spcPts val="0"/>
                        </a:spcBef>
                        <a:spcAft>
                          <a:spcPts val="0"/>
                        </a:spcAft>
                        <a:defRPr/>
                      </a:pPr>
                      <a:endParaRPr lang="ru-RU">
                        <a:latin typeface="+mn-lt"/>
                        <a:cs typeface="+mn-cs"/>
                      </a:endParaRPr>
                    </a:p>
                  </p:txBody>
                </p:sp>
              </p:grpSp>
              <p:grpSp>
                <p:nvGrpSpPr>
                  <p:cNvPr id="41" name="Group 30"/>
                  <p:cNvGrpSpPr>
                    <a:grpSpLocks/>
                  </p:cNvGrpSpPr>
                  <p:nvPr/>
                </p:nvGrpSpPr>
                <p:grpSpPr bwMode="auto">
                  <a:xfrm>
                    <a:off x="3012" y="890"/>
                    <a:ext cx="1879" cy="426"/>
                    <a:chOff x="2938" y="918"/>
                    <a:chExt cx="1879" cy="426"/>
                  </a:xfrm>
                </p:grpSpPr>
                <p:sp>
                  <p:nvSpPr>
                    <p:cNvPr id="119" name="Freeform 31"/>
                    <p:cNvSpPr>
                      <a:spLocks/>
                    </p:cNvSpPr>
                    <p:nvPr/>
                  </p:nvSpPr>
                  <p:spPr bwMode="hidden">
                    <a:xfrm rot="-802576">
                      <a:off x="2938" y="1129"/>
                      <a:ext cx="1233" cy="215"/>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cs typeface="+mn-cs"/>
                      </a:endParaRPr>
                    </a:p>
                  </p:txBody>
                </p:sp>
                <p:sp>
                  <p:nvSpPr>
                    <p:cNvPr id="120" name="Freeform 32"/>
                    <p:cNvSpPr>
                      <a:spLocks/>
                    </p:cNvSpPr>
                    <p:nvPr/>
                  </p:nvSpPr>
                  <p:spPr bwMode="hidden">
                    <a:xfrm rot="-802576">
                      <a:off x="4155" y="918"/>
                      <a:ext cx="662" cy="337"/>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a:effectLst/>
                  </p:spPr>
                  <p:txBody>
                    <a:bodyPr wrap="none" anchor="ctr"/>
                    <a:lstStyle/>
                    <a:p>
                      <a:pPr fontAlgn="auto">
                        <a:spcBef>
                          <a:spcPts val="0"/>
                        </a:spcBef>
                        <a:spcAft>
                          <a:spcPts val="0"/>
                        </a:spcAft>
                        <a:defRPr/>
                      </a:pPr>
                      <a:endParaRPr lang="ru-RU">
                        <a:latin typeface="+mn-lt"/>
                        <a:cs typeface="+mn-cs"/>
                      </a:endParaRPr>
                    </a:p>
                  </p:txBody>
                </p:sp>
              </p:grpSp>
              <p:grpSp>
                <p:nvGrpSpPr>
                  <p:cNvPr id="42" name="Group 33"/>
                  <p:cNvGrpSpPr>
                    <a:grpSpLocks/>
                  </p:cNvGrpSpPr>
                  <p:nvPr/>
                </p:nvGrpSpPr>
                <p:grpSpPr bwMode="auto">
                  <a:xfrm>
                    <a:off x="711" y="1625"/>
                    <a:ext cx="1257" cy="2326"/>
                    <a:chOff x="637" y="1653"/>
                    <a:chExt cx="1257" cy="2326"/>
                  </a:xfrm>
                </p:grpSpPr>
                <p:sp>
                  <p:nvSpPr>
                    <p:cNvPr id="117" name="Freeform 34"/>
                    <p:cNvSpPr>
                      <a:spLocks/>
                    </p:cNvSpPr>
                    <p:nvPr/>
                  </p:nvSpPr>
                  <p:spPr bwMode="hidden">
                    <a:xfrm rot="18888116" flipH="1">
                      <a:off x="876" y="2358"/>
                      <a:ext cx="1724" cy="313"/>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cs typeface="+mn-cs"/>
                      </a:endParaRPr>
                    </a:p>
                  </p:txBody>
                </p:sp>
                <p:sp>
                  <p:nvSpPr>
                    <p:cNvPr id="118" name="Freeform 35"/>
                    <p:cNvSpPr>
                      <a:spLocks/>
                    </p:cNvSpPr>
                    <p:nvPr/>
                  </p:nvSpPr>
                  <p:spPr bwMode="hidden">
                    <a:xfrm rot="18888116" flipH="1">
                      <a:off x="419" y="3271"/>
                      <a:ext cx="926" cy="490"/>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cs typeface="+mn-cs"/>
                      </a:endParaRPr>
                    </a:p>
                  </p:txBody>
                </p:sp>
              </p:grpSp>
              <p:grpSp>
                <p:nvGrpSpPr>
                  <p:cNvPr id="43" name="Group 36"/>
                  <p:cNvGrpSpPr>
                    <a:grpSpLocks/>
                  </p:cNvGrpSpPr>
                  <p:nvPr/>
                </p:nvGrpSpPr>
                <p:grpSpPr bwMode="auto">
                  <a:xfrm>
                    <a:off x="69" y="2168"/>
                    <a:ext cx="2462" cy="1333"/>
                    <a:chOff x="-5" y="2196"/>
                    <a:chExt cx="2462" cy="1333"/>
                  </a:xfrm>
                </p:grpSpPr>
                <p:sp>
                  <p:nvSpPr>
                    <p:cNvPr id="115" name="Freeform 37"/>
                    <p:cNvSpPr>
                      <a:spLocks/>
                    </p:cNvSpPr>
                    <p:nvPr/>
                  </p:nvSpPr>
                  <p:spPr bwMode="hidden">
                    <a:xfrm rot="19495919" flipH="1">
                      <a:off x="644" y="2196"/>
                      <a:ext cx="1812" cy="348"/>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cs typeface="+mn-cs"/>
                      </a:endParaRPr>
                    </a:p>
                  </p:txBody>
                </p:sp>
                <p:sp>
                  <p:nvSpPr>
                    <p:cNvPr id="116" name="Freeform 38"/>
                    <p:cNvSpPr>
                      <a:spLocks/>
                    </p:cNvSpPr>
                    <p:nvPr/>
                  </p:nvSpPr>
                  <p:spPr bwMode="hidden">
                    <a:xfrm rot="19495919" flipH="1">
                      <a:off x="-5" y="2984"/>
                      <a:ext cx="973" cy="546"/>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cs typeface="+mn-cs"/>
                      </a:endParaRPr>
                    </a:p>
                  </p:txBody>
                </p:sp>
              </p:grpSp>
              <p:grpSp>
                <p:nvGrpSpPr>
                  <p:cNvPr id="44" name="Group 39"/>
                  <p:cNvGrpSpPr>
                    <a:grpSpLocks/>
                  </p:cNvGrpSpPr>
                  <p:nvPr/>
                </p:nvGrpSpPr>
                <p:grpSpPr bwMode="auto">
                  <a:xfrm>
                    <a:off x="22" y="1981"/>
                    <a:ext cx="2477" cy="1063"/>
                    <a:chOff x="-52" y="2009"/>
                    <a:chExt cx="2477" cy="1063"/>
                  </a:xfrm>
                </p:grpSpPr>
                <p:sp>
                  <p:nvSpPr>
                    <p:cNvPr id="113" name="Freeform 40"/>
                    <p:cNvSpPr>
                      <a:spLocks/>
                    </p:cNvSpPr>
                    <p:nvPr/>
                  </p:nvSpPr>
                  <p:spPr bwMode="hidden">
                    <a:xfrm rot="20017085" flipH="1">
                      <a:off x="689" y="2009"/>
                      <a:ext cx="1736" cy="304"/>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cs typeface="+mn-cs"/>
                      </a:endParaRPr>
                    </a:p>
                  </p:txBody>
                </p:sp>
                <p:sp>
                  <p:nvSpPr>
                    <p:cNvPr id="114" name="Freeform 41"/>
                    <p:cNvSpPr>
                      <a:spLocks/>
                    </p:cNvSpPr>
                    <p:nvPr/>
                  </p:nvSpPr>
                  <p:spPr bwMode="hidden">
                    <a:xfrm rot="20017085" flipH="1">
                      <a:off x="-52" y="2596"/>
                      <a:ext cx="932" cy="476"/>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cs typeface="+mn-cs"/>
                      </a:endParaRPr>
                    </a:p>
                  </p:txBody>
                </p:sp>
              </p:grpSp>
              <p:grpSp>
                <p:nvGrpSpPr>
                  <p:cNvPr id="45" name="Group 42"/>
                  <p:cNvGrpSpPr>
                    <a:grpSpLocks/>
                  </p:cNvGrpSpPr>
                  <p:nvPr/>
                </p:nvGrpSpPr>
                <p:grpSpPr bwMode="auto">
                  <a:xfrm>
                    <a:off x="0" y="1786"/>
                    <a:ext cx="2472" cy="927"/>
                    <a:chOff x="-74" y="1814"/>
                    <a:chExt cx="2472" cy="927"/>
                  </a:xfrm>
                </p:grpSpPr>
                <p:sp>
                  <p:nvSpPr>
                    <p:cNvPr id="111" name="Freeform 43"/>
                    <p:cNvSpPr>
                      <a:spLocks/>
                    </p:cNvSpPr>
                    <p:nvPr/>
                  </p:nvSpPr>
                  <p:spPr bwMode="hidden">
                    <a:xfrm rot="20519637" flipH="1">
                      <a:off x="721" y="1814"/>
                      <a:ext cx="1677" cy="335"/>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cs typeface="+mn-cs"/>
                      </a:endParaRPr>
                    </a:p>
                  </p:txBody>
                </p:sp>
                <p:sp>
                  <p:nvSpPr>
                    <p:cNvPr id="112" name="Freeform 44"/>
                    <p:cNvSpPr>
                      <a:spLocks/>
                    </p:cNvSpPr>
                    <p:nvPr/>
                  </p:nvSpPr>
                  <p:spPr bwMode="hidden">
                    <a:xfrm rot="20519637" flipH="1">
                      <a:off x="-74" y="2214"/>
                      <a:ext cx="901" cy="527"/>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cs typeface="+mn-cs"/>
                      </a:endParaRPr>
                    </a:p>
                  </p:txBody>
                </p:sp>
              </p:grpSp>
              <p:grpSp>
                <p:nvGrpSpPr>
                  <p:cNvPr id="46" name="Group 45"/>
                  <p:cNvGrpSpPr>
                    <a:grpSpLocks/>
                  </p:cNvGrpSpPr>
                  <p:nvPr/>
                </p:nvGrpSpPr>
                <p:grpSpPr bwMode="auto">
                  <a:xfrm>
                    <a:off x="97" y="1563"/>
                    <a:ext cx="2340" cy="656"/>
                    <a:chOff x="23" y="1591"/>
                    <a:chExt cx="2340" cy="656"/>
                  </a:xfrm>
                </p:grpSpPr>
                <p:sp>
                  <p:nvSpPr>
                    <p:cNvPr id="109" name="Freeform 46"/>
                    <p:cNvSpPr>
                      <a:spLocks/>
                    </p:cNvSpPr>
                    <p:nvPr/>
                  </p:nvSpPr>
                  <p:spPr bwMode="hidden">
                    <a:xfrm rot="21136207" flipH="1">
                      <a:off x="818" y="1591"/>
                      <a:ext cx="1544" cy="313"/>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cs typeface="+mn-cs"/>
                      </a:endParaRPr>
                    </a:p>
                  </p:txBody>
                </p:sp>
                <p:sp>
                  <p:nvSpPr>
                    <p:cNvPr id="110" name="Freeform 47"/>
                    <p:cNvSpPr>
                      <a:spLocks/>
                    </p:cNvSpPr>
                    <p:nvPr/>
                  </p:nvSpPr>
                  <p:spPr bwMode="hidden">
                    <a:xfrm rot="21136207" flipH="1">
                      <a:off x="23" y="1758"/>
                      <a:ext cx="830" cy="489"/>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cs typeface="+mn-cs"/>
                      </a:endParaRPr>
                    </a:p>
                  </p:txBody>
                </p:sp>
              </p:grpSp>
              <p:grpSp>
                <p:nvGrpSpPr>
                  <p:cNvPr id="47" name="Group 48"/>
                  <p:cNvGrpSpPr>
                    <a:grpSpLocks/>
                  </p:cNvGrpSpPr>
                  <p:nvPr/>
                </p:nvGrpSpPr>
                <p:grpSpPr bwMode="auto">
                  <a:xfrm>
                    <a:off x="263" y="1417"/>
                    <a:ext cx="2150" cy="344"/>
                    <a:chOff x="189" y="1445"/>
                    <a:chExt cx="2150" cy="344"/>
                  </a:xfrm>
                </p:grpSpPr>
                <p:sp>
                  <p:nvSpPr>
                    <p:cNvPr id="107" name="Freeform 49"/>
                    <p:cNvSpPr>
                      <a:spLocks/>
                    </p:cNvSpPr>
                    <p:nvPr/>
                  </p:nvSpPr>
                  <p:spPr bwMode="hidden">
                    <a:xfrm rot="84182" flipH="1">
                      <a:off x="935" y="1466"/>
                      <a:ext cx="1404" cy="219"/>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cs typeface="+mn-cs"/>
                      </a:endParaRPr>
                    </a:p>
                  </p:txBody>
                </p:sp>
                <p:sp>
                  <p:nvSpPr>
                    <p:cNvPr id="108" name="Freeform 50"/>
                    <p:cNvSpPr>
                      <a:spLocks/>
                    </p:cNvSpPr>
                    <p:nvPr/>
                  </p:nvSpPr>
                  <p:spPr bwMode="hidden">
                    <a:xfrm rot="84182" flipH="1">
                      <a:off x="189" y="1445"/>
                      <a:ext cx="754" cy="344"/>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cs typeface="+mn-cs"/>
                      </a:endParaRPr>
                    </a:p>
                  </p:txBody>
                </p:sp>
              </p:grpSp>
              <p:grpSp>
                <p:nvGrpSpPr>
                  <p:cNvPr id="48" name="Group 51"/>
                  <p:cNvGrpSpPr>
                    <a:grpSpLocks/>
                  </p:cNvGrpSpPr>
                  <p:nvPr/>
                </p:nvGrpSpPr>
                <p:grpSpPr bwMode="auto">
                  <a:xfrm>
                    <a:off x="579" y="1066"/>
                    <a:ext cx="1879" cy="427"/>
                    <a:chOff x="505" y="1094"/>
                    <a:chExt cx="1879" cy="427"/>
                  </a:xfrm>
                </p:grpSpPr>
                <p:sp>
                  <p:nvSpPr>
                    <p:cNvPr id="105" name="Freeform 52"/>
                    <p:cNvSpPr>
                      <a:spLocks/>
                    </p:cNvSpPr>
                    <p:nvPr/>
                  </p:nvSpPr>
                  <p:spPr bwMode="hidden">
                    <a:xfrm rot="802576" flipH="1">
                      <a:off x="1151" y="1306"/>
                      <a:ext cx="1233" cy="215"/>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cs typeface="+mn-cs"/>
                      </a:endParaRPr>
                    </a:p>
                  </p:txBody>
                </p:sp>
                <p:sp>
                  <p:nvSpPr>
                    <p:cNvPr id="106" name="Freeform 53"/>
                    <p:cNvSpPr>
                      <a:spLocks/>
                    </p:cNvSpPr>
                    <p:nvPr/>
                  </p:nvSpPr>
                  <p:spPr bwMode="hidden">
                    <a:xfrm rot="802576" flipH="1">
                      <a:off x="505" y="1094"/>
                      <a:ext cx="662" cy="340"/>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a:noFill/>
                      <a:round/>
                      <a:headEnd/>
                      <a:tailEnd/>
                    </a:ln>
                    <a:effectLst/>
                  </p:spPr>
                  <p:txBody>
                    <a:bodyPr wrap="none" anchor="ctr"/>
                    <a:lstStyle/>
                    <a:p>
                      <a:pPr fontAlgn="auto">
                        <a:spcBef>
                          <a:spcPts val="0"/>
                        </a:spcBef>
                        <a:spcAft>
                          <a:spcPts val="0"/>
                        </a:spcAft>
                        <a:defRPr/>
                      </a:pPr>
                      <a:endParaRPr lang="ru-RU">
                        <a:latin typeface="+mn-lt"/>
                        <a:cs typeface="+mn-cs"/>
                      </a:endParaRPr>
                    </a:p>
                  </p:txBody>
                </p:sp>
              </p:grpSp>
              <p:grpSp>
                <p:nvGrpSpPr>
                  <p:cNvPr id="49" name="Group 54"/>
                  <p:cNvGrpSpPr>
                    <a:grpSpLocks/>
                  </p:cNvGrpSpPr>
                  <p:nvPr/>
                </p:nvGrpSpPr>
                <p:grpSpPr bwMode="auto">
                  <a:xfrm>
                    <a:off x="690" y="872"/>
                    <a:ext cx="1849" cy="553"/>
                    <a:chOff x="616" y="900"/>
                    <a:chExt cx="1849" cy="553"/>
                  </a:xfrm>
                </p:grpSpPr>
                <p:sp>
                  <p:nvSpPr>
                    <p:cNvPr id="103" name="Freeform 55"/>
                    <p:cNvSpPr>
                      <a:spLocks/>
                    </p:cNvSpPr>
                    <p:nvPr/>
                  </p:nvSpPr>
                  <p:spPr bwMode="hidden">
                    <a:xfrm rot="1277471" flipH="1">
                      <a:off x="1232" y="1238"/>
                      <a:ext cx="1233" cy="215"/>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cs typeface="+mn-cs"/>
                      </a:endParaRPr>
                    </a:p>
                  </p:txBody>
                </p:sp>
                <p:sp>
                  <p:nvSpPr>
                    <p:cNvPr id="104" name="Freeform 56"/>
                    <p:cNvSpPr>
                      <a:spLocks/>
                    </p:cNvSpPr>
                    <p:nvPr/>
                  </p:nvSpPr>
                  <p:spPr bwMode="hidden">
                    <a:xfrm rot="1277471" flipH="1">
                      <a:off x="616" y="900"/>
                      <a:ext cx="662" cy="337"/>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a:noFill/>
                      <a:round/>
                      <a:headEnd/>
                      <a:tailEnd/>
                    </a:ln>
                    <a:effectLst/>
                  </p:spPr>
                  <p:txBody>
                    <a:bodyPr wrap="none" anchor="ctr"/>
                    <a:lstStyle/>
                    <a:p>
                      <a:pPr fontAlgn="auto">
                        <a:spcBef>
                          <a:spcPts val="0"/>
                        </a:spcBef>
                        <a:spcAft>
                          <a:spcPts val="0"/>
                        </a:spcAft>
                        <a:defRPr/>
                      </a:pPr>
                      <a:endParaRPr lang="ru-RU">
                        <a:latin typeface="+mn-lt"/>
                        <a:cs typeface="+mn-cs"/>
                      </a:endParaRPr>
                    </a:p>
                  </p:txBody>
                </p:sp>
              </p:grpSp>
              <p:grpSp>
                <p:nvGrpSpPr>
                  <p:cNvPr id="50" name="Group 57"/>
                  <p:cNvGrpSpPr>
                    <a:grpSpLocks/>
                  </p:cNvGrpSpPr>
                  <p:nvPr/>
                </p:nvGrpSpPr>
                <p:grpSpPr bwMode="auto">
                  <a:xfrm>
                    <a:off x="911" y="590"/>
                    <a:ext cx="1767" cy="742"/>
                    <a:chOff x="911" y="590"/>
                    <a:chExt cx="1767" cy="742"/>
                  </a:xfrm>
                </p:grpSpPr>
                <p:sp>
                  <p:nvSpPr>
                    <p:cNvPr id="101" name="Freeform 58"/>
                    <p:cNvSpPr>
                      <a:spLocks/>
                    </p:cNvSpPr>
                    <p:nvPr/>
                  </p:nvSpPr>
                  <p:spPr bwMode="hidden">
                    <a:xfrm rot="2028410" flipH="1">
                      <a:off x="1445" y="1117"/>
                      <a:ext cx="1233" cy="215"/>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cs typeface="+mn-cs"/>
                      </a:endParaRPr>
                    </a:p>
                  </p:txBody>
                </p:sp>
                <p:sp>
                  <p:nvSpPr>
                    <p:cNvPr id="102" name="Freeform 59"/>
                    <p:cNvSpPr>
                      <a:spLocks/>
                    </p:cNvSpPr>
                    <p:nvPr/>
                  </p:nvSpPr>
                  <p:spPr bwMode="hidden">
                    <a:xfrm rot="2028410" flipH="1">
                      <a:off x="911" y="590"/>
                      <a:ext cx="662" cy="337"/>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a:noFill/>
                      <a:round/>
                      <a:headEnd/>
                      <a:tailEnd/>
                    </a:ln>
                    <a:effectLst/>
                  </p:spPr>
                  <p:txBody>
                    <a:bodyPr wrap="none" anchor="ctr"/>
                    <a:lstStyle/>
                    <a:p>
                      <a:pPr fontAlgn="auto">
                        <a:spcBef>
                          <a:spcPts val="0"/>
                        </a:spcBef>
                        <a:spcAft>
                          <a:spcPts val="0"/>
                        </a:spcAft>
                        <a:defRPr/>
                      </a:pPr>
                      <a:endParaRPr lang="ru-RU">
                        <a:latin typeface="+mn-lt"/>
                        <a:cs typeface="+mn-cs"/>
                      </a:endParaRPr>
                    </a:p>
                  </p:txBody>
                </p:sp>
              </p:grpSp>
              <p:grpSp>
                <p:nvGrpSpPr>
                  <p:cNvPr id="51" name="Group 60"/>
                  <p:cNvGrpSpPr>
                    <a:grpSpLocks/>
                  </p:cNvGrpSpPr>
                  <p:nvPr/>
                </p:nvGrpSpPr>
                <p:grpSpPr bwMode="auto">
                  <a:xfrm>
                    <a:off x="1120" y="300"/>
                    <a:ext cx="1693" cy="892"/>
                    <a:chOff x="1120" y="300"/>
                    <a:chExt cx="1693" cy="892"/>
                  </a:xfrm>
                </p:grpSpPr>
                <p:sp>
                  <p:nvSpPr>
                    <p:cNvPr id="99" name="Freeform 61"/>
                    <p:cNvSpPr>
                      <a:spLocks/>
                    </p:cNvSpPr>
                    <p:nvPr/>
                  </p:nvSpPr>
                  <p:spPr bwMode="hidden">
                    <a:xfrm rot="2664424" flipH="1">
                      <a:off x="1562" y="977"/>
                      <a:ext cx="1251" cy="215"/>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cs typeface="+mn-cs"/>
                      </a:endParaRPr>
                    </a:p>
                  </p:txBody>
                </p:sp>
                <p:sp>
                  <p:nvSpPr>
                    <p:cNvPr id="100" name="Freeform 62"/>
                    <p:cNvSpPr>
                      <a:spLocks/>
                    </p:cNvSpPr>
                    <p:nvPr/>
                  </p:nvSpPr>
                  <p:spPr bwMode="hidden">
                    <a:xfrm rot="2664424" flipH="1">
                      <a:off x="1120" y="300"/>
                      <a:ext cx="672" cy="339"/>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a:noFill/>
                      <a:round/>
                      <a:headEnd/>
                      <a:tailEnd/>
                    </a:ln>
                    <a:effectLst/>
                  </p:spPr>
                  <p:txBody>
                    <a:bodyPr wrap="none" anchor="ctr"/>
                    <a:lstStyle/>
                    <a:p>
                      <a:pPr fontAlgn="auto">
                        <a:spcBef>
                          <a:spcPts val="0"/>
                        </a:spcBef>
                        <a:spcAft>
                          <a:spcPts val="0"/>
                        </a:spcAft>
                        <a:defRPr/>
                      </a:pPr>
                      <a:endParaRPr lang="ru-RU">
                        <a:latin typeface="+mn-lt"/>
                        <a:cs typeface="+mn-cs"/>
                      </a:endParaRPr>
                    </a:p>
                  </p:txBody>
                </p:sp>
              </p:grpSp>
              <p:grpSp>
                <p:nvGrpSpPr>
                  <p:cNvPr id="52" name="Group 63"/>
                  <p:cNvGrpSpPr>
                    <a:grpSpLocks/>
                  </p:cNvGrpSpPr>
                  <p:nvPr/>
                </p:nvGrpSpPr>
                <p:grpSpPr bwMode="auto">
                  <a:xfrm>
                    <a:off x="1707" y="75"/>
                    <a:ext cx="778" cy="1514"/>
                    <a:chOff x="1633" y="103"/>
                    <a:chExt cx="778" cy="1514"/>
                  </a:xfrm>
                </p:grpSpPr>
                <p:sp>
                  <p:nvSpPr>
                    <p:cNvPr id="97" name="Freeform 64"/>
                    <p:cNvSpPr>
                      <a:spLocks/>
                    </p:cNvSpPr>
                    <p:nvPr/>
                  </p:nvSpPr>
                  <p:spPr bwMode="hidden">
                    <a:xfrm rot="3473776" flipH="1">
                      <a:off x="1753" y="959"/>
                      <a:ext cx="1101" cy="215"/>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cs typeface="+mn-cs"/>
                      </a:endParaRPr>
                    </a:p>
                  </p:txBody>
                </p:sp>
                <p:sp>
                  <p:nvSpPr>
                    <p:cNvPr id="98" name="Freeform 65"/>
                    <p:cNvSpPr>
                      <a:spLocks/>
                    </p:cNvSpPr>
                    <p:nvPr/>
                  </p:nvSpPr>
                  <p:spPr bwMode="hidden">
                    <a:xfrm rot="3473776" flipH="1">
                      <a:off x="1506" y="229"/>
                      <a:ext cx="591" cy="338"/>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a:noFill/>
                      <a:round/>
                      <a:headEnd/>
                      <a:tailEnd/>
                    </a:ln>
                    <a:effectLst/>
                  </p:spPr>
                  <p:txBody>
                    <a:bodyPr wrap="none" anchor="ctr"/>
                    <a:lstStyle/>
                    <a:p>
                      <a:pPr fontAlgn="auto">
                        <a:spcBef>
                          <a:spcPts val="0"/>
                        </a:spcBef>
                        <a:spcAft>
                          <a:spcPts val="0"/>
                        </a:spcAft>
                        <a:defRPr/>
                      </a:pPr>
                      <a:endParaRPr lang="ru-RU">
                        <a:latin typeface="+mn-lt"/>
                        <a:cs typeface="+mn-cs"/>
                      </a:endParaRPr>
                    </a:p>
                  </p:txBody>
                </p:sp>
              </p:grpSp>
              <p:grpSp>
                <p:nvGrpSpPr>
                  <p:cNvPr id="53" name="Group 66"/>
                  <p:cNvGrpSpPr>
                    <a:grpSpLocks/>
                  </p:cNvGrpSpPr>
                  <p:nvPr/>
                </p:nvGrpSpPr>
                <p:grpSpPr bwMode="auto">
                  <a:xfrm>
                    <a:off x="2009" y="0"/>
                    <a:ext cx="635" cy="1535"/>
                    <a:chOff x="1935" y="28"/>
                    <a:chExt cx="635" cy="1535"/>
                  </a:xfrm>
                </p:grpSpPr>
                <p:sp>
                  <p:nvSpPr>
                    <p:cNvPr id="95" name="Freeform 67"/>
                    <p:cNvSpPr>
                      <a:spLocks/>
                    </p:cNvSpPr>
                    <p:nvPr/>
                  </p:nvSpPr>
                  <p:spPr bwMode="hidden">
                    <a:xfrm rot="4126480" flipH="1">
                      <a:off x="1932" y="925"/>
                      <a:ext cx="1061" cy="215"/>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cs typeface="+mn-cs"/>
                      </a:endParaRPr>
                    </a:p>
                  </p:txBody>
                </p:sp>
                <p:sp>
                  <p:nvSpPr>
                    <p:cNvPr id="96" name="Freeform 68"/>
                    <p:cNvSpPr>
                      <a:spLocks/>
                    </p:cNvSpPr>
                    <p:nvPr/>
                  </p:nvSpPr>
                  <p:spPr bwMode="hidden">
                    <a:xfrm rot="4126480" flipH="1">
                      <a:off x="1819" y="145"/>
                      <a:ext cx="570" cy="337"/>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a:noFill/>
                      <a:round/>
                      <a:headEnd/>
                      <a:tailEnd/>
                    </a:ln>
                    <a:effectLst/>
                  </p:spPr>
                  <p:txBody>
                    <a:bodyPr wrap="none" anchor="ctr"/>
                    <a:lstStyle/>
                    <a:p>
                      <a:pPr fontAlgn="auto">
                        <a:spcBef>
                          <a:spcPts val="0"/>
                        </a:spcBef>
                        <a:spcAft>
                          <a:spcPts val="0"/>
                        </a:spcAft>
                        <a:defRPr/>
                      </a:pPr>
                      <a:endParaRPr lang="ru-RU">
                        <a:latin typeface="+mn-lt"/>
                        <a:cs typeface="+mn-cs"/>
                      </a:endParaRPr>
                    </a:p>
                  </p:txBody>
                </p:sp>
              </p:grpSp>
              <p:grpSp>
                <p:nvGrpSpPr>
                  <p:cNvPr id="54" name="Group 69"/>
                  <p:cNvGrpSpPr>
                    <a:grpSpLocks/>
                  </p:cNvGrpSpPr>
                  <p:nvPr/>
                </p:nvGrpSpPr>
                <p:grpSpPr bwMode="auto">
                  <a:xfrm>
                    <a:off x="2896" y="644"/>
                    <a:ext cx="1846" cy="566"/>
                    <a:chOff x="2822" y="672"/>
                    <a:chExt cx="1846" cy="566"/>
                  </a:xfrm>
                </p:grpSpPr>
                <p:sp>
                  <p:nvSpPr>
                    <p:cNvPr id="93" name="Freeform 70"/>
                    <p:cNvSpPr>
                      <a:spLocks/>
                    </p:cNvSpPr>
                    <p:nvPr/>
                  </p:nvSpPr>
                  <p:spPr bwMode="hidden">
                    <a:xfrm rot="-1325434">
                      <a:off x="2822" y="1023"/>
                      <a:ext cx="1233" cy="215"/>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cs typeface="+mn-cs"/>
                      </a:endParaRPr>
                    </a:p>
                  </p:txBody>
                </p:sp>
                <p:sp>
                  <p:nvSpPr>
                    <p:cNvPr id="94" name="Freeform 71"/>
                    <p:cNvSpPr>
                      <a:spLocks/>
                    </p:cNvSpPr>
                    <p:nvPr/>
                  </p:nvSpPr>
                  <p:spPr bwMode="hidden">
                    <a:xfrm rot="-1325434">
                      <a:off x="4005" y="672"/>
                      <a:ext cx="663" cy="340"/>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a:effectLst/>
                  </p:spPr>
                  <p:txBody>
                    <a:bodyPr wrap="none" anchor="ctr"/>
                    <a:lstStyle/>
                    <a:p>
                      <a:pPr fontAlgn="auto">
                        <a:spcBef>
                          <a:spcPts val="0"/>
                        </a:spcBef>
                        <a:spcAft>
                          <a:spcPts val="0"/>
                        </a:spcAft>
                        <a:defRPr/>
                      </a:pPr>
                      <a:endParaRPr lang="ru-RU">
                        <a:latin typeface="+mn-lt"/>
                        <a:cs typeface="+mn-cs"/>
                      </a:endParaRPr>
                    </a:p>
                  </p:txBody>
                </p:sp>
              </p:grpSp>
              <p:grpSp>
                <p:nvGrpSpPr>
                  <p:cNvPr id="55" name="Group 72"/>
                  <p:cNvGrpSpPr>
                    <a:grpSpLocks/>
                  </p:cNvGrpSpPr>
                  <p:nvPr/>
                </p:nvGrpSpPr>
                <p:grpSpPr bwMode="auto">
                  <a:xfrm>
                    <a:off x="2757" y="417"/>
                    <a:ext cx="1782" cy="717"/>
                    <a:chOff x="2683" y="445"/>
                    <a:chExt cx="1782" cy="717"/>
                  </a:xfrm>
                </p:grpSpPr>
                <p:sp>
                  <p:nvSpPr>
                    <p:cNvPr id="91" name="Freeform 73"/>
                    <p:cNvSpPr>
                      <a:spLocks/>
                    </p:cNvSpPr>
                    <p:nvPr/>
                  </p:nvSpPr>
                  <p:spPr bwMode="hidden">
                    <a:xfrm rot="-1921064">
                      <a:off x="2683" y="947"/>
                      <a:ext cx="1233" cy="215"/>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cs typeface="+mn-cs"/>
                      </a:endParaRPr>
                    </a:p>
                  </p:txBody>
                </p:sp>
                <p:sp>
                  <p:nvSpPr>
                    <p:cNvPr id="92" name="Freeform 74"/>
                    <p:cNvSpPr>
                      <a:spLocks/>
                    </p:cNvSpPr>
                    <p:nvPr/>
                  </p:nvSpPr>
                  <p:spPr bwMode="hidden">
                    <a:xfrm rot="-1921064">
                      <a:off x="3803" y="445"/>
                      <a:ext cx="663" cy="339"/>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a:effectLst/>
                  </p:spPr>
                  <p:txBody>
                    <a:bodyPr wrap="none" anchor="ctr"/>
                    <a:lstStyle/>
                    <a:p>
                      <a:pPr fontAlgn="auto">
                        <a:spcBef>
                          <a:spcPts val="0"/>
                        </a:spcBef>
                        <a:spcAft>
                          <a:spcPts val="0"/>
                        </a:spcAft>
                        <a:defRPr/>
                      </a:pPr>
                      <a:endParaRPr lang="ru-RU">
                        <a:latin typeface="+mn-lt"/>
                        <a:cs typeface="+mn-cs"/>
                      </a:endParaRPr>
                    </a:p>
                  </p:txBody>
                </p:sp>
              </p:grpSp>
              <p:sp>
                <p:nvSpPr>
                  <p:cNvPr id="56" name="Freeform 75"/>
                  <p:cNvSpPr>
                    <a:spLocks/>
                  </p:cNvSpPr>
                  <p:nvPr/>
                </p:nvSpPr>
                <p:spPr bwMode="hidden">
                  <a:xfrm rot="4578755" flipH="1">
                    <a:off x="2176" y="949"/>
                    <a:ext cx="1026" cy="144"/>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a:noFill/>
                    <a:round/>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57" name="Freeform 76"/>
                  <p:cNvSpPr>
                    <a:spLocks/>
                  </p:cNvSpPr>
                  <p:nvPr/>
                </p:nvSpPr>
                <p:spPr bwMode="hidden">
                  <a:xfrm rot="4578755" flipH="1">
                    <a:off x="2199" y="196"/>
                    <a:ext cx="552" cy="229"/>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a:noFill/>
                    <a:round/>
                    <a:headEnd/>
                    <a:tailEnd/>
                  </a:ln>
                  <a:effectLst/>
                </p:spPr>
                <p:txBody>
                  <a:bodyPr wrap="none" anchor="ctr"/>
                  <a:lstStyle/>
                  <a:p>
                    <a:pPr fontAlgn="auto">
                      <a:spcBef>
                        <a:spcPts val="0"/>
                      </a:spcBef>
                      <a:spcAft>
                        <a:spcPts val="0"/>
                      </a:spcAft>
                      <a:defRPr/>
                    </a:pPr>
                    <a:endParaRPr lang="ru-RU">
                      <a:latin typeface="+mn-lt"/>
                      <a:cs typeface="+mn-cs"/>
                    </a:endParaRPr>
                  </a:p>
                </p:txBody>
              </p:sp>
              <p:grpSp>
                <p:nvGrpSpPr>
                  <p:cNvPr id="58" name="Group 77"/>
                  <p:cNvGrpSpPr>
                    <a:grpSpLocks/>
                  </p:cNvGrpSpPr>
                  <p:nvPr/>
                </p:nvGrpSpPr>
                <p:grpSpPr bwMode="auto">
                  <a:xfrm>
                    <a:off x="2874" y="13"/>
                    <a:ext cx="639" cy="1520"/>
                    <a:chOff x="2800" y="41"/>
                    <a:chExt cx="639" cy="1520"/>
                  </a:xfrm>
                </p:grpSpPr>
                <p:sp>
                  <p:nvSpPr>
                    <p:cNvPr id="89" name="Freeform 78"/>
                    <p:cNvSpPr>
                      <a:spLocks/>
                    </p:cNvSpPr>
                    <p:nvPr/>
                  </p:nvSpPr>
                  <p:spPr bwMode="hidden">
                    <a:xfrm rot="-3857755">
                      <a:off x="2361" y="938"/>
                      <a:ext cx="1062" cy="184"/>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cs typeface="+mn-cs"/>
                      </a:endParaRPr>
                    </a:p>
                  </p:txBody>
                </p:sp>
                <p:sp>
                  <p:nvSpPr>
                    <p:cNvPr id="90" name="Freeform 79"/>
                    <p:cNvSpPr>
                      <a:spLocks/>
                    </p:cNvSpPr>
                    <p:nvPr/>
                  </p:nvSpPr>
                  <p:spPr bwMode="hidden">
                    <a:xfrm rot="-3857755">
                      <a:off x="3009" y="182"/>
                      <a:ext cx="570" cy="288"/>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a:effectLst/>
                  </p:spPr>
                  <p:txBody>
                    <a:bodyPr wrap="none" anchor="ctr"/>
                    <a:lstStyle/>
                    <a:p>
                      <a:pPr fontAlgn="auto">
                        <a:spcBef>
                          <a:spcPts val="0"/>
                        </a:spcBef>
                        <a:spcAft>
                          <a:spcPts val="0"/>
                        </a:spcAft>
                        <a:defRPr/>
                      </a:pPr>
                      <a:endParaRPr lang="ru-RU">
                        <a:latin typeface="+mn-lt"/>
                        <a:cs typeface="+mn-cs"/>
                      </a:endParaRPr>
                    </a:p>
                  </p:txBody>
                </p:sp>
              </p:grpSp>
              <p:grpSp>
                <p:nvGrpSpPr>
                  <p:cNvPr id="59" name="Group 80"/>
                  <p:cNvGrpSpPr>
                    <a:grpSpLocks/>
                  </p:cNvGrpSpPr>
                  <p:nvPr/>
                </p:nvGrpSpPr>
                <p:grpSpPr bwMode="auto">
                  <a:xfrm>
                    <a:off x="3009" y="135"/>
                    <a:ext cx="1016" cy="1463"/>
                    <a:chOff x="2935" y="163"/>
                    <a:chExt cx="1016" cy="1463"/>
                  </a:xfrm>
                </p:grpSpPr>
                <p:sp>
                  <p:nvSpPr>
                    <p:cNvPr id="87" name="Freeform 81"/>
                    <p:cNvSpPr>
                      <a:spLocks/>
                    </p:cNvSpPr>
                    <p:nvPr/>
                  </p:nvSpPr>
                  <p:spPr bwMode="hidden">
                    <a:xfrm rot="-2777260">
                      <a:off x="2493" y="913"/>
                      <a:ext cx="1155" cy="270"/>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cs typeface="+mn-cs"/>
                      </a:endParaRPr>
                    </a:p>
                  </p:txBody>
                </p:sp>
                <p:sp>
                  <p:nvSpPr>
                    <p:cNvPr id="88" name="Freeform 82"/>
                    <p:cNvSpPr>
                      <a:spLocks/>
                    </p:cNvSpPr>
                    <p:nvPr/>
                  </p:nvSpPr>
                  <p:spPr bwMode="hidden">
                    <a:xfrm rot="-2777260">
                      <a:off x="3429" y="262"/>
                      <a:ext cx="621" cy="422"/>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a:effectLst/>
                  </p:spPr>
                  <p:txBody>
                    <a:bodyPr wrap="none" anchor="ctr"/>
                    <a:lstStyle/>
                    <a:p>
                      <a:pPr fontAlgn="auto">
                        <a:spcBef>
                          <a:spcPts val="0"/>
                        </a:spcBef>
                        <a:spcAft>
                          <a:spcPts val="0"/>
                        </a:spcAft>
                        <a:defRPr/>
                      </a:pPr>
                      <a:endParaRPr lang="ru-RU">
                        <a:latin typeface="+mn-lt"/>
                        <a:cs typeface="+mn-cs"/>
                      </a:endParaRPr>
                    </a:p>
                  </p:txBody>
                </p:sp>
              </p:grpSp>
              <p:grpSp>
                <p:nvGrpSpPr>
                  <p:cNvPr id="60" name="Group 83"/>
                  <p:cNvGrpSpPr>
                    <a:grpSpLocks/>
                  </p:cNvGrpSpPr>
                  <p:nvPr/>
                </p:nvGrpSpPr>
                <p:grpSpPr bwMode="auto">
                  <a:xfrm>
                    <a:off x="2805" y="4"/>
                    <a:ext cx="241" cy="1448"/>
                    <a:chOff x="2731" y="32"/>
                    <a:chExt cx="241" cy="1448"/>
                  </a:xfrm>
                </p:grpSpPr>
                <p:sp>
                  <p:nvSpPr>
                    <p:cNvPr id="85" name="Freeform 84"/>
                    <p:cNvSpPr>
                      <a:spLocks/>
                    </p:cNvSpPr>
                    <p:nvPr/>
                  </p:nvSpPr>
                  <p:spPr bwMode="hidden">
                    <a:xfrm rot="-4903748">
                      <a:off x="2297" y="960"/>
                      <a:ext cx="954" cy="86"/>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cs typeface="+mn-cs"/>
                      </a:endParaRPr>
                    </a:p>
                  </p:txBody>
                </p:sp>
                <p:sp>
                  <p:nvSpPr>
                    <p:cNvPr id="86" name="Freeform 85"/>
                    <p:cNvSpPr>
                      <a:spLocks/>
                    </p:cNvSpPr>
                    <p:nvPr/>
                  </p:nvSpPr>
                  <p:spPr bwMode="hidden">
                    <a:xfrm rot="-4903748">
                      <a:off x="2649" y="220"/>
                      <a:ext cx="512" cy="135"/>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a:effectLst/>
                  </p:spPr>
                  <p:txBody>
                    <a:bodyPr wrap="none" anchor="ctr"/>
                    <a:lstStyle/>
                    <a:p>
                      <a:pPr fontAlgn="auto">
                        <a:spcBef>
                          <a:spcPts val="0"/>
                        </a:spcBef>
                        <a:spcAft>
                          <a:spcPts val="0"/>
                        </a:spcAft>
                        <a:defRPr/>
                      </a:pPr>
                      <a:endParaRPr lang="ru-RU">
                        <a:latin typeface="+mn-lt"/>
                        <a:cs typeface="+mn-cs"/>
                      </a:endParaRPr>
                    </a:p>
                  </p:txBody>
                </p:sp>
              </p:grpSp>
              <p:grpSp>
                <p:nvGrpSpPr>
                  <p:cNvPr id="61" name="Group 86"/>
                  <p:cNvGrpSpPr>
                    <a:grpSpLocks/>
                  </p:cNvGrpSpPr>
                  <p:nvPr/>
                </p:nvGrpSpPr>
                <p:grpSpPr bwMode="auto">
                  <a:xfrm>
                    <a:off x="1017" y="1741"/>
                    <a:ext cx="1084" cy="2449"/>
                    <a:chOff x="943" y="1769"/>
                    <a:chExt cx="1084" cy="2449"/>
                  </a:xfrm>
                </p:grpSpPr>
                <p:sp>
                  <p:nvSpPr>
                    <p:cNvPr id="83" name="Freeform 87"/>
                    <p:cNvSpPr>
                      <a:spLocks/>
                    </p:cNvSpPr>
                    <p:nvPr/>
                  </p:nvSpPr>
                  <p:spPr bwMode="hidden">
                    <a:xfrm rot="18335692" flipH="1">
                      <a:off x="1008" y="2475"/>
                      <a:ext cx="1725" cy="311"/>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cs typeface="+mn-cs"/>
                      </a:endParaRPr>
                    </a:p>
                  </p:txBody>
                </p:sp>
                <p:sp>
                  <p:nvSpPr>
                    <p:cNvPr id="84" name="Freeform 88"/>
                    <p:cNvSpPr>
                      <a:spLocks/>
                    </p:cNvSpPr>
                    <p:nvPr/>
                  </p:nvSpPr>
                  <p:spPr bwMode="hidden">
                    <a:xfrm rot="18335692" flipH="1">
                      <a:off x="726" y="3511"/>
                      <a:ext cx="924" cy="490"/>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cs typeface="+mn-cs"/>
                      </a:endParaRPr>
                    </a:p>
                  </p:txBody>
                </p:sp>
              </p:grpSp>
              <p:grpSp>
                <p:nvGrpSpPr>
                  <p:cNvPr id="62" name="Group 89"/>
                  <p:cNvGrpSpPr>
                    <a:grpSpLocks/>
                  </p:cNvGrpSpPr>
                  <p:nvPr/>
                </p:nvGrpSpPr>
                <p:grpSpPr bwMode="auto">
                  <a:xfrm>
                    <a:off x="1529" y="1908"/>
                    <a:ext cx="766" cy="2372"/>
                    <a:chOff x="1455" y="1936"/>
                    <a:chExt cx="766" cy="2372"/>
                  </a:xfrm>
                </p:grpSpPr>
                <p:sp>
                  <p:nvSpPr>
                    <p:cNvPr id="81" name="Freeform 90"/>
                    <p:cNvSpPr>
                      <a:spLocks/>
                    </p:cNvSpPr>
                    <p:nvPr/>
                  </p:nvSpPr>
                  <p:spPr bwMode="hidden">
                    <a:xfrm rot="17542885" flipH="1">
                      <a:off x="1268" y="2578"/>
                      <a:ext cx="1595" cy="311"/>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cs typeface="+mn-cs"/>
                      </a:endParaRPr>
                    </a:p>
                  </p:txBody>
                </p:sp>
                <p:sp>
                  <p:nvSpPr>
                    <p:cNvPr id="82" name="Freeform 91"/>
                    <p:cNvSpPr>
                      <a:spLocks/>
                    </p:cNvSpPr>
                    <p:nvPr/>
                  </p:nvSpPr>
                  <p:spPr bwMode="hidden">
                    <a:xfrm rot="17542885" flipH="1">
                      <a:off x="1272" y="3635"/>
                      <a:ext cx="856" cy="490"/>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cs typeface="+mn-cs"/>
                      </a:endParaRPr>
                    </a:p>
                  </p:txBody>
                </p:sp>
              </p:grpSp>
              <p:grpSp>
                <p:nvGrpSpPr>
                  <p:cNvPr id="63" name="Group 92"/>
                  <p:cNvGrpSpPr>
                    <a:grpSpLocks/>
                  </p:cNvGrpSpPr>
                  <p:nvPr/>
                </p:nvGrpSpPr>
                <p:grpSpPr bwMode="auto">
                  <a:xfrm rot="88588">
                    <a:off x="2060" y="1961"/>
                    <a:ext cx="460" cy="2329"/>
                    <a:chOff x="1954" y="1989"/>
                    <a:chExt cx="493" cy="2604"/>
                  </a:xfrm>
                </p:grpSpPr>
                <p:sp>
                  <p:nvSpPr>
                    <p:cNvPr id="79" name="Freeform 93"/>
                    <p:cNvSpPr>
                      <a:spLocks/>
                    </p:cNvSpPr>
                    <p:nvPr/>
                  </p:nvSpPr>
                  <p:spPr bwMode="hidden">
                    <a:xfrm rot="16782062" flipH="1">
                      <a:off x="1440" y="2693"/>
                      <a:ext cx="1711" cy="301"/>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cs typeface="+mn-cs"/>
                      </a:endParaRPr>
                    </a:p>
                  </p:txBody>
                </p:sp>
                <p:sp>
                  <p:nvSpPr>
                    <p:cNvPr id="80" name="Freeform 94"/>
                    <p:cNvSpPr>
                      <a:spLocks/>
                    </p:cNvSpPr>
                    <p:nvPr/>
                  </p:nvSpPr>
                  <p:spPr bwMode="hidden">
                    <a:xfrm rot="16782062" flipH="1">
                      <a:off x="1731" y="3896"/>
                      <a:ext cx="918" cy="473"/>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cs typeface="+mn-cs"/>
                      </a:endParaRPr>
                    </a:p>
                  </p:txBody>
                </p:sp>
              </p:grpSp>
              <p:grpSp>
                <p:nvGrpSpPr>
                  <p:cNvPr id="64" name="Group 95"/>
                  <p:cNvGrpSpPr>
                    <a:grpSpLocks/>
                  </p:cNvGrpSpPr>
                  <p:nvPr/>
                </p:nvGrpSpPr>
                <p:grpSpPr bwMode="auto">
                  <a:xfrm>
                    <a:off x="3408" y="1689"/>
                    <a:ext cx="1125" cy="2425"/>
                    <a:chOff x="3334" y="1717"/>
                    <a:chExt cx="1125" cy="2425"/>
                  </a:xfrm>
                </p:grpSpPr>
                <p:sp>
                  <p:nvSpPr>
                    <p:cNvPr id="77" name="Freeform 96"/>
                    <p:cNvSpPr>
                      <a:spLocks/>
                    </p:cNvSpPr>
                    <p:nvPr/>
                  </p:nvSpPr>
                  <p:spPr bwMode="hidden">
                    <a:xfrm rot="3144576">
                      <a:off x="2628" y="2423"/>
                      <a:ext cx="1724" cy="311"/>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a:noFill/>
                      <a:round/>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78" name="Freeform 97"/>
                    <p:cNvSpPr>
                      <a:spLocks/>
                    </p:cNvSpPr>
                    <p:nvPr/>
                  </p:nvSpPr>
                  <p:spPr bwMode="hidden">
                    <a:xfrm rot="3144576">
                      <a:off x="3752" y="3435"/>
                      <a:ext cx="924" cy="490"/>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cs typeface="+mn-cs"/>
                      </a:endParaRPr>
                    </a:p>
                  </p:txBody>
                </p:sp>
              </p:grpSp>
              <p:grpSp>
                <p:nvGrpSpPr>
                  <p:cNvPr id="65" name="Group 98"/>
                  <p:cNvGrpSpPr>
                    <a:grpSpLocks/>
                  </p:cNvGrpSpPr>
                  <p:nvPr/>
                </p:nvGrpSpPr>
                <p:grpSpPr bwMode="auto">
                  <a:xfrm>
                    <a:off x="3255" y="1839"/>
                    <a:ext cx="882" cy="2424"/>
                    <a:chOff x="3181" y="1867"/>
                    <a:chExt cx="882" cy="2424"/>
                  </a:xfrm>
                </p:grpSpPr>
                <p:sp>
                  <p:nvSpPr>
                    <p:cNvPr id="75" name="Freeform 99"/>
                    <p:cNvSpPr>
                      <a:spLocks/>
                    </p:cNvSpPr>
                    <p:nvPr/>
                  </p:nvSpPr>
                  <p:spPr bwMode="hidden">
                    <a:xfrm rot="3745735">
                      <a:off x="2506" y="2542"/>
                      <a:ext cx="1649" cy="299"/>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a:noFill/>
                      <a:round/>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76" name="Freeform 100"/>
                    <p:cNvSpPr>
                      <a:spLocks/>
                    </p:cNvSpPr>
                    <p:nvPr/>
                  </p:nvSpPr>
                  <p:spPr bwMode="hidden">
                    <a:xfrm rot="3745735">
                      <a:off x="3387" y="3615"/>
                      <a:ext cx="884" cy="467"/>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cs typeface="+mn-cs"/>
                      </a:endParaRPr>
                    </a:p>
                  </p:txBody>
                </p:sp>
              </p:grpSp>
              <p:grpSp>
                <p:nvGrpSpPr>
                  <p:cNvPr id="66" name="Group 101"/>
                  <p:cNvGrpSpPr>
                    <a:grpSpLocks/>
                  </p:cNvGrpSpPr>
                  <p:nvPr/>
                </p:nvGrpSpPr>
                <p:grpSpPr bwMode="auto">
                  <a:xfrm>
                    <a:off x="3080" y="1956"/>
                    <a:ext cx="620" cy="2385"/>
                    <a:chOff x="3006" y="1984"/>
                    <a:chExt cx="620" cy="2385"/>
                  </a:xfrm>
                </p:grpSpPr>
                <p:sp>
                  <p:nvSpPr>
                    <p:cNvPr id="73" name="Freeform 102"/>
                    <p:cNvSpPr>
                      <a:spLocks/>
                    </p:cNvSpPr>
                    <p:nvPr/>
                  </p:nvSpPr>
                  <p:spPr bwMode="hidden">
                    <a:xfrm rot="4286818">
                      <a:off x="2329" y="2661"/>
                      <a:ext cx="1600" cy="246"/>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a:noFill/>
                      <a:round/>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74" name="Freeform 103"/>
                    <p:cNvSpPr>
                      <a:spLocks/>
                    </p:cNvSpPr>
                    <p:nvPr/>
                  </p:nvSpPr>
                  <p:spPr bwMode="hidden">
                    <a:xfrm rot="4286818">
                      <a:off x="3004" y="3747"/>
                      <a:ext cx="859" cy="386"/>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a:noFill/>
                      <a:round/>
                      <a:headEnd/>
                      <a:tailEnd/>
                    </a:ln>
                    <a:effectLst/>
                  </p:spPr>
                  <p:txBody>
                    <a:bodyPr wrap="none" anchor="ctr"/>
                    <a:lstStyle/>
                    <a:p>
                      <a:pPr fontAlgn="auto">
                        <a:spcBef>
                          <a:spcPts val="0"/>
                        </a:spcBef>
                        <a:spcAft>
                          <a:spcPts val="0"/>
                        </a:spcAft>
                        <a:defRPr/>
                      </a:pPr>
                      <a:endParaRPr lang="ru-RU">
                        <a:latin typeface="+mn-lt"/>
                        <a:cs typeface="+mn-cs"/>
                      </a:endParaRPr>
                    </a:p>
                  </p:txBody>
                </p:sp>
              </p:grpSp>
              <p:grpSp>
                <p:nvGrpSpPr>
                  <p:cNvPr id="67" name="Group 104"/>
                  <p:cNvGrpSpPr>
                    <a:grpSpLocks/>
                  </p:cNvGrpSpPr>
                  <p:nvPr/>
                </p:nvGrpSpPr>
                <p:grpSpPr bwMode="auto">
                  <a:xfrm>
                    <a:off x="2893" y="2072"/>
                    <a:ext cx="404" cy="2220"/>
                    <a:chOff x="2819" y="2100"/>
                    <a:chExt cx="404" cy="2220"/>
                  </a:xfrm>
                </p:grpSpPr>
                <p:sp>
                  <p:nvSpPr>
                    <p:cNvPr id="71" name="Freeform 105"/>
                    <p:cNvSpPr>
                      <a:spLocks/>
                    </p:cNvSpPr>
                    <p:nvPr/>
                  </p:nvSpPr>
                  <p:spPr bwMode="hidden">
                    <a:xfrm rot="4898956">
                      <a:off x="2206" y="2712"/>
                      <a:ext cx="1471" cy="246"/>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a:noFill/>
                      <a:round/>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72" name="Freeform 106"/>
                    <p:cNvSpPr>
                      <a:spLocks/>
                    </p:cNvSpPr>
                    <p:nvPr/>
                  </p:nvSpPr>
                  <p:spPr bwMode="hidden">
                    <a:xfrm rot="4898956">
                      <a:off x="2636" y="3732"/>
                      <a:ext cx="790" cy="385"/>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a:noFill/>
                      <a:round/>
                      <a:headEnd/>
                      <a:tailEnd/>
                    </a:ln>
                    <a:effectLst/>
                  </p:spPr>
                  <p:txBody>
                    <a:bodyPr wrap="none" anchor="ctr"/>
                    <a:lstStyle/>
                    <a:p>
                      <a:pPr fontAlgn="auto">
                        <a:spcBef>
                          <a:spcPts val="0"/>
                        </a:spcBef>
                        <a:spcAft>
                          <a:spcPts val="0"/>
                        </a:spcAft>
                        <a:defRPr/>
                      </a:pPr>
                      <a:endParaRPr lang="ru-RU">
                        <a:latin typeface="+mn-lt"/>
                        <a:cs typeface="+mn-cs"/>
                      </a:endParaRPr>
                    </a:p>
                  </p:txBody>
                </p:sp>
              </p:grpSp>
              <p:grpSp>
                <p:nvGrpSpPr>
                  <p:cNvPr id="68" name="Group 107"/>
                  <p:cNvGrpSpPr>
                    <a:grpSpLocks/>
                  </p:cNvGrpSpPr>
                  <p:nvPr/>
                </p:nvGrpSpPr>
                <p:grpSpPr bwMode="auto">
                  <a:xfrm>
                    <a:off x="2372" y="2107"/>
                    <a:ext cx="427" cy="2185"/>
                    <a:chOff x="2287" y="2135"/>
                    <a:chExt cx="427" cy="2185"/>
                  </a:xfrm>
                </p:grpSpPr>
                <p:sp>
                  <p:nvSpPr>
                    <p:cNvPr id="69" name="Freeform 108"/>
                    <p:cNvSpPr>
                      <a:spLocks/>
                    </p:cNvSpPr>
                    <p:nvPr/>
                  </p:nvSpPr>
                  <p:spPr bwMode="hidden">
                    <a:xfrm rot="5755659">
                      <a:off x="1902" y="2760"/>
                      <a:ext cx="1437" cy="188"/>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5400000" scaled="1"/>
                    </a:gradFill>
                    <a:ln w="9525">
                      <a:noFill/>
                      <a:round/>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70" name="Freeform 109"/>
                    <p:cNvSpPr>
                      <a:spLocks/>
                    </p:cNvSpPr>
                    <p:nvPr/>
                  </p:nvSpPr>
                  <p:spPr bwMode="hidden">
                    <a:xfrm rot="5755659">
                      <a:off x="2049" y="3787"/>
                      <a:ext cx="771" cy="295"/>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a:noFill/>
                      <a:round/>
                      <a:headEnd/>
                      <a:tailEnd/>
                    </a:ln>
                    <a:effectLst/>
                  </p:spPr>
                  <p:txBody>
                    <a:bodyPr wrap="none" anchor="ctr"/>
                    <a:lstStyle/>
                    <a:p>
                      <a:pPr fontAlgn="auto">
                        <a:spcBef>
                          <a:spcPts val="0"/>
                        </a:spcBef>
                        <a:spcAft>
                          <a:spcPts val="0"/>
                        </a:spcAft>
                        <a:defRPr/>
                      </a:pPr>
                      <a:endParaRPr lang="ru-RU">
                        <a:latin typeface="+mn-lt"/>
                        <a:cs typeface="+mn-cs"/>
                      </a:endParaRPr>
                    </a:p>
                  </p:txBody>
                </p:sp>
              </p:grpSp>
            </p:grpSp>
          </p:grpSp>
          <p:grpSp>
            <p:nvGrpSpPr>
              <p:cNvPr id="23" name="Group 110"/>
              <p:cNvGrpSpPr>
                <a:grpSpLocks/>
              </p:cNvGrpSpPr>
              <p:nvPr/>
            </p:nvGrpSpPr>
            <p:grpSpPr bwMode="auto">
              <a:xfrm>
                <a:off x="73" y="313"/>
                <a:ext cx="5460" cy="3667"/>
                <a:chOff x="73" y="313"/>
                <a:chExt cx="5460" cy="3667"/>
              </a:xfrm>
            </p:grpSpPr>
            <p:grpSp>
              <p:nvGrpSpPr>
                <p:cNvPr id="24" name="Group 111"/>
                <p:cNvGrpSpPr>
                  <a:grpSpLocks/>
                </p:cNvGrpSpPr>
                <p:nvPr/>
              </p:nvGrpSpPr>
              <p:grpSpPr bwMode="auto">
                <a:xfrm>
                  <a:off x="73" y="313"/>
                  <a:ext cx="5460" cy="3667"/>
                  <a:chOff x="73" y="313"/>
                  <a:chExt cx="5460" cy="3667"/>
                </a:xfrm>
              </p:grpSpPr>
              <p:sp>
                <p:nvSpPr>
                  <p:cNvPr id="26" name="Arc 112"/>
                  <p:cNvSpPr>
                    <a:spLocks/>
                  </p:cNvSpPr>
                  <p:nvPr/>
                </p:nvSpPr>
                <p:spPr bwMode="hidden">
                  <a:xfrm flipV="1">
                    <a:off x="2965" y="456"/>
                    <a:ext cx="2568" cy="2047"/>
                  </a:xfrm>
                  <a:custGeom>
                    <a:avLst/>
                    <a:gdLst>
                      <a:gd name="G0" fmla="+- 17826 0 0"/>
                      <a:gd name="G1" fmla="+- 0 0 0"/>
                      <a:gd name="G2" fmla="+- 21600 0 0"/>
                      <a:gd name="T0" fmla="*/ 36729 w 36729"/>
                      <a:gd name="T1" fmla="*/ 10451 h 21600"/>
                      <a:gd name="T2" fmla="*/ 0 w 36729"/>
                      <a:gd name="T3" fmla="*/ 12197 h 21600"/>
                      <a:gd name="T4" fmla="*/ 17826 w 36729"/>
                      <a:gd name="T5" fmla="*/ 0 h 21600"/>
                    </a:gdLst>
                    <a:ahLst/>
                    <a:cxnLst>
                      <a:cxn ang="0">
                        <a:pos x="T0" y="T1"/>
                      </a:cxn>
                      <a:cxn ang="0">
                        <a:pos x="T2" y="T3"/>
                      </a:cxn>
                      <a:cxn ang="0">
                        <a:pos x="T4" y="T5"/>
                      </a:cxn>
                    </a:cxnLst>
                    <a:rect l="0" t="0" r="r" b="b"/>
                    <a:pathLst>
                      <a:path w="36729" h="21600" fill="none" extrusionOk="0">
                        <a:moveTo>
                          <a:pt x="36729" y="10451"/>
                        </a:moveTo>
                        <a:cubicBezTo>
                          <a:pt x="32926" y="17330"/>
                          <a:pt x="25686" y="21599"/>
                          <a:pt x="17826" y="21600"/>
                        </a:cubicBezTo>
                        <a:cubicBezTo>
                          <a:pt x="10696" y="21600"/>
                          <a:pt x="4025" y="18081"/>
                          <a:pt x="-1" y="12197"/>
                        </a:cubicBezTo>
                      </a:path>
                      <a:path w="36729" h="21600" stroke="0" extrusionOk="0">
                        <a:moveTo>
                          <a:pt x="36729" y="10451"/>
                        </a:moveTo>
                        <a:cubicBezTo>
                          <a:pt x="32926" y="17330"/>
                          <a:pt x="25686" y="21599"/>
                          <a:pt x="17826" y="21600"/>
                        </a:cubicBezTo>
                        <a:cubicBezTo>
                          <a:pt x="10696" y="21600"/>
                          <a:pt x="4025" y="18081"/>
                          <a:pt x="-1" y="12197"/>
                        </a:cubicBezTo>
                        <a:lnTo>
                          <a:pt x="17826" y="0"/>
                        </a:lnTo>
                        <a:close/>
                      </a:path>
                    </a:pathLst>
                  </a:custGeom>
                  <a:noFill/>
                  <a:ln w="9525">
                    <a:solidFill>
                      <a:schemeClr val="accent1"/>
                    </a:solidFill>
                    <a:round/>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27" name="Arc 113"/>
                  <p:cNvSpPr>
                    <a:spLocks/>
                  </p:cNvSpPr>
                  <p:nvPr/>
                </p:nvSpPr>
                <p:spPr bwMode="hidden">
                  <a:xfrm flipH="1">
                    <a:off x="387" y="1601"/>
                    <a:ext cx="2017" cy="2379"/>
                  </a:xfrm>
                  <a:custGeom>
                    <a:avLst/>
                    <a:gdLst>
                      <a:gd name="G0" fmla="+- 8873 0 0"/>
                      <a:gd name="G1" fmla="+- 21600 0 0"/>
                      <a:gd name="G2" fmla="+- 21600 0 0"/>
                      <a:gd name="T0" fmla="*/ 0 w 30473"/>
                      <a:gd name="T1" fmla="*/ 1907 h 22305"/>
                      <a:gd name="T2" fmla="*/ 30462 w 30473"/>
                      <a:gd name="T3" fmla="*/ 22305 h 22305"/>
                      <a:gd name="T4" fmla="*/ 8873 w 30473"/>
                      <a:gd name="T5" fmla="*/ 21600 h 22305"/>
                    </a:gdLst>
                    <a:ahLst/>
                    <a:cxnLst>
                      <a:cxn ang="0">
                        <a:pos x="T0" y="T1"/>
                      </a:cxn>
                      <a:cxn ang="0">
                        <a:pos x="T2" y="T3"/>
                      </a:cxn>
                      <a:cxn ang="0">
                        <a:pos x="T4" y="T5"/>
                      </a:cxn>
                    </a:cxnLst>
                    <a:rect l="0" t="0" r="r" b="b"/>
                    <a:pathLst>
                      <a:path w="30473" h="22305" fill="none" extrusionOk="0">
                        <a:moveTo>
                          <a:pt x="-1" y="1906"/>
                        </a:moveTo>
                        <a:cubicBezTo>
                          <a:pt x="2789" y="649"/>
                          <a:pt x="5813" y="-1"/>
                          <a:pt x="8873" y="0"/>
                        </a:cubicBezTo>
                        <a:cubicBezTo>
                          <a:pt x="20802" y="0"/>
                          <a:pt x="30473" y="9670"/>
                          <a:pt x="30473" y="21600"/>
                        </a:cubicBezTo>
                        <a:cubicBezTo>
                          <a:pt x="30473" y="21835"/>
                          <a:pt x="30469" y="22070"/>
                          <a:pt x="30461" y="22304"/>
                        </a:cubicBezTo>
                      </a:path>
                      <a:path w="30473" h="22305" stroke="0" extrusionOk="0">
                        <a:moveTo>
                          <a:pt x="-1" y="1906"/>
                        </a:moveTo>
                        <a:cubicBezTo>
                          <a:pt x="2789" y="649"/>
                          <a:pt x="5813" y="-1"/>
                          <a:pt x="8873" y="0"/>
                        </a:cubicBezTo>
                        <a:cubicBezTo>
                          <a:pt x="20802" y="0"/>
                          <a:pt x="30473" y="9670"/>
                          <a:pt x="30473" y="21600"/>
                        </a:cubicBezTo>
                        <a:cubicBezTo>
                          <a:pt x="30473" y="21835"/>
                          <a:pt x="30469" y="22070"/>
                          <a:pt x="30461" y="22304"/>
                        </a:cubicBezTo>
                        <a:lnTo>
                          <a:pt x="8873" y="21600"/>
                        </a:lnTo>
                        <a:close/>
                      </a:path>
                    </a:pathLst>
                  </a:custGeom>
                  <a:noFill/>
                  <a:ln w="9525">
                    <a:solidFill>
                      <a:schemeClr val="folHlink"/>
                    </a:solidFill>
                    <a:round/>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28" name="Arc 114"/>
                  <p:cNvSpPr>
                    <a:spLocks/>
                  </p:cNvSpPr>
                  <p:nvPr/>
                </p:nvSpPr>
                <p:spPr bwMode="hidden">
                  <a:xfrm>
                    <a:off x="3028" y="1181"/>
                    <a:ext cx="1426" cy="2380"/>
                  </a:xfrm>
                  <a:custGeom>
                    <a:avLst/>
                    <a:gdLst>
                      <a:gd name="G0" fmla="+- 13212 0 0"/>
                      <a:gd name="G1" fmla="+- 21600 0 0"/>
                      <a:gd name="G2" fmla="+- 21600 0 0"/>
                      <a:gd name="T0" fmla="*/ 0 w 34812"/>
                      <a:gd name="T1" fmla="*/ 4512 h 22305"/>
                      <a:gd name="T2" fmla="*/ 34801 w 34812"/>
                      <a:gd name="T3" fmla="*/ 22305 h 22305"/>
                      <a:gd name="T4" fmla="*/ 13212 w 34812"/>
                      <a:gd name="T5" fmla="*/ 21600 h 22305"/>
                    </a:gdLst>
                    <a:ahLst/>
                    <a:cxnLst>
                      <a:cxn ang="0">
                        <a:pos x="T0" y="T1"/>
                      </a:cxn>
                      <a:cxn ang="0">
                        <a:pos x="T2" y="T3"/>
                      </a:cxn>
                      <a:cxn ang="0">
                        <a:pos x="T4" y="T5"/>
                      </a:cxn>
                    </a:cxnLst>
                    <a:rect l="0" t="0" r="r" b="b"/>
                    <a:pathLst>
                      <a:path w="34812" h="22305" fill="none" extrusionOk="0">
                        <a:moveTo>
                          <a:pt x="-1" y="4511"/>
                        </a:moveTo>
                        <a:cubicBezTo>
                          <a:pt x="3783" y="1586"/>
                          <a:pt x="8429" y="-1"/>
                          <a:pt x="13212" y="0"/>
                        </a:cubicBezTo>
                        <a:cubicBezTo>
                          <a:pt x="25141" y="0"/>
                          <a:pt x="34812" y="9670"/>
                          <a:pt x="34812" y="21600"/>
                        </a:cubicBezTo>
                        <a:cubicBezTo>
                          <a:pt x="34812" y="21835"/>
                          <a:pt x="34808" y="22070"/>
                          <a:pt x="34800" y="22304"/>
                        </a:cubicBezTo>
                      </a:path>
                      <a:path w="34812" h="22305" stroke="0" extrusionOk="0">
                        <a:moveTo>
                          <a:pt x="-1" y="4511"/>
                        </a:moveTo>
                        <a:cubicBezTo>
                          <a:pt x="3783" y="1586"/>
                          <a:pt x="8429" y="-1"/>
                          <a:pt x="13212" y="0"/>
                        </a:cubicBezTo>
                        <a:cubicBezTo>
                          <a:pt x="25141" y="0"/>
                          <a:pt x="34812" y="9670"/>
                          <a:pt x="34812" y="21600"/>
                        </a:cubicBezTo>
                        <a:cubicBezTo>
                          <a:pt x="34812" y="21835"/>
                          <a:pt x="34808" y="22070"/>
                          <a:pt x="34800" y="22304"/>
                        </a:cubicBezTo>
                        <a:lnTo>
                          <a:pt x="13212" y="21600"/>
                        </a:lnTo>
                        <a:close/>
                      </a:path>
                    </a:pathLst>
                  </a:custGeom>
                  <a:noFill/>
                  <a:ln w="9525">
                    <a:solidFill>
                      <a:schemeClr val="accent1"/>
                    </a:solidFill>
                    <a:round/>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29" name="Arc 115"/>
                  <p:cNvSpPr>
                    <a:spLocks/>
                  </p:cNvSpPr>
                  <p:nvPr/>
                </p:nvSpPr>
                <p:spPr bwMode="hidden">
                  <a:xfrm flipH="1">
                    <a:off x="73" y="812"/>
                    <a:ext cx="2541" cy="2380"/>
                  </a:xfrm>
                  <a:custGeom>
                    <a:avLst/>
                    <a:gdLst>
                      <a:gd name="G0" fmla="+- 15230 0 0"/>
                      <a:gd name="G1" fmla="+- 21600 0 0"/>
                      <a:gd name="G2" fmla="+- 21600 0 0"/>
                      <a:gd name="T0" fmla="*/ 0 w 36830"/>
                      <a:gd name="T1" fmla="*/ 6283 h 22305"/>
                      <a:gd name="T2" fmla="*/ 36819 w 36830"/>
                      <a:gd name="T3" fmla="*/ 22305 h 22305"/>
                      <a:gd name="T4" fmla="*/ 15230 w 36830"/>
                      <a:gd name="T5" fmla="*/ 21600 h 22305"/>
                    </a:gdLst>
                    <a:ahLst/>
                    <a:cxnLst>
                      <a:cxn ang="0">
                        <a:pos x="T0" y="T1"/>
                      </a:cxn>
                      <a:cxn ang="0">
                        <a:pos x="T2" y="T3"/>
                      </a:cxn>
                      <a:cxn ang="0">
                        <a:pos x="T4" y="T5"/>
                      </a:cxn>
                    </a:cxnLst>
                    <a:rect l="0" t="0" r="r" b="b"/>
                    <a:pathLst>
                      <a:path w="36830" h="22305" fill="none" extrusionOk="0">
                        <a:moveTo>
                          <a:pt x="0" y="6283"/>
                        </a:moveTo>
                        <a:cubicBezTo>
                          <a:pt x="4047" y="2258"/>
                          <a:pt x="9522" y="-1"/>
                          <a:pt x="15230" y="0"/>
                        </a:cubicBezTo>
                        <a:cubicBezTo>
                          <a:pt x="27159" y="0"/>
                          <a:pt x="36830" y="9670"/>
                          <a:pt x="36830" y="21600"/>
                        </a:cubicBezTo>
                        <a:cubicBezTo>
                          <a:pt x="36830" y="21835"/>
                          <a:pt x="36826" y="22070"/>
                          <a:pt x="36818" y="22304"/>
                        </a:cubicBezTo>
                      </a:path>
                      <a:path w="36830" h="22305" stroke="0" extrusionOk="0">
                        <a:moveTo>
                          <a:pt x="0" y="6283"/>
                        </a:moveTo>
                        <a:cubicBezTo>
                          <a:pt x="4047" y="2258"/>
                          <a:pt x="9522" y="-1"/>
                          <a:pt x="15230" y="0"/>
                        </a:cubicBezTo>
                        <a:cubicBezTo>
                          <a:pt x="27159" y="0"/>
                          <a:pt x="36830" y="9670"/>
                          <a:pt x="36830" y="21600"/>
                        </a:cubicBezTo>
                        <a:cubicBezTo>
                          <a:pt x="36830" y="21835"/>
                          <a:pt x="36826" y="22070"/>
                          <a:pt x="36818" y="22304"/>
                        </a:cubicBezTo>
                        <a:lnTo>
                          <a:pt x="15230" y="21600"/>
                        </a:lnTo>
                        <a:close/>
                      </a:path>
                    </a:pathLst>
                  </a:custGeom>
                  <a:noFill/>
                  <a:ln w="9525">
                    <a:solidFill>
                      <a:schemeClr val="folHlink"/>
                    </a:solidFill>
                    <a:round/>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30" name="Arc 116"/>
                  <p:cNvSpPr>
                    <a:spLocks/>
                  </p:cNvSpPr>
                  <p:nvPr/>
                </p:nvSpPr>
                <p:spPr bwMode="hidden">
                  <a:xfrm flipH="1">
                    <a:off x="789" y="313"/>
                    <a:ext cx="1851" cy="2304"/>
                  </a:xfrm>
                  <a:custGeom>
                    <a:avLst/>
                    <a:gdLst>
                      <a:gd name="G0" fmla="+- 18231 0 0"/>
                      <a:gd name="G1" fmla="+- 21600 0 0"/>
                      <a:gd name="G2" fmla="+- 21600 0 0"/>
                      <a:gd name="T0" fmla="*/ 0 w 31881"/>
                      <a:gd name="T1" fmla="*/ 10016 h 21600"/>
                      <a:gd name="T2" fmla="*/ 31881 w 31881"/>
                      <a:gd name="T3" fmla="*/ 4860 h 21600"/>
                      <a:gd name="T4" fmla="*/ 18231 w 31881"/>
                      <a:gd name="T5" fmla="*/ 21600 h 21600"/>
                    </a:gdLst>
                    <a:ahLst/>
                    <a:cxnLst>
                      <a:cxn ang="0">
                        <a:pos x="T0" y="T1"/>
                      </a:cxn>
                      <a:cxn ang="0">
                        <a:pos x="T2" y="T3"/>
                      </a:cxn>
                      <a:cxn ang="0">
                        <a:pos x="T4" y="T5"/>
                      </a:cxn>
                    </a:cxnLst>
                    <a:rect l="0" t="0" r="r" b="b"/>
                    <a:pathLst>
                      <a:path w="31881" h="21600" fill="none" extrusionOk="0">
                        <a:moveTo>
                          <a:pt x="-1" y="10015"/>
                        </a:moveTo>
                        <a:cubicBezTo>
                          <a:pt x="3963" y="3778"/>
                          <a:pt x="10840" y="-1"/>
                          <a:pt x="18231" y="0"/>
                        </a:cubicBezTo>
                        <a:cubicBezTo>
                          <a:pt x="23204" y="0"/>
                          <a:pt x="28026" y="1716"/>
                          <a:pt x="31881" y="4859"/>
                        </a:cubicBezTo>
                      </a:path>
                      <a:path w="31881" h="21600" stroke="0" extrusionOk="0">
                        <a:moveTo>
                          <a:pt x="-1" y="10015"/>
                        </a:moveTo>
                        <a:cubicBezTo>
                          <a:pt x="3963" y="3778"/>
                          <a:pt x="10840" y="-1"/>
                          <a:pt x="18231" y="0"/>
                        </a:cubicBezTo>
                        <a:cubicBezTo>
                          <a:pt x="23204" y="0"/>
                          <a:pt x="28026" y="1716"/>
                          <a:pt x="31881" y="4859"/>
                        </a:cubicBezTo>
                        <a:lnTo>
                          <a:pt x="18231" y="21600"/>
                        </a:lnTo>
                        <a:close/>
                      </a:path>
                    </a:pathLst>
                  </a:custGeom>
                  <a:noFill/>
                  <a:ln w="9525">
                    <a:solidFill>
                      <a:schemeClr val="accent1"/>
                    </a:solidFill>
                    <a:round/>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31" name="Arc 117"/>
                  <p:cNvSpPr>
                    <a:spLocks/>
                  </p:cNvSpPr>
                  <p:nvPr/>
                </p:nvSpPr>
                <p:spPr bwMode="hidden">
                  <a:xfrm>
                    <a:off x="2763" y="1281"/>
                    <a:ext cx="763" cy="2304"/>
                  </a:xfrm>
                  <a:custGeom>
                    <a:avLst/>
                    <a:gdLst>
                      <a:gd name="G0" fmla="+- 13212 0 0"/>
                      <a:gd name="G1" fmla="+- 21600 0 0"/>
                      <a:gd name="G2" fmla="+- 21600 0 0"/>
                      <a:gd name="T0" fmla="*/ 0 w 31146"/>
                      <a:gd name="T1" fmla="*/ 4512 h 21600"/>
                      <a:gd name="T2" fmla="*/ 31146 w 31146"/>
                      <a:gd name="T3" fmla="*/ 9561 h 21600"/>
                      <a:gd name="T4" fmla="*/ 13212 w 31146"/>
                      <a:gd name="T5" fmla="*/ 21600 h 21600"/>
                    </a:gdLst>
                    <a:ahLst/>
                    <a:cxnLst>
                      <a:cxn ang="0">
                        <a:pos x="T0" y="T1"/>
                      </a:cxn>
                      <a:cxn ang="0">
                        <a:pos x="T2" y="T3"/>
                      </a:cxn>
                      <a:cxn ang="0">
                        <a:pos x="T4" y="T5"/>
                      </a:cxn>
                    </a:cxnLst>
                    <a:rect l="0" t="0" r="r" b="b"/>
                    <a:pathLst>
                      <a:path w="31146" h="21600" fill="none" extrusionOk="0">
                        <a:moveTo>
                          <a:pt x="-1" y="4511"/>
                        </a:moveTo>
                        <a:cubicBezTo>
                          <a:pt x="3783" y="1586"/>
                          <a:pt x="8429" y="-1"/>
                          <a:pt x="13212" y="0"/>
                        </a:cubicBezTo>
                        <a:cubicBezTo>
                          <a:pt x="20409" y="0"/>
                          <a:pt x="27134" y="3585"/>
                          <a:pt x="31145" y="9561"/>
                        </a:cubicBezTo>
                      </a:path>
                      <a:path w="31146" h="21600" stroke="0" extrusionOk="0">
                        <a:moveTo>
                          <a:pt x="-1" y="4511"/>
                        </a:moveTo>
                        <a:cubicBezTo>
                          <a:pt x="3783" y="1586"/>
                          <a:pt x="8429" y="-1"/>
                          <a:pt x="13212" y="0"/>
                        </a:cubicBezTo>
                        <a:cubicBezTo>
                          <a:pt x="20409" y="0"/>
                          <a:pt x="27134" y="3585"/>
                          <a:pt x="31145" y="9561"/>
                        </a:cubicBezTo>
                        <a:lnTo>
                          <a:pt x="13212" y="21600"/>
                        </a:lnTo>
                        <a:close/>
                      </a:path>
                    </a:pathLst>
                  </a:custGeom>
                  <a:noFill/>
                  <a:ln w="9525">
                    <a:solidFill>
                      <a:schemeClr val="accent2"/>
                    </a:solidFill>
                    <a:round/>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32" name="Freeform 118"/>
                  <p:cNvSpPr>
                    <a:spLocks/>
                  </p:cNvSpPr>
                  <p:nvPr/>
                </p:nvSpPr>
                <p:spPr bwMode="hidden">
                  <a:xfrm flipH="1">
                    <a:off x="1799" y="438"/>
                    <a:ext cx="418" cy="1524"/>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folHlink"/>
                    </a:solidFill>
                    <a:round/>
                    <a:headEnd/>
                    <a:tailEnd/>
                  </a:ln>
                  <a:effectLst/>
                </p:spPr>
                <p:txBody>
                  <a:bodyPr wrap="none" anchor="ctr"/>
                  <a:lstStyle/>
                  <a:p>
                    <a:pPr fontAlgn="auto">
                      <a:spcBef>
                        <a:spcPts val="0"/>
                      </a:spcBef>
                      <a:spcAft>
                        <a:spcPts val="0"/>
                      </a:spcAft>
                      <a:defRPr/>
                    </a:pPr>
                    <a:endParaRPr lang="ru-RU">
                      <a:latin typeface="+mn-lt"/>
                      <a:cs typeface="+mn-cs"/>
                    </a:endParaRPr>
                  </a:p>
                </p:txBody>
              </p:sp>
            </p:grpSp>
            <p:sp>
              <p:nvSpPr>
                <p:cNvPr id="25" name="Freeform 119"/>
                <p:cNvSpPr>
                  <a:spLocks/>
                </p:cNvSpPr>
                <p:nvPr/>
              </p:nvSpPr>
              <p:spPr bwMode="hidden">
                <a:xfrm rot="20253369">
                  <a:off x="3279" y="1529"/>
                  <a:ext cx="443" cy="837"/>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accent2"/>
                  </a:solidFill>
                  <a:round/>
                  <a:headEnd/>
                  <a:tailEnd/>
                </a:ln>
                <a:effectLst/>
              </p:spPr>
              <p:txBody>
                <a:bodyPr wrap="none" anchor="ctr"/>
                <a:lstStyle/>
                <a:p>
                  <a:pPr fontAlgn="auto">
                    <a:spcBef>
                      <a:spcPts val="0"/>
                    </a:spcBef>
                    <a:spcAft>
                      <a:spcPts val="0"/>
                    </a:spcAft>
                    <a:defRPr/>
                  </a:pPr>
                  <a:endParaRPr lang="ru-RU">
                    <a:latin typeface="+mn-lt"/>
                    <a:cs typeface="+mn-cs"/>
                  </a:endParaRPr>
                </a:p>
              </p:txBody>
            </p:sp>
          </p:grpSp>
        </p:grpSp>
        <p:grpSp>
          <p:nvGrpSpPr>
            <p:cNvPr id="7" name="Group 120"/>
            <p:cNvGrpSpPr>
              <a:grpSpLocks/>
            </p:cNvGrpSpPr>
            <p:nvPr/>
          </p:nvGrpSpPr>
          <p:grpSpPr bwMode="auto">
            <a:xfrm>
              <a:off x="1476" y="451"/>
              <a:ext cx="4040" cy="2966"/>
              <a:chOff x="210" y="337"/>
              <a:chExt cx="5198" cy="3818"/>
            </a:xfrm>
          </p:grpSpPr>
          <p:sp>
            <p:nvSpPr>
              <p:cNvPr id="8" name="Freeform 121"/>
              <p:cNvSpPr>
                <a:spLocks/>
              </p:cNvSpPr>
              <p:nvPr/>
            </p:nvSpPr>
            <p:spPr bwMode="hidden">
              <a:xfrm flipH="1">
                <a:off x="1934" y="2382"/>
                <a:ext cx="485" cy="1479"/>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accent1"/>
                </a:solidFill>
                <a:round/>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9" name="Arc 122"/>
              <p:cNvSpPr>
                <a:spLocks/>
              </p:cNvSpPr>
              <p:nvPr/>
            </p:nvSpPr>
            <p:spPr bwMode="hidden">
              <a:xfrm flipH="1">
                <a:off x="1054" y="1851"/>
                <a:ext cx="2122" cy="2304"/>
              </a:xfrm>
              <a:custGeom>
                <a:avLst/>
                <a:gdLst>
                  <a:gd name="G0" fmla="+- 0 0 0"/>
                  <a:gd name="G1" fmla="+- 20897 0 0"/>
                  <a:gd name="G2" fmla="+- 21600 0 0"/>
                  <a:gd name="T0" fmla="*/ 5467 w 21600"/>
                  <a:gd name="T1" fmla="*/ 0 h 21602"/>
                  <a:gd name="T2" fmla="*/ 21589 w 21600"/>
                  <a:gd name="T3" fmla="*/ 21602 h 21602"/>
                  <a:gd name="T4" fmla="*/ 0 w 21600"/>
                  <a:gd name="T5" fmla="*/ 20897 h 21602"/>
                </a:gdLst>
                <a:ahLst/>
                <a:cxnLst>
                  <a:cxn ang="0">
                    <a:pos x="T0" y="T1"/>
                  </a:cxn>
                  <a:cxn ang="0">
                    <a:pos x="T2" y="T3"/>
                  </a:cxn>
                  <a:cxn ang="0">
                    <a:pos x="T4" y="T5"/>
                  </a:cxn>
                </a:cxnLst>
                <a:rect l="0" t="0" r="r" b="b"/>
                <a:pathLst>
                  <a:path w="21600" h="21602" fill="none" extrusionOk="0">
                    <a:moveTo>
                      <a:pt x="5466" y="0"/>
                    </a:moveTo>
                    <a:cubicBezTo>
                      <a:pt x="14970" y="2486"/>
                      <a:pt x="21600" y="11073"/>
                      <a:pt x="21600" y="20897"/>
                    </a:cubicBezTo>
                    <a:cubicBezTo>
                      <a:pt x="21600" y="21132"/>
                      <a:pt x="21596" y="21367"/>
                      <a:pt x="21588" y="21601"/>
                    </a:cubicBezTo>
                  </a:path>
                  <a:path w="21600" h="21602" stroke="0" extrusionOk="0">
                    <a:moveTo>
                      <a:pt x="5466" y="0"/>
                    </a:moveTo>
                    <a:cubicBezTo>
                      <a:pt x="14970" y="2486"/>
                      <a:pt x="21600" y="11073"/>
                      <a:pt x="21600" y="20897"/>
                    </a:cubicBezTo>
                    <a:cubicBezTo>
                      <a:pt x="21600" y="21132"/>
                      <a:pt x="21596" y="21367"/>
                      <a:pt x="21588" y="21601"/>
                    </a:cubicBezTo>
                    <a:lnTo>
                      <a:pt x="0" y="20897"/>
                    </a:lnTo>
                    <a:close/>
                  </a:path>
                </a:pathLst>
              </a:custGeom>
              <a:noFill/>
              <a:ln w="9525">
                <a:solidFill>
                  <a:schemeClr val="folHlink"/>
                </a:solidFill>
                <a:round/>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10" name="Arc 123"/>
              <p:cNvSpPr>
                <a:spLocks/>
              </p:cNvSpPr>
              <p:nvPr/>
            </p:nvSpPr>
            <p:spPr bwMode="hidden">
              <a:xfrm flipH="1">
                <a:off x="1266" y="1480"/>
                <a:ext cx="1244" cy="2379"/>
              </a:xfrm>
              <a:custGeom>
                <a:avLst/>
                <a:gdLst>
                  <a:gd name="G0" fmla="+- 7340 0 0"/>
                  <a:gd name="G1" fmla="+- 21600 0 0"/>
                  <a:gd name="G2" fmla="+- 21600 0 0"/>
                  <a:gd name="T0" fmla="*/ 0 w 28940"/>
                  <a:gd name="T1" fmla="*/ 1285 h 22305"/>
                  <a:gd name="T2" fmla="*/ 28929 w 28940"/>
                  <a:gd name="T3" fmla="*/ 22305 h 22305"/>
                  <a:gd name="T4" fmla="*/ 7340 w 28940"/>
                  <a:gd name="T5" fmla="*/ 21600 h 22305"/>
                </a:gdLst>
                <a:ahLst/>
                <a:cxnLst>
                  <a:cxn ang="0">
                    <a:pos x="T0" y="T1"/>
                  </a:cxn>
                  <a:cxn ang="0">
                    <a:pos x="T2" y="T3"/>
                  </a:cxn>
                  <a:cxn ang="0">
                    <a:pos x="T4" y="T5"/>
                  </a:cxn>
                </a:cxnLst>
                <a:rect l="0" t="0" r="r" b="b"/>
                <a:pathLst>
                  <a:path w="28940" h="22305" fill="none" extrusionOk="0">
                    <a:moveTo>
                      <a:pt x="0" y="1285"/>
                    </a:moveTo>
                    <a:cubicBezTo>
                      <a:pt x="2353" y="434"/>
                      <a:pt x="4837" y="-1"/>
                      <a:pt x="7340" y="0"/>
                    </a:cubicBezTo>
                    <a:cubicBezTo>
                      <a:pt x="19269" y="0"/>
                      <a:pt x="28940" y="9670"/>
                      <a:pt x="28940" y="21600"/>
                    </a:cubicBezTo>
                    <a:cubicBezTo>
                      <a:pt x="28940" y="21835"/>
                      <a:pt x="28936" y="22070"/>
                      <a:pt x="28928" y="22304"/>
                    </a:cubicBezTo>
                  </a:path>
                  <a:path w="28940" h="22305" stroke="0" extrusionOk="0">
                    <a:moveTo>
                      <a:pt x="0" y="1285"/>
                    </a:moveTo>
                    <a:cubicBezTo>
                      <a:pt x="2353" y="434"/>
                      <a:pt x="4837" y="-1"/>
                      <a:pt x="7340" y="0"/>
                    </a:cubicBezTo>
                    <a:cubicBezTo>
                      <a:pt x="19269" y="0"/>
                      <a:pt x="28940" y="9670"/>
                      <a:pt x="28940" y="21600"/>
                    </a:cubicBezTo>
                    <a:cubicBezTo>
                      <a:pt x="28940" y="21835"/>
                      <a:pt x="28936" y="22070"/>
                      <a:pt x="28928" y="22304"/>
                    </a:cubicBezTo>
                    <a:lnTo>
                      <a:pt x="7340" y="21600"/>
                    </a:lnTo>
                    <a:close/>
                  </a:path>
                </a:pathLst>
              </a:custGeom>
              <a:noFill/>
              <a:ln w="9525">
                <a:solidFill>
                  <a:schemeClr val="accent1"/>
                </a:solidFill>
                <a:round/>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11" name="Arc 124"/>
              <p:cNvSpPr>
                <a:spLocks/>
              </p:cNvSpPr>
              <p:nvPr/>
            </p:nvSpPr>
            <p:spPr bwMode="hidden">
              <a:xfrm flipH="1">
                <a:off x="210" y="1169"/>
                <a:ext cx="2376" cy="2379"/>
              </a:xfrm>
              <a:custGeom>
                <a:avLst/>
                <a:gdLst>
                  <a:gd name="G0" fmla="+- 12855 0 0"/>
                  <a:gd name="G1" fmla="+- 21600 0 0"/>
                  <a:gd name="G2" fmla="+- 21600 0 0"/>
                  <a:gd name="T0" fmla="*/ 0 w 34455"/>
                  <a:gd name="T1" fmla="*/ 4241 h 22305"/>
                  <a:gd name="T2" fmla="*/ 34444 w 34455"/>
                  <a:gd name="T3" fmla="*/ 22305 h 22305"/>
                  <a:gd name="T4" fmla="*/ 12855 w 34455"/>
                  <a:gd name="T5" fmla="*/ 21600 h 22305"/>
                </a:gdLst>
                <a:ahLst/>
                <a:cxnLst>
                  <a:cxn ang="0">
                    <a:pos x="T0" y="T1"/>
                  </a:cxn>
                  <a:cxn ang="0">
                    <a:pos x="T2" y="T3"/>
                  </a:cxn>
                  <a:cxn ang="0">
                    <a:pos x="T4" y="T5"/>
                  </a:cxn>
                </a:cxnLst>
                <a:rect l="0" t="0" r="r" b="b"/>
                <a:pathLst>
                  <a:path w="34455" h="22305" fill="none" extrusionOk="0">
                    <a:moveTo>
                      <a:pt x="0" y="4241"/>
                    </a:moveTo>
                    <a:cubicBezTo>
                      <a:pt x="3720" y="1486"/>
                      <a:pt x="8226" y="-1"/>
                      <a:pt x="12855" y="0"/>
                    </a:cubicBezTo>
                    <a:cubicBezTo>
                      <a:pt x="24784" y="0"/>
                      <a:pt x="34455" y="9670"/>
                      <a:pt x="34455" y="21600"/>
                    </a:cubicBezTo>
                    <a:cubicBezTo>
                      <a:pt x="34455" y="21835"/>
                      <a:pt x="34451" y="22070"/>
                      <a:pt x="34443" y="22304"/>
                    </a:cubicBezTo>
                  </a:path>
                  <a:path w="34455" h="22305" stroke="0" extrusionOk="0">
                    <a:moveTo>
                      <a:pt x="0" y="4241"/>
                    </a:moveTo>
                    <a:cubicBezTo>
                      <a:pt x="3720" y="1486"/>
                      <a:pt x="8226" y="-1"/>
                      <a:pt x="12855" y="0"/>
                    </a:cubicBezTo>
                    <a:cubicBezTo>
                      <a:pt x="24784" y="0"/>
                      <a:pt x="34455" y="9670"/>
                      <a:pt x="34455" y="21600"/>
                    </a:cubicBezTo>
                    <a:cubicBezTo>
                      <a:pt x="34455" y="21835"/>
                      <a:pt x="34451" y="22070"/>
                      <a:pt x="34443" y="22304"/>
                    </a:cubicBezTo>
                    <a:lnTo>
                      <a:pt x="12855" y="21600"/>
                    </a:lnTo>
                    <a:close/>
                  </a:path>
                </a:pathLst>
              </a:custGeom>
              <a:noFill/>
              <a:ln w="9525">
                <a:solidFill>
                  <a:schemeClr val="folHlink"/>
                </a:solidFill>
                <a:round/>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12" name="Arc 125"/>
              <p:cNvSpPr>
                <a:spLocks/>
              </p:cNvSpPr>
              <p:nvPr/>
            </p:nvSpPr>
            <p:spPr bwMode="hidden">
              <a:xfrm>
                <a:off x="2840" y="1503"/>
                <a:ext cx="381" cy="2379"/>
              </a:xfrm>
              <a:custGeom>
                <a:avLst/>
                <a:gdLst>
                  <a:gd name="G0" fmla="+- 13212 0 0"/>
                  <a:gd name="G1" fmla="+- 21600 0 0"/>
                  <a:gd name="G2" fmla="+- 21600 0 0"/>
                  <a:gd name="T0" fmla="*/ 0 w 34812"/>
                  <a:gd name="T1" fmla="*/ 4512 h 22305"/>
                  <a:gd name="T2" fmla="*/ 34801 w 34812"/>
                  <a:gd name="T3" fmla="*/ 22305 h 22305"/>
                  <a:gd name="T4" fmla="*/ 13212 w 34812"/>
                  <a:gd name="T5" fmla="*/ 21600 h 22305"/>
                </a:gdLst>
                <a:ahLst/>
                <a:cxnLst>
                  <a:cxn ang="0">
                    <a:pos x="T0" y="T1"/>
                  </a:cxn>
                  <a:cxn ang="0">
                    <a:pos x="T2" y="T3"/>
                  </a:cxn>
                  <a:cxn ang="0">
                    <a:pos x="T4" y="T5"/>
                  </a:cxn>
                </a:cxnLst>
                <a:rect l="0" t="0" r="r" b="b"/>
                <a:pathLst>
                  <a:path w="34812" h="22305" fill="none" extrusionOk="0">
                    <a:moveTo>
                      <a:pt x="-1" y="4511"/>
                    </a:moveTo>
                    <a:cubicBezTo>
                      <a:pt x="3783" y="1586"/>
                      <a:pt x="8429" y="-1"/>
                      <a:pt x="13212" y="0"/>
                    </a:cubicBezTo>
                    <a:cubicBezTo>
                      <a:pt x="25141" y="0"/>
                      <a:pt x="34812" y="9670"/>
                      <a:pt x="34812" y="21600"/>
                    </a:cubicBezTo>
                    <a:cubicBezTo>
                      <a:pt x="34812" y="21835"/>
                      <a:pt x="34808" y="22070"/>
                      <a:pt x="34800" y="22304"/>
                    </a:cubicBezTo>
                  </a:path>
                  <a:path w="34812" h="22305" stroke="0" extrusionOk="0">
                    <a:moveTo>
                      <a:pt x="-1" y="4511"/>
                    </a:moveTo>
                    <a:cubicBezTo>
                      <a:pt x="3783" y="1586"/>
                      <a:pt x="8429" y="-1"/>
                      <a:pt x="13212" y="0"/>
                    </a:cubicBezTo>
                    <a:cubicBezTo>
                      <a:pt x="25141" y="0"/>
                      <a:pt x="34812" y="9670"/>
                      <a:pt x="34812" y="21600"/>
                    </a:cubicBezTo>
                    <a:cubicBezTo>
                      <a:pt x="34812" y="21835"/>
                      <a:pt x="34808" y="22070"/>
                      <a:pt x="34800" y="22304"/>
                    </a:cubicBezTo>
                    <a:lnTo>
                      <a:pt x="13212" y="21600"/>
                    </a:lnTo>
                    <a:close/>
                  </a:path>
                </a:pathLst>
              </a:custGeom>
              <a:noFill/>
              <a:ln w="9525">
                <a:solidFill>
                  <a:schemeClr val="accent1"/>
                </a:solidFill>
                <a:round/>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13" name="Arc 126"/>
              <p:cNvSpPr>
                <a:spLocks/>
              </p:cNvSpPr>
              <p:nvPr/>
            </p:nvSpPr>
            <p:spPr bwMode="hidden">
              <a:xfrm>
                <a:off x="2940" y="1492"/>
                <a:ext cx="1004" cy="2379"/>
              </a:xfrm>
              <a:custGeom>
                <a:avLst/>
                <a:gdLst>
                  <a:gd name="G0" fmla="+- 13212 0 0"/>
                  <a:gd name="G1" fmla="+- 21600 0 0"/>
                  <a:gd name="G2" fmla="+- 21600 0 0"/>
                  <a:gd name="T0" fmla="*/ 0 w 34812"/>
                  <a:gd name="T1" fmla="*/ 4512 h 22305"/>
                  <a:gd name="T2" fmla="*/ 34801 w 34812"/>
                  <a:gd name="T3" fmla="*/ 22305 h 22305"/>
                  <a:gd name="T4" fmla="*/ 13212 w 34812"/>
                  <a:gd name="T5" fmla="*/ 21600 h 22305"/>
                </a:gdLst>
                <a:ahLst/>
                <a:cxnLst>
                  <a:cxn ang="0">
                    <a:pos x="T0" y="T1"/>
                  </a:cxn>
                  <a:cxn ang="0">
                    <a:pos x="T2" y="T3"/>
                  </a:cxn>
                  <a:cxn ang="0">
                    <a:pos x="T4" y="T5"/>
                  </a:cxn>
                </a:cxnLst>
                <a:rect l="0" t="0" r="r" b="b"/>
                <a:pathLst>
                  <a:path w="34812" h="22305" fill="none" extrusionOk="0">
                    <a:moveTo>
                      <a:pt x="-1" y="4511"/>
                    </a:moveTo>
                    <a:cubicBezTo>
                      <a:pt x="3783" y="1586"/>
                      <a:pt x="8429" y="-1"/>
                      <a:pt x="13212" y="0"/>
                    </a:cubicBezTo>
                    <a:cubicBezTo>
                      <a:pt x="25141" y="0"/>
                      <a:pt x="34812" y="9670"/>
                      <a:pt x="34812" y="21600"/>
                    </a:cubicBezTo>
                    <a:cubicBezTo>
                      <a:pt x="34812" y="21835"/>
                      <a:pt x="34808" y="22070"/>
                      <a:pt x="34800" y="22304"/>
                    </a:cubicBezTo>
                  </a:path>
                  <a:path w="34812" h="22305" stroke="0" extrusionOk="0">
                    <a:moveTo>
                      <a:pt x="-1" y="4511"/>
                    </a:moveTo>
                    <a:cubicBezTo>
                      <a:pt x="3783" y="1586"/>
                      <a:pt x="8429" y="-1"/>
                      <a:pt x="13212" y="0"/>
                    </a:cubicBezTo>
                    <a:cubicBezTo>
                      <a:pt x="25141" y="0"/>
                      <a:pt x="34812" y="9670"/>
                      <a:pt x="34812" y="21600"/>
                    </a:cubicBezTo>
                    <a:cubicBezTo>
                      <a:pt x="34812" y="21835"/>
                      <a:pt x="34808" y="22070"/>
                      <a:pt x="34800" y="22304"/>
                    </a:cubicBezTo>
                    <a:lnTo>
                      <a:pt x="13212" y="21600"/>
                    </a:lnTo>
                    <a:close/>
                  </a:path>
                </a:pathLst>
              </a:custGeom>
              <a:noFill/>
              <a:ln w="9525">
                <a:solidFill>
                  <a:schemeClr val="folHlink"/>
                </a:solidFill>
                <a:round/>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14" name="Freeform 127"/>
              <p:cNvSpPr>
                <a:spLocks/>
              </p:cNvSpPr>
              <p:nvPr/>
            </p:nvSpPr>
            <p:spPr bwMode="hidden">
              <a:xfrm>
                <a:off x="3300" y="2635"/>
                <a:ext cx="485" cy="1479"/>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accent1"/>
                </a:solidFill>
                <a:round/>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15" name="Freeform 128"/>
              <p:cNvSpPr>
                <a:spLocks/>
              </p:cNvSpPr>
              <p:nvPr/>
            </p:nvSpPr>
            <p:spPr bwMode="hidden">
              <a:xfrm rot="19660755" flipV="1">
                <a:off x="2547" y="2149"/>
                <a:ext cx="441" cy="838"/>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accent2"/>
                </a:solidFill>
                <a:round/>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16" name="Freeform 129"/>
              <p:cNvSpPr>
                <a:spLocks/>
              </p:cNvSpPr>
              <p:nvPr/>
            </p:nvSpPr>
            <p:spPr bwMode="hidden">
              <a:xfrm flipH="1">
                <a:off x="489" y="2503"/>
                <a:ext cx="1085" cy="1524"/>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folHlink"/>
                </a:solidFill>
                <a:round/>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17" name="Freeform 130"/>
              <p:cNvSpPr>
                <a:spLocks/>
              </p:cNvSpPr>
              <p:nvPr/>
            </p:nvSpPr>
            <p:spPr bwMode="hidden">
              <a:xfrm flipH="1">
                <a:off x="1000" y="893"/>
                <a:ext cx="696" cy="1524"/>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folHlink"/>
                </a:solidFill>
                <a:round/>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18" name="Freeform 131"/>
              <p:cNvSpPr>
                <a:spLocks/>
              </p:cNvSpPr>
              <p:nvPr/>
            </p:nvSpPr>
            <p:spPr bwMode="hidden">
              <a:xfrm>
                <a:off x="4401" y="2279"/>
                <a:ext cx="1007" cy="1600"/>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accent1"/>
                </a:solidFill>
                <a:round/>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19" name="Freeform 132"/>
              <p:cNvSpPr>
                <a:spLocks/>
              </p:cNvSpPr>
              <p:nvPr/>
            </p:nvSpPr>
            <p:spPr bwMode="hidden">
              <a:xfrm>
                <a:off x="3878" y="1470"/>
                <a:ext cx="1518" cy="1067"/>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folHlink"/>
                </a:solidFill>
                <a:round/>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20" name="Freeform 133"/>
              <p:cNvSpPr>
                <a:spLocks/>
              </p:cNvSpPr>
              <p:nvPr/>
            </p:nvSpPr>
            <p:spPr bwMode="hidden">
              <a:xfrm>
                <a:off x="3934" y="337"/>
                <a:ext cx="664" cy="1434"/>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folHlink"/>
                </a:solidFill>
                <a:round/>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21" name="Freeform 134"/>
              <p:cNvSpPr>
                <a:spLocks/>
              </p:cNvSpPr>
              <p:nvPr/>
            </p:nvSpPr>
            <p:spPr bwMode="hidden">
              <a:xfrm rot="1346631" flipH="1">
                <a:off x="1702" y="1506"/>
                <a:ext cx="440" cy="837"/>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accent2"/>
                </a:solidFill>
                <a:round/>
                <a:headEnd/>
                <a:tailEnd/>
              </a:ln>
              <a:effectLst/>
            </p:spPr>
            <p:txBody>
              <a:bodyPr wrap="none" anchor="ctr"/>
              <a:lstStyle/>
              <a:p>
                <a:pPr fontAlgn="auto">
                  <a:spcBef>
                    <a:spcPts val="0"/>
                  </a:spcBef>
                  <a:spcAft>
                    <a:spcPts val="0"/>
                  </a:spcAft>
                  <a:defRPr/>
                </a:pPr>
                <a:endParaRPr lang="ru-RU">
                  <a:latin typeface="+mn-lt"/>
                  <a:cs typeface="+mn-cs"/>
                </a:endParaRPr>
              </a:p>
            </p:txBody>
          </p:sp>
        </p:grpSp>
      </p:grpSp>
      <p:sp>
        <p:nvSpPr>
          <p:cNvPr id="133255" name="Rectangle 135"/>
          <p:cNvSpPr>
            <a:spLocks noGrp="1" noChangeArrowheads="1"/>
          </p:cNvSpPr>
          <p:nvPr>
            <p:ph type="ctrTitle" sz="quarter"/>
          </p:nvPr>
        </p:nvSpPr>
        <p:spPr>
          <a:xfrm>
            <a:off x="685800" y="1827213"/>
            <a:ext cx="7772400" cy="1627187"/>
          </a:xfrm>
        </p:spPr>
        <p:txBody>
          <a:bodyPr/>
          <a:lstStyle>
            <a:lvl1pPr>
              <a:defRPr/>
            </a:lvl1pPr>
          </a:lstStyle>
          <a:p>
            <a:r>
              <a:rPr lang="ru-RU" smtClean="0"/>
              <a:t>Образец заголовка</a:t>
            </a:r>
            <a:endParaRPr lang="ru-RU"/>
          </a:p>
        </p:txBody>
      </p:sp>
      <p:sp>
        <p:nvSpPr>
          <p:cNvPr id="133256" name="Rectangle 136"/>
          <p:cNvSpPr>
            <a:spLocks noGrp="1" noChangeArrowheads="1"/>
          </p:cNvSpPr>
          <p:nvPr>
            <p:ph type="subTitle" sz="quarter" idx="1"/>
          </p:nvPr>
        </p:nvSpPr>
        <p:spPr>
          <a:xfrm>
            <a:off x="1371600" y="3886200"/>
            <a:ext cx="6400800" cy="1752600"/>
          </a:xfrm>
        </p:spPr>
        <p:txBody>
          <a:bodyPr/>
          <a:lstStyle>
            <a:lvl1pPr marL="0" indent="0" algn="ctr">
              <a:buFontTx/>
              <a:buNone/>
              <a:defRPr/>
            </a:lvl1pPr>
          </a:lstStyle>
          <a:p>
            <a:r>
              <a:rPr lang="ru-RU" smtClean="0"/>
              <a:t>Образец подзаголовка</a:t>
            </a:r>
            <a:endParaRPr lang="ru-RU"/>
          </a:p>
        </p:txBody>
      </p:sp>
      <p:sp>
        <p:nvSpPr>
          <p:cNvPr id="137" name="Rectangle 137"/>
          <p:cNvSpPr>
            <a:spLocks noGrp="1" noChangeArrowheads="1"/>
          </p:cNvSpPr>
          <p:nvPr>
            <p:ph type="dt" sz="quarter" idx="10"/>
          </p:nvPr>
        </p:nvSpPr>
        <p:spPr/>
        <p:txBody>
          <a:bodyPr/>
          <a:lstStyle>
            <a:lvl1pPr>
              <a:defRPr/>
            </a:lvl1pPr>
          </a:lstStyle>
          <a:p>
            <a:pPr>
              <a:defRPr/>
            </a:pPr>
            <a:endParaRPr lang="ru-RU"/>
          </a:p>
        </p:txBody>
      </p:sp>
      <p:sp>
        <p:nvSpPr>
          <p:cNvPr id="138" name="Rectangle 138"/>
          <p:cNvSpPr>
            <a:spLocks noGrp="1" noChangeArrowheads="1"/>
          </p:cNvSpPr>
          <p:nvPr>
            <p:ph type="ftr" sz="quarter" idx="11"/>
          </p:nvPr>
        </p:nvSpPr>
        <p:spPr/>
        <p:txBody>
          <a:bodyPr/>
          <a:lstStyle>
            <a:lvl1pPr>
              <a:defRPr/>
            </a:lvl1pPr>
          </a:lstStyle>
          <a:p>
            <a:pPr>
              <a:defRPr/>
            </a:pPr>
            <a:endParaRPr lang="ru-RU"/>
          </a:p>
        </p:txBody>
      </p:sp>
      <p:sp>
        <p:nvSpPr>
          <p:cNvPr id="139" name="Rectangle 139"/>
          <p:cNvSpPr>
            <a:spLocks noGrp="1" noChangeArrowheads="1"/>
          </p:cNvSpPr>
          <p:nvPr>
            <p:ph type="sldNum" sz="quarter" idx="12"/>
          </p:nvPr>
        </p:nvSpPr>
        <p:spPr/>
        <p:txBody>
          <a:bodyPr/>
          <a:lstStyle>
            <a:lvl1pPr>
              <a:defRPr/>
            </a:lvl1pPr>
          </a:lstStyle>
          <a:p>
            <a:pPr>
              <a:defRPr/>
            </a:pPr>
            <a:fld id="{52052AF0-E8D9-4599-9403-DC6D3949BCD9}" type="slidenum">
              <a:rPr lang="ru-RU"/>
              <a:pPr>
                <a:defRPr/>
              </a:pPr>
              <a:t>‹#›</a:t>
            </a:fld>
            <a:endParaRPr lang="ru-RU"/>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iterate type="lt">
                                    <p:tmAbs val="75"/>
                                  </p:iterate>
                                  <p:childTnLst>
                                    <p:set>
                                      <p:cBhvr>
                                        <p:cTn id="6" dur="1" fill="hold">
                                          <p:stCondLst>
                                            <p:cond delay="74"/>
                                          </p:stCondLst>
                                        </p:cTn>
                                        <p:tgtEl>
                                          <p:spTgt spid="13325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2" presetClass="entr" presetSubtype="4" fill="hold" grpId="0" nodeType="clickEffect">
                                  <p:stCondLst>
                                    <p:cond delay="0"/>
                                  </p:stCondLst>
                                  <p:childTnLst>
                                    <p:set>
                                      <p:cBhvr>
                                        <p:cTn id="10" dur="1" fill="hold">
                                          <p:stCondLst>
                                            <p:cond delay="0"/>
                                          </p:stCondLst>
                                        </p:cTn>
                                        <p:tgtEl>
                                          <p:spTgt spid="133256">
                                            <p:txEl>
                                              <p:pRg st="0" end="0"/>
                                            </p:txEl>
                                          </p:spTgt>
                                        </p:tgtEl>
                                        <p:attrNameLst>
                                          <p:attrName>style.visibility</p:attrName>
                                        </p:attrNameLst>
                                      </p:cBhvr>
                                      <p:to>
                                        <p:strVal val="visible"/>
                                      </p:to>
                                    </p:set>
                                    <p:animEffect transition="in" filter="slide(fromBottom)">
                                      <p:cBhvr>
                                        <p:cTn id="11" dur="500"/>
                                        <p:tgtEl>
                                          <p:spTgt spid="13325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255" grpId="0" autoUpdateAnimBg="0"/>
      <p:bldP spid="133256" grpId="0" build="p" autoUpdateAnimBg="0"/>
    </p:bldLst>
  </p:timing>
</p:sldLayout>
</file>

<file path=ppt/slideLayouts/slideLayout12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139"/>
          <p:cNvSpPr>
            <a:spLocks noGrp="1" noChangeArrowheads="1"/>
          </p:cNvSpPr>
          <p:nvPr>
            <p:ph type="dt" sz="half" idx="10"/>
          </p:nvPr>
        </p:nvSpPr>
        <p:spPr>
          <a:ln/>
        </p:spPr>
        <p:txBody>
          <a:bodyPr/>
          <a:lstStyle>
            <a:lvl1pPr>
              <a:defRPr/>
            </a:lvl1pPr>
          </a:lstStyle>
          <a:p>
            <a:pPr>
              <a:defRPr/>
            </a:pPr>
            <a:endParaRPr lang="ru-RU"/>
          </a:p>
        </p:txBody>
      </p:sp>
      <p:sp>
        <p:nvSpPr>
          <p:cNvPr id="5" name="Rectangle 140"/>
          <p:cNvSpPr>
            <a:spLocks noGrp="1" noChangeArrowheads="1"/>
          </p:cNvSpPr>
          <p:nvPr>
            <p:ph type="ftr" sz="quarter" idx="11"/>
          </p:nvPr>
        </p:nvSpPr>
        <p:spPr>
          <a:ln/>
        </p:spPr>
        <p:txBody>
          <a:bodyPr/>
          <a:lstStyle>
            <a:lvl1pPr>
              <a:defRPr/>
            </a:lvl1pPr>
          </a:lstStyle>
          <a:p>
            <a:pPr>
              <a:defRPr/>
            </a:pPr>
            <a:endParaRPr lang="ru-RU"/>
          </a:p>
        </p:txBody>
      </p:sp>
      <p:sp>
        <p:nvSpPr>
          <p:cNvPr id="6" name="Rectangle 141"/>
          <p:cNvSpPr>
            <a:spLocks noGrp="1" noChangeArrowheads="1"/>
          </p:cNvSpPr>
          <p:nvPr>
            <p:ph type="sldNum" sz="quarter" idx="12"/>
          </p:nvPr>
        </p:nvSpPr>
        <p:spPr>
          <a:ln/>
        </p:spPr>
        <p:txBody>
          <a:bodyPr/>
          <a:lstStyle>
            <a:lvl1pPr>
              <a:defRPr/>
            </a:lvl1pPr>
          </a:lstStyle>
          <a:p>
            <a:pPr>
              <a:defRPr/>
            </a:pPr>
            <a:fld id="{C7B68256-A5F5-48BA-AAFF-062F844D0C76}" type="slidenum">
              <a:rPr lang="ru-RU"/>
              <a:pPr>
                <a:defRPr/>
              </a:pPr>
              <a:t>‹#›</a:t>
            </a:fld>
            <a:endParaRPr lang="ru-RU"/>
          </a:p>
        </p:txBody>
      </p:sp>
    </p:spTree>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Rectangle 139"/>
          <p:cNvSpPr>
            <a:spLocks noGrp="1" noChangeArrowheads="1"/>
          </p:cNvSpPr>
          <p:nvPr>
            <p:ph type="dt" sz="half" idx="10"/>
          </p:nvPr>
        </p:nvSpPr>
        <p:spPr>
          <a:ln/>
        </p:spPr>
        <p:txBody>
          <a:bodyPr/>
          <a:lstStyle>
            <a:lvl1pPr>
              <a:defRPr/>
            </a:lvl1pPr>
          </a:lstStyle>
          <a:p>
            <a:pPr>
              <a:defRPr/>
            </a:pPr>
            <a:endParaRPr lang="ru-RU"/>
          </a:p>
        </p:txBody>
      </p:sp>
      <p:sp>
        <p:nvSpPr>
          <p:cNvPr id="5" name="Rectangle 140"/>
          <p:cNvSpPr>
            <a:spLocks noGrp="1" noChangeArrowheads="1"/>
          </p:cNvSpPr>
          <p:nvPr>
            <p:ph type="ftr" sz="quarter" idx="11"/>
          </p:nvPr>
        </p:nvSpPr>
        <p:spPr>
          <a:ln/>
        </p:spPr>
        <p:txBody>
          <a:bodyPr/>
          <a:lstStyle>
            <a:lvl1pPr>
              <a:defRPr/>
            </a:lvl1pPr>
          </a:lstStyle>
          <a:p>
            <a:pPr>
              <a:defRPr/>
            </a:pPr>
            <a:endParaRPr lang="ru-RU"/>
          </a:p>
        </p:txBody>
      </p:sp>
      <p:sp>
        <p:nvSpPr>
          <p:cNvPr id="6" name="Rectangle 141"/>
          <p:cNvSpPr>
            <a:spLocks noGrp="1" noChangeArrowheads="1"/>
          </p:cNvSpPr>
          <p:nvPr>
            <p:ph type="sldNum" sz="quarter" idx="12"/>
          </p:nvPr>
        </p:nvSpPr>
        <p:spPr>
          <a:ln/>
        </p:spPr>
        <p:txBody>
          <a:bodyPr/>
          <a:lstStyle>
            <a:lvl1pPr>
              <a:defRPr/>
            </a:lvl1pPr>
          </a:lstStyle>
          <a:p>
            <a:pPr>
              <a:defRPr/>
            </a:pPr>
            <a:fld id="{03C48D85-582C-4849-A1CA-889B5BB6258A}" type="slidenum">
              <a:rPr lang="ru-RU"/>
              <a:pPr>
                <a:defRPr/>
              </a:pPr>
              <a:t>‹#›</a:t>
            </a:fld>
            <a:endParaRPr lang="ru-RU"/>
          </a:p>
        </p:txBody>
      </p:sp>
    </p:spTree>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139"/>
          <p:cNvSpPr>
            <a:spLocks noGrp="1" noChangeArrowheads="1"/>
          </p:cNvSpPr>
          <p:nvPr>
            <p:ph type="dt" sz="half" idx="10"/>
          </p:nvPr>
        </p:nvSpPr>
        <p:spPr>
          <a:ln/>
        </p:spPr>
        <p:txBody>
          <a:bodyPr/>
          <a:lstStyle>
            <a:lvl1pPr>
              <a:defRPr/>
            </a:lvl1pPr>
          </a:lstStyle>
          <a:p>
            <a:pPr>
              <a:defRPr/>
            </a:pPr>
            <a:endParaRPr lang="ru-RU"/>
          </a:p>
        </p:txBody>
      </p:sp>
      <p:sp>
        <p:nvSpPr>
          <p:cNvPr id="6" name="Rectangle 140"/>
          <p:cNvSpPr>
            <a:spLocks noGrp="1" noChangeArrowheads="1"/>
          </p:cNvSpPr>
          <p:nvPr>
            <p:ph type="ftr" sz="quarter" idx="11"/>
          </p:nvPr>
        </p:nvSpPr>
        <p:spPr>
          <a:ln/>
        </p:spPr>
        <p:txBody>
          <a:bodyPr/>
          <a:lstStyle>
            <a:lvl1pPr>
              <a:defRPr/>
            </a:lvl1pPr>
          </a:lstStyle>
          <a:p>
            <a:pPr>
              <a:defRPr/>
            </a:pPr>
            <a:endParaRPr lang="ru-RU"/>
          </a:p>
        </p:txBody>
      </p:sp>
      <p:sp>
        <p:nvSpPr>
          <p:cNvPr id="7" name="Rectangle 141"/>
          <p:cNvSpPr>
            <a:spLocks noGrp="1" noChangeArrowheads="1"/>
          </p:cNvSpPr>
          <p:nvPr>
            <p:ph type="sldNum" sz="quarter" idx="12"/>
          </p:nvPr>
        </p:nvSpPr>
        <p:spPr>
          <a:ln/>
        </p:spPr>
        <p:txBody>
          <a:bodyPr/>
          <a:lstStyle>
            <a:lvl1pPr>
              <a:defRPr/>
            </a:lvl1pPr>
          </a:lstStyle>
          <a:p>
            <a:pPr>
              <a:defRPr/>
            </a:pPr>
            <a:fld id="{4DC2237B-DBB8-41D9-B01B-C0F70EA8EDCF}" type="slidenum">
              <a:rPr lang="ru-RU"/>
              <a:pPr>
                <a:defRPr/>
              </a:pPr>
              <a:t>‹#›</a:t>
            </a:fld>
            <a:endParaRPr lang="ru-RU"/>
          </a:p>
        </p:txBody>
      </p:sp>
    </p:spTree>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Rectangle 139"/>
          <p:cNvSpPr>
            <a:spLocks noGrp="1" noChangeArrowheads="1"/>
          </p:cNvSpPr>
          <p:nvPr>
            <p:ph type="dt" sz="half" idx="10"/>
          </p:nvPr>
        </p:nvSpPr>
        <p:spPr>
          <a:ln/>
        </p:spPr>
        <p:txBody>
          <a:bodyPr/>
          <a:lstStyle>
            <a:lvl1pPr>
              <a:defRPr/>
            </a:lvl1pPr>
          </a:lstStyle>
          <a:p>
            <a:pPr>
              <a:defRPr/>
            </a:pPr>
            <a:endParaRPr lang="ru-RU"/>
          </a:p>
        </p:txBody>
      </p:sp>
      <p:sp>
        <p:nvSpPr>
          <p:cNvPr id="8" name="Rectangle 140"/>
          <p:cNvSpPr>
            <a:spLocks noGrp="1" noChangeArrowheads="1"/>
          </p:cNvSpPr>
          <p:nvPr>
            <p:ph type="ftr" sz="quarter" idx="11"/>
          </p:nvPr>
        </p:nvSpPr>
        <p:spPr>
          <a:ln/>
        </p:spPr>
        <p:txBody>
          <a:bodyPr/>
          <a:lstStyle>
            <a:lvl1pPr>
              <a:defRPr/>
            </a:lvl1pPr>
          </a:lstStyle>
          <a:p>
            <a:pPr>
              <a:defRPr/>
            </a:pPr>
            <a:endParaRPr lang="ru-RU"/>
          </a:p>
        </p:txBody>
      </p:sp>
      <p:sp>
        <p:nvSpPr>
          <p:cNvPr id="9" name="Rectangle 141"/>
          <p:cNvSpPr>
            <a:spLocks noGrp="1" noChangeArrowheads="1"/>
          </p:cNvSpPr>
          <p:nvPr>
            <p:ph type="sldNum" sz="quarter" idx="12"/>
          </p:nvPr>
        </p:nvSpPr>
        <p:spPr>
          <a:ln/>
        </p:spPr>
        <p:txBody>
          <a:bodyPr/>
          <a:lstStyle>
            <a:lvl1pPr>
              <a:defRPr/>
            </a:lvl1pPr>
          </a:lstStyle>
          <a:p>
            <a:pPr>
              <a:defRPr/>
            </a:pPr>
            <a:fld id="{B387F2F4-AE4B-4F92-80EB-4971E66ECCFD}" type="slidenum">
              <a:rPr lang="ru-RU"/>
              <a:pPr>
                <a:defRPr/>
              </a:pPr>
              <a:t>‹#›</a:t>
            </a:fld>
            <a:endParaRPr lang="ru-RU"/>
          </a:p>
        </p:txBody>
      </p:sp>
    </p:spTree>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Rectangle 139"/>
          <p:cNvSpPr>
            <a:spLocks noGrp="1" noChangeArrowheads="1"/>
          </p:cNvSpPr>
          <p:nvPr>
            <p:ph type="dt" sz="half" idx="10"/>
          </p:nvPr>
        </p:nvSpPr>
        <p:spPr>
          <a:ln/>
        </p:spPr>
        <p:txBody>
          <a:bodyPr/>
          <a:lstStyle>
            <a:lvl1pPr>
              <a:defRPr/>
            </a:lvl1pPr>
          </a:lstStyle>
          <a:p>
            <a:pPr>
              <a:defRPr/>
            </a:pPr>
            <a:endParaRPr lang="ru-RU"/>
          </a:p>
        </p:txBody>
      </p:sp>
      <p:sp>
        <p:nvSpPr>
          <p:cNvPr id="4" name="Rectangle 140"/>
          <p:cNvSpPr>
            <a:spLocks noGrp="1" noChangeArrowheads="1"/>
          </p:cNvSpPr>
          <p:nvPr>
            <p:ph type="ftr" sz="quarter" idx="11"/>
          </p:nvPr>
        </p:nvSpPr>
        <p:spPr>
          <a:ln/>
        </p:spPr>
        <p:txBody>
          <a:bodyPr/>
          <a:lstStyle>
            <a:lvl1pPr>
              <a:defRPr/>
            </a:lvl1pPr>
          </a:lstStyle>
          <a:p>
            <a:pPr>
              <a:defRPr/>
            </a:pPr>
            <a:endParaRPr lang="ru-RU"/>
          </a:p>
        </p:txBody>
      </p:sp>
      <p:sp>
        <p:nvSpPr>
          <p:cNvPr id="5" name="Rectangle 141"/>
          <p:cNvSpPr>
            <a:spLocks noGrp="1" noChangeArrowheads="1"/>
          </p:cNvSpPr>
          <p:nvPr>
            <p:ph type="sldNum" sz="quarter" idx="12"/>
          </p:nvPr>
        </p:nvSpPr>
        <p:spPr>
          <a:ln/>
        </p:spPr>
        <p:txBody>
          <a:bodyPr/>
          <a:lstStyle>
            <a:lvl1pPr>
              <a:defRPr/>
            </a:lvl1pPr>
          </a:lstStyle>
          <a:p>
            <a:pPr>
              <a:defRPr/>
            </a:pPr>
            <a:fld id="{21907E50-2CC6-4335-A2A9-B0E599DE9C11}" type="slidenum">
              <a:rPr lang="ru-RU"/>
              <a:pPr>
                <a:defRPr/>
              </a:pPr>
              <a:t>‹#›</a:t>
            </a:fld>
            <a:endParaRPr lang="ru-RU"/>
          </a:p>
        </p:txBody>
      </p:sp>
    </p:spTree>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139"/>
          <p:cNvSpPr>
            <a:spLocks noGrp="1" noChangeArrowheads="1"/>
          </p:cNvSpPr>
          <p:nvPr>
            <p:ph type="dt" sz="half" idx="10"/>
          </p:nvPr>
        </p:nvSpPr>
        <p:spPr>
          <a:ln/>
        </p:spPr>
        <p:txBody>
          <a:bodyPr/>
          <a:lstStyle>
            <a:lvl1pPr>
              <a:defRPr/>
            </a:lvl1pPr>
          </a:lstStyle>
          <a:p>
            <a:pPr>
              <a:defRPr/>
            </a:pPr>
            <a:endParaRPr lang="ru-RU"/>
          </a:p>
        </p:txBody>
      </p:sp>
      <p:sp>
        <p:nvSpPr>
          <p:cNvPr id="3" name="Rectangle 140"/>
          <p:cNvSpPr>
            <a:spLocks noGrp="1" noChangeArrowheads="1"/>
          </p:cNvSpPr>
          <p:nvPr>
            <p:ph type="ftr" sz="quarter" idx="11"/>
          </p:nvPr>
        </p:nvSpPr>
        <p:spPr>
          <a:ln/>
        </p:spPr>
        <p:txBody>
          <a:bodyPr/>
          <a:lstStyle>
            <a:lvl1pPr>
              <a:defRPr/>
            </a:lvl1pPr>
          </a:lstStyle>
          <a:p>
            <a:pPr>
              <a:defRPr/>
            </a:pPr>
            <a:endParaRPr lang="ru-RU"/>
          </a:p>
        </p:txBody>
      </p:sp>
      <p:sp>
        <p:nvSpPr>
          <p:cNvPr id="4" name="Rectangle 141"/>
          <p:cNvSpPr>
            <a:spLocks noGrp="1" noChangeArrowheads="1"/>
          </p:cNvSpPr>
          <p:nvPr>
            <p:ph type="sldNum" sz="quarter" idx="12"/>
          </p:nvPr>
        </p:nvSpPr>
        <p:spPr>
          <a:ln/>
        </p:spPr>
        <p:txBody>
          <a:bodyPr/>
          <a:lstStyle>
            <a:lvl1pPr>
              <a:defRPr/>
            </a:lvl1pPr>
          </a:lstStyle>
          <a:p>
            <a:pPr>
              <a:defRPr/>
            </a:pPr>
            <a:fld id="{2DB15A82-3B6F-4EFD-BB40-510D606D4B2F}" type="slidenum">
              <a:rPr lang="ru-RU"/>
              <a:pPr>
                <a:defRPr/>
              </a:pPr>
              <a:t>‹#›</a:t>
            </a:fld>
            <a:endParaRPr lang="ru-RU"/>
          </a:p>
        </p:txBody>
      </p:sp>
    </p:spTree>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139"/>
          <p:cNvSpPr>
            <a:spLocks noGrp="1" noChangeArrowheads="1"/>
          </p:cNvSpPr>
          <p:nvPr>
            <p:ph type="dt" sz="half" idx="10"/>
          </p:nvPr>
        </p:nvSpPr>
        <p:spPr>
          <a:ln/>
        </p:spPr>
        <p:txBody>
          <a:bodyPr/>
          <a:lstStyle>
            <a:lvl1pPr>
              <a:defRPr/>
            </a:lvl1pPr>
          </a:lstStyle>
          <a:p>
            <a:pPr>
              <a:defRPr/>
            </a:pPr>
            <a:endParaRPr lang="ru-RU"/>
          </a:p>
        </p:txBody>
      </p:sp>
      <p:sp>
        <p:nvSpPr>
          <p:cNvPr id="6" name="Rectangle 140"/>
          <p:cNvSpPr>
            <a:spLocks noGrp="1" noChangeArrowheads="1"/>
          </p:cNvSpPr>
          <p:nvPr>
            <p:ph type="ftr" sz="quarter" idx="11"/>
          </p:nvPr>
        </p:nvSpPr>
        <p:spPr>
          <a:ln/>
        </p:spPr>
        <p:txBody>
          <a:bodyPr/>
          <a:lstStyle>
            <a:lvl1pPr>
              <a:defRPr/>
            </a:lvl1pPr>
          </a:lstStyle>
          <a:p>
            <a:pPr>
              <a:defRPr/>
            </a:pPr>
            <a:endParaRPr lang="ru-RU"/>
          </a:p>
        </p:txBody>
      </p:sp>
      <p:sp>
        <p:nvSpPr>
          <p:cNvPr id="7" name="Rectangle 141"/>
          <p:cNvSpPr>
            <a:spLocks noGrp="1" noChangeArrowheads="1"/>
          </p:cNvSpPr>
          <p:nvPr>
            <p:ph type="sldNum" sz="quarter" idx="12"/>
          </p:nvPr>
        </p:nvSpPr>
        <p:spPr>
          <a:ln/>
        </p:spPr>
        <p:txBody>
          <a:bodyPr/>
          <a:lstStyle>
            <a:lvl1pPr>
              <a:defRPr/>
            </a:lvl1pPr>
          </a:lstStyle>
          <a:p>
            <a:pPr>
              <a:defRPr/>
            </a:pPr>
            <a:fld id="{D90D6652-486D-4657-BEC6-CB92B177FB22}" type="slidenum">
              <a:rPr lang="ru-RU"/>
              <a:pPr>
                <a:defRPr/>
              </a:pPr>
              <a:t>‹#›</a:t>
            </a:fld>
            <a:endParaRPr lang="ru-RU"/>
          </a:p>
        </p:txBody>
      </p:sp>
    </p:spTree>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ru-RU" noProof="0" smtClean="0"/>
              <a:t>Вставка рисунка</a:t>
            </a:r>
            <a:endParaRPr lang="ru-RU" noProof="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139"/>
          <p:cNvSpPr>
            <a:spLocks noGrp="1" noChangeArrowheads="1"/>
          </p:cNvSpPr>
          <p:nvPr>
            <p:ph type="dt" sz="half" idx="10"/>
          </p:nvPr>
        </p:nvSpPr>
        <p:spPr>
          <a:ln/>
        </p:spPr>
        <p:txBody>
          <a:bodyPr/>
          <a:lstStyle>
            <a:lvl1pPr>
              <a:defRPr/>
            </a:lvl1pPr>
          </a:lstStyle>
          <a:p>
            <a:pPr>
              <a:defRPr/>
            </a:pPr>
            <a:endParaRPr lang="ru-RU"/>
          </a:p>
        </p:txBody>
      </p:sp>
      <p:sp>
        <p:nvSpPr>
          <p:cNvPr id="6" name="Rectangle 140"/>
          <p:cNvSpPr>
            <a:spLocks noGrp="1" noChangeArrowheads="1"/>
          </p:cNvSpPr>
          <p:nvPr>
            <p:ph type="ftr" sz="quarter" idx="11"/>
          </p:nvPr>
        </p:nvSpPr>
        <p:spPr>
          <a:ln/>
        </p:spPr>
        <p:txBody>
          <a:bodyPr/>
          <a:lstStyle>
            <a:lvl1pPr>
              <a:defRPr/>
            </a:lvl1pPr>
          </a:lstStyle>
          <a:p>
            <a:pPr>
              <a:defRPr/>
            </a:pPr>
            <a:endParaRPr lang="ru-RU"/>
          </a:p>
        </p:txBody>
      </p:sp>
      <p:sp>
        <p:nvSpPr>
          <p:cNvPr id="7" name="Rectangle 141"/>
          <p:cNvSpPr>
            <a:spLocks noGrp="1" noChangeArrowheads="1"/>
          </p:cNvSpPr>
          <p:nvPr>
            <p:ph type="sldNum" sz="quarter" idx="12"/>
          </p:nvPr>
        </p:nvSpPr>
        <p:spPr>
          <a:ln/>
        </p:spPr>
        <p:txBody>
          <a:bodyPr/>
          <a:lstStyle>
            <a:lvl1pPr>
              <a:defRPr/>
            </a:lvl1pPr>
          </a:lstStyle>
          <a:p>
            <a:pPr>
              <a:defRPr/>
            </a:pPr>
            <a:fld id="{D6A843D7-5778-4A14-A3BC-7E72D2580BEA}" type="slidenum">
              <a:rPr lang="ru-RU"/>
              <a:pPr>
                <a:defRPr/>
              </a:pPr>
              <a:t>‹#›</a:t>
            </a:fld>
            <a:endParaRPr lang="ru-RU"/>
          </a:p>
        </p:txBody>
      </p:sp>
    </p:spTree>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139"/>
          <p:cNvSpPr>
            <a:spLocks noGrp="1" noChangeArrowheads="1"/>
          </p:cNvSpPr>
          <p:nvPr>
            <p:ph type="dt" sz="half" idx="10"/>
          </p:nvPr>
        </p:nvSpPr>
        <p:spPr>
          <a:ln/>
        </p:spPr>
        <p:txBody>
          <a:bodyPr/>
          <a:lstStyle>
            <a:lvl1pPr>
              <a:defRPr/>
            </a:lvl1pPr>
          </a:lstStyle>
          <a:p>
            <a:pPr>
              <a:defRPr/>
            </a:pPr>
            <a:endParaRPr lang="ru-RU"/>
          </a:p>
        </p:txBody>
      </p:sp>
      <p:sp>
        <p:nvSpPr>
          <p:cNvPr id="5" name="Rectangle 140"/>
          <p:cNvSpPr>
            <a:spLocks noGrp="1" noChangeArrowheads="1"/>
          </p:cNvSpPr>
          <p:nvPr>
            <p:ph type="ftr" sz="quarter" idx="11"/>
          </p:nvPr>
        </p:nvSpPr>
        <p:spPr>
          <a:ln/>
        </p:spPr>
        <p:txBody>
          <a:bodyPr/>
          <a:lstStyle>
            <a:lvl1pPr>
              <a:defRPr/>
            </a:lvl1pPr>
          </a:lstStyle>
          <a:p>
            <a:pPr>
              <a:defRPr/>
            </a:pPr>
            <a:endParaRPr lang="ru-RU"/>
          </a:p>
        </p:txBody>
      </p:sp>
      <p:sp>
        <p:nvSpPr>
          <p:cNvPr id="6" name="Rectangle 141"/>
          <p:cNvSpPr>
            <a:spLocks noGrp="1" noChangeArrowheads="1"/>
          </p:cNvSpPr>
          <p:nvPr>
            <p:ph type="sldNum" sz="quarter" idx="12"/>
          </p:nvPr>
        </p:nvSpPr>
        <p:spPr>
          <a:ln/>
        </p:spPr>
        <p:txBody>
          <a:bodyPr/>
          <a:lstStyle>
            <a:lvl1pPr>
              <a:defRPr/>
            </a:lvl1pPr>
          </a:lstStyle>
          <a:p>
            <a:pPr>
              <a:defRPr/>
            </a:pPr>
            <a:fld id="{50A29C9F-4A9E-4189-83CD-D2FA258D14BB}" type="slidenum">
              <a:rPr lang="ru-RU"/>
              <a:pPr>
                <a:defRPr/>
              </a:pPr>
              <a:t>‹#›</a:t>
            </a:fld>
            <a:endParaRPr lang="ru-RU"/>
          </a:p>
        </p:txBody>
      </p:sp>
    </p:spTree>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515100" y="301625"/>
            <a:ext cx="1943100" cy="579437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685800" y="301625"/>
            <a:ext cx="5676900" cy="579437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139"/>
          <p:cNvSpPr>
            <a:spLocks noGrp="1" noChangeArrowheads="1"/>
          </p:cNvSpPr>
          <p:nvPr>
            <p:ph type="dt" sz="half" idx="10"/>
          </p:nvPr>
        </p:nvSpPr>
        <p:spPr>
          <a:ln/>
        </p:spPr>
        <p:txBody>
          <a:bodyPr/>
          <a:lstStyle>
            <a:lvl1pPr>
              <a:defRPr/>
            </a:lvl1pPr>
          </a:lstStyle>
          <a:p>
            <a:pPr>
              <a:defRPr/>
            </a:pPr>
            <a:endParaRPr lang="ru-RU"/>
          </a:p>
        </p:txBody>
      </p:sp>
      <p:sp>
        <p:nvSpPr>
          <p:cNvPr id="5" name="Rectangle 140"/>
          <p:cNvSpPr>
            <a:spLocks noGrp="1" noChangeArrowheads="1"/>
          </p:cNvSpPr>
          <p:nvPr>
            <p:ph type="ftr" sz="quarter" idx="11"/>
          </p:nvPr>
        </p:nvSpPr>
        <p:spPr>
          <a:ln/>
        </p:spPr>
        <p:txBody>
          <a:bodyPr/>
          <a:lstStyle>
            <a:lvl1pPr>
              <a:defRPr/>
            </a:lvl1pPr>
          </a:lstStyle>
          <a:p>
            <a:pPr>
              <a:defRPr/>
            </a:pPr>
            <a:endParaRPr lang="ru-RU"/>
          </a:p>
        </p:txBody>
      </p:sp>
      <p:sp>
        <p:nvSpPr>
          <p:cNvPr id="6" name="Rectangle 141"/>
          <p:cNvSpPr>
            <a:spLocks noGrp="1" noChangeArrowheads="1"/>
          </p:cNvSpPr>
          <p:nvPr>
            <p:ph type="sldNum" sz="quarter" idx="12"/>
          </p:nvPr>
        </p:nvSpPr>
        <p:spPr>
          <a:ln/>
        </p:spPr>
        <p:txBody>
          <a:bodyPr/>
          <a:lstStyle>
            <a:lvl1pPr>
              <a:defRPr/>
            </a:lvl1pPr>
          </a:lstStyle>
          <a:p>
            <a:pPr>
              <a:defRPr/>
            </a:pPr>
            <a:fld id="{84559C91-AB6A-4723-8F75-2C4F85DDA5F4}" type="slidenum">
              <a:rPr lang="ru-RU"/>
              <a:pPr>
                <a:defRPr/>
              </a:pPr>
              <a:t>‹#›</a:t>
            </a:fld>
            <a:endParaRPr lang="ru-RU"/>
          </a:p>
        </p:txBody>
      </p:sp>
    </p:spTree>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txAndObj" preserve="1">
  <p:cSld name="Заголовок, текст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301625"/>
            <a:ext cx="7772400" cy="1462088"/>
          </a:xfrm>
        </p:spPr>
        <p:txBody>
          <a:bodyPr/>
          <a:lstStyle/>
          <a:p>
            <a:r>
              <a:rPr lang="ru-RU" smtClean="0"/>
              <a:t>Образец заголовка</a:t>
            </a:r>
            <a:endParaRPr lang="ru-RU"/>
          </a:p>
        </p:txBody>
      </p:sp>
      <p:sp>
        <p:nvSpPr>
          <p:cNvPr id="3" name="Текст 2"/>
          <p:cNvSpPr>
            <a:spLocks noGrp="1"/>
          </p:cNvSpPr>
          <p:nvPr>
            <p:ph type="body" sz="half" idx="1"/>
          </p:nvPr>
        </p:nvSpPr>
        <p:spPr>
          <a:xfrm>
            <a:off x="685800" y="1981200"/>
            <a:ext cx="3810000" cy="41148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981200"/>
            <a:ext cx="3810000" cy="41148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139"/>
          <p:cNvSpPr>
            <a:spLocks noGrp="1" noChangeArrowheads="1"/>
          </p:cNvSpPr>
          <p:nvPr>
            <p:ph type="dt" sz="half" idx="10"/>
          </p:nvPr>
        </p:nvSpPr>
        <p:spPr>
          <a:ln/>
        </p:spPr>
        <p:txBody>
          <a:bodyPr/>
          <a:lstStyle>
            <a:lvl1pPr>
              <a:defRPr/>
            </a:lvl1pPr>
          </a:lstStyle>
          <a:p>
            <a:pPr>
              <a:defRPr/>
            </a:pPr>
            <a:endParaRPr lang="ru-RU"/>
          </a:p>
        </p:txBody>
      </p:sp>
      <p:sp>
        <p:nvSpPr>
          <p:cNvPr id="6" name="Rectangle 140"/>
          <p:cNvSpPr>
            <a:spLocks noGrp="1" noChangeArrowheads="1"/>
          </p:cNvSpPr>
          <p:nvPr>
            <p:ph type="ftr" sz="quarter" idx="11"/>
          </p:nvPr>
        </p:nvSpPr>
        <p:spPr>
          <a:ln/>
        </p:spPr>
        <p:txBody>
          <a:bodyPr/>
          <a:lstStyle>
            <a:lvl1pPr>
              <a:defRPr/>
            </a:lvl1pPr>
          </a:lstStyle>
          <a:p>
            <a:pPr>
              <a:defRPr/>
            </a:pPr>
            <a:endParaRPr lang="ru-RU"/>
          </a:p>
        </p:txBody>
      </p:sp>
      <p:sp>
        <p:nvSpPr>
          <p:cNvPr id="7" name="Rectangle 141"/>
          <p:cNvSpPr>
            <a:spLocks noGrp="1" noChangeArrowheads="1"/>
          </p:cNvSpPr>
          <p:nvPr>
            <p:ph type="sldNum" sz="quarter" idx="12"/>
          </p:nvPr>
        </p:nvSpPr>
        <p:spPr>
          <a:ln/>
        </p:spPr>
        <p:txBody>
          <a:bodyPr/>
          <a:lstStyle>
            <a:lvl1pPr>
              <a:defRPr/>
            </a:lvl1pPr>
          </a:lstStyle>
          <a:p>
            <a:pPr>
              <a:defRPr/>
            </a:pPr>
            <a:fld id="{15CD1EE0-77F2-4968-B926-B31D7650079F}" type="slidenum">
              <a:rPr lang="ru-RU"/>
              <a:pPr>
                <a:defRPr/>
              </a:pPr>
              <a:t>‹#›</a:t>
            </a:fld>
            <a:endParaRPr lang="ru-RU"/>
          </a:p>
        </p:txBody>
      </p:sp>
    </p:spTree>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showMasterSp="0" showMasterPhAnim="0" type="title" preserve="1">
  <p:cSld name="Титульный слайд">
    <p:spTree>
      <p:nvGrpSpPr>
        <p:cNvPr id="1" name=""/>
        <p:cNvGrpSpPr/>
        <p:nvPr/>
      </p:nvGrpSpPr>
      <p:grpSpPr>
        <a:xfrm>
          <a:off x="0" y="0"/>
          <a:ext cx="0" cy="0"/>
          <a:chOff x="0" y="0"/>
          <a:chExt cx="0" cy="0"/>
        </a:xfrm>
      </p:grpSpPr>
      <p:grpSp>
        <p:nvGrpSpPr>
          <p:cNvPr id="4" name="Group 2"/>
          <p:cNvGrpSpPr>
            <a:grpSpLocks/>
          </p:cNvGrpSpPr>
          <p:nvPr/>
        </p:nvGrpSpPr>
        <p:grpSpPr bwMode="auto">
          <a:xfrm>
            <a:off x="319088" y="1752600"/>
            <a:ext cx="8824912" cy="5129213"/>
            <a:chOff x="201" y="1104"/>
            <a:chExt cx="5559" cy="3231"/>
          </a:xfrm>
        </p:grpSpPr>
        <p:sp>
          <p:nvSpPr>
            <p:cNvPr id="5" name="Freeform 3"/>
            <p:cNvSpPr>
              <a:spLocks/>
            </p:cNvSpPr>
            <p:nvPr/>
          </p:nvSpPr>
          <p:spPr bwMode="ltGray">
            <a:xfrm>
              <a:off x="210" y="1104"/>
              <a:ext cx="5550" cy="3216"/>
            </a:xfrm>
            <a:custGeom>
              <a:avLst/>
              <a:gdLst/>
              <a:ahLst/>
              <a:cxnLst>
                <a:cxn ang="0">
                  <a:pos x="335" y="0"/>
                </a:cxn>
                <a:cxn ang="0">
                  <a:pos x="333" y="1290"/>
                </a:cxn>
                <a:cxn ang="0">
                  <a:pos x="0" y="1290"/>
                </a:cxn>
                <a:cxn ang="0">
                  <a:pos x="6" y="3210"/>
                </a:cxn>
                <a:cxn ang="0">
                  <a:pos x="5550" y="3216"/>
                </a:cxn>
                <a:cxn ang="0">
                  <a:pos x="5550" y="0"/>
                </a:cxn>
                <a:cxn ang="0">
                  <a:pos x="335" y="0"/>
                </a:cxn>
                <a:cxn ang="0">
                  <a:pos x="335" y="0"/>
                </a:cxn>
              </a:cxnLst>
              <a:rect l="0" t="0" r="r" b="b"/>
              <a:pathLst>
                <a:path w="5550" h="3216">
                  <a:moveTo>
                    <a:pt x="335" y="0"/>
                  </a:moveTo>
                  <a:lnTo>
                    <a:pt x="333" y="1290"/>
                  </a:lnTo>
                  <a:lnTo>
                    <a:pt x="0" y="1290"/>
                  </a:lnTo>
                  <a:lnTo>
                    <a:pt x="6" y="3210"/>
                  </a:lnTo>
                  <a:lnTo>
                    <a:pt x="5550" y="3216"/>
                  </a:lnTo>
                  <a:lnTo>
                    <a:pt x="5550" y="0"/>
                  </a:lnTo>
                  <a:lnTo>
                    <a:pt x="335" y="0"/>
                  </a:lnTo>
                  <a:lnTo>
                    <a:pt x="335" y="0"/>
                  </a:lnTo>
                  <a:close/>
                </a:path>
              </a:pathLst>
            </a:custGeom>
            <a:solidFill>
              <a:schemeClr val="bg2">
                <a:alpha val="39999"/>
              </a:schemeClr>
            </a:soli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6" name="Freeform 4"/>
            <p:cNvSpPr>
              <a:spLocks/>
            </p:cNvSpPr>
            <p:nvPr/>
          </p:nvSpPr>
          <p:spPr bwMode="ltGray">
            <a:xfrm>
              <a:off x="528" y="2400"/>
              <a:ext cx="5232" cy="1920"/>
            </a:xfrm>
            <a:custGeom>
              <a:avLst/>
              <a:gdLst/>
              <a:ahLst/>
              <a:cxnLst>
                <a:cxn ang="0">
                  <a:pos x="0" y="0"/>
                </a:cxn>
                <a:cxn ang="0">
                  <a:pos x="0" y="2182"/>
                </a:cxn>
                <a:cxn ang="0">
                  <a:pos x="4897" y="2182"/>
                </a:cxn>
                <a:cxn ang="0">
                  <a:pos x="4897" y="0"/>
                </a:cxn>
                <a:cxn ang="0">
                  <a:pos x="0" y="0"/>
                </a:cxn>
                <a:cxn ang="0">
                  <a:pos x="0" y="0"/>
                </a:cxn>
              </a:cxnLst>
              <a:rect l="0" t="0" r="r" b="b"/>
              <a:pathLst>
                <a:path w="4897" h="2182">
                  <a:moveTo>
                    <a:pt x="0" y="0"/>
                  </a:moveTo>
                  <a:lnTo>
                    <a:pt x="0" y="2182"/>
                  </a:lnTo>
                  <a:lnTo>
                    <a:pt x="4897" y="2182"/>
                  </a:lnTo>
                  <a:lnTo>
                    <a:pt x="4897" y="0"/>
                  </a:lnTo>
                  <a:lnTo>
                    <a:pt x="0" y="0"/>
                  </a:lnTo>
                  <a:lnTo>
                    <a:pt x="0" y="0"/>
                  </a:lnTo>
                  <a:close/>
                </a:path>
              </a:pathLst>
            </a:custGeom>
            <a:solidFill>
              <a:schemeClr val="bg2">
                <a:alpha val="30000"/>
              </a:schemeClr>
            </a:soli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7" name="Freeform 5"/>
            <p:cNvSpPr>
              <a:spLocks/>
            </p:cNvSpPr>
            <p:nvPr/>
          </p:nvSpPr>
          <p:spPr bwMode="ltGray">
            <a:xfrm>
              <a:off x="201" y="2377"/>
              <a:ext cx="3455" cy="29"/>
            </a:xfrm>
            <a:custGeom>
              <a:avLst/>
              <a:gdLst/>
              <a:ahLst/>
              <a:cxnLst>
                <a:cxn ang="0">
                  <a:pos x="0" y="0"/>
                </a:cxn>
                <a:cxn ang="0">
                  <a:pos x="0" y="149"/>
                </a:cxn>
                <a:cxn ang="0">
                  <a:pos x="5387" y="149"/>
                </a:cxn>
                <a:cxn ang="0">
                  <a:pos x="5387" y="0"/>
                </a:cxn>
                <a:cxn ang="0">
                  <a:pos x="0" y="0"/>
                </a:cxn>
                <a:cxn ang="0">
                  <a:pos x="0" y="0"/>
                </a:cxn>
              </a:cxnLst>
              <a:rect l="0" t="0" r="r" b="b"/>
              <a:pathLst>
                <a:path w="5387" h="149">
                  <a:moveTo>
                    <a:pt x="0" y="0"/>
                  </a:moveTo>
                  <a:lnTo>
                    <a:pt x="0" y="149"/>
                  </a:lnTo>
                  <a:lnTo>
                    <a:pt x="5387" y="149"/>
                  </a:lnTo>
                  <a:lnTo>
                    <a:pt x="5387" y="0"/>
                  </a:lnTo>
                  <a:lnTo>
                    <a:pt x="0" y="0"/>
                  </a:lnTo>
                  <a:lnTo>
                    <a:pt x="0" y="0"/>
                  </a:lnTo>
                  <a:close/>
                </a:path>
              </a:pathLst>
            </a:custGeom>
            <a:gradFill rotWithShape="1">
              <a:gsLst>
                <a:gs pos="0">
                  <a:schemeClr val="bg2">
                    <a:alpha val="0"/>
                  </a:schemeClr>
                </a:gs>
                <a:gs pos="100000">
                  <a:schemeClr val="bg2">
                    <a:gamma/>
                    <a:shade val="81961"/>
                    <a:invGamma/>
                  </a:schemeClr>
                </a:gs>
              </a:gsLst>
              <a:lin ang="0" scaled="1"/>
            </a:gradFill>
            <a:ln w="9525" cap="flat" cmpd="sng">
              <a:noFill/>
              <a:prstDash val="solid"/>
              <a:round/>
              <a:headEnd type="none" w="med" len="med"/>
              <a:tailEnd type="none" w="med" len="med"/>
            </a:ln>
            <a:effectLst/>
          </p:spPr>
          <p:txBody>
            <a:bodyPr/>
            <a:lstStyle/>
            <a:p>
              <a:pPr fontAlgn="auto">
                <a:spcBef>
                  <a:spcPts val="0"/>
                </a:spcBef>
                <a:spcAft>
                  <a:spcPts val="0"/>
                </a:spcAft>
                <a:defRPr/>
              </a:pPr>
              <a:endParaRPr lang="ru-RU">
                <a:latin typeface="+mn-lt"/>
                <a:cs typeface="+mn-cs"/>
              </a:endParaRPr>
            </a:p>
          </p:txBody>
        </p:sp>
        <p:sp>
          <p:nvSpPr>
            <p:cNvPr id="8" name="Freeform 6"/>
            <p:cNvSpPr>
              <a:spLocks/>
            </p:cNvSpPr>
            <p:nvPr/>
          </p:nvSpPr>
          <p:spPr bwMode="ltGray">
            <a:xfrm>
              <a:off x="528" y="1104"/>
              <a:ext cx="4894" cy="29"/>
            </a:xfrm>
            <a:custGeom>
              <a:avLst/>
              <a:gdLst/>
              <a:ahLst/>
              <a:cxnLst>
                <a:cxn ang="0">
                  <a:pos x="0" y="0"/>
                </a:cxn>
                <a:cxn ang="0">
                  <a:pos x="0" y="149"/>
                </a:cxn>
                <a:cxn ang="0">
                  <a:pos x="5387" y="149"/>
                </a:cxn>
                <a:cxn ang="0">
                  <a:pos x="5387" y="0"/>
                </a:cxn>
                <a:cxn ang="0">
                  <a:pos x="0" y="0"/>
                </a:cxn>
                <a:cxn ang="0">
                  <a:pos x="0" y="0"/>
                </a:cxn>
              </a:cxnLst>
              <a:rect l="0" t="0" r="r" b="b"/>
              <a:pathLst>
                <a:path w="5387" h="149">
                  <a:moveTo>
                    <a:pt x="0" y="0"/>
                  </a:moveTo>
                  <a:lnTo>
                    <a:pt x="0" y="149"/>
                  </a:lnTo>
                  <a:lnTo>
                    <a:pt x="5387" y="149"/>
                  </a:lnTo>
                  <a:lnTo>
                    <a:pt x="5387" y="0"/>
                  </a:lnTo>
                  <a:lnTo>
                    <a:pt x="0" y="0"/>
                  </a:lnTo>
                  <a:lnTo>
                    <a:pt x="0" y="0"/>
                  </a:lnTo>
                  <a:close/>
                </a:path>
              </a:pathLst>
            </a:custGeom>
            <a:gradFill rotWithShape="1">
              <a:gsLst>
                <a:gs pos="0">
                  <a:schemeClr val="bg2">
                    <a:alpha val="0"/>
                  </a:schemeClr>
                </a:gs>
                <a:gs pos="100000">
                  <a:schemeClr val="bg2">
                    <a:gamma/>
                    <a:shade val="81961"/>
                    <a:invGamma/>
                  </a:schemeClr>
                </a:gs>
              </a:gsLst>
              <a:lin ang="0" scaled="1"/>
            </a:gradFill>
            <a:ln w="9525" cap="flat" cmpd="sng">
              <a:noFill/>
              <a:prstDash val="solid"/>
              <a:round/>
              <a:headEnd type="none" w="med" len="med"/>
              <a:tailEnd type="none" w="med" len="med"/>
            </a:ln>
            <a:effectLst/>
          </p:spPr>
          <p:txBody>
            <a:bodyPr/>
            <a:lstStyle/>
            <a:p>
              <a:pPr fontAlgn="auto">
                <a:spcBef>
                  <a:spcPts val="0"/>
                </a:spcBef>
                <a:spcAft>
                  <a:spcPts val="0"/>
                </a:spcAft>
                <a:defRPr/>
              </a:pPr>
              <a:endParaRPr lang="ru-RU">
                <a:latin typeface="+mn-lt"/>
                <a:cs typeface="+mn-cs"/>
              </a:endParaRPr>
            </a:p>
          </p:txBody>
        </p:sp>
        <p:sp>
          <p:nvSpPr>
            <p:cNvPr id="9" name="Freeform 7"/>
            <p:cNvSpPr>
              <a:spLocks/>
            </p:cNvSpPr>
            <p:nvPr/>
          </p:nvSpPr>
          <p:spPr bwMode="ltGray">
            <a:xfrm>
              <a:off x="201" y="2377"/>
              <a:ext cx="30" cy="1958"/>
            </a:xfrm>
            <a:custGeom>
              <a:avLst/>
              <a:gdLst/>
              <a:ahLst/>
              <a:cxnLst>
                <a:cxn ang="0">
                  <a:pos x="0" y="0"/>
                </a:cxn>
                <a:cxn ang="0">
                  <a:pos x="0" y="1416"/>
                </a:cxn>
                <a:cxn ang="0">
                  <a:pos x="29" y="1416"/>
                </a:cxn>
                <a:cxn ang="0">
                  <a:pos x="30" y="27"/>
                </a:cxn>
                <a:cxn ang="0">
                  <a:pos x="0" y="0"/>
                </a:cxn>
                <a:cxn ang="0">
                  <a:pos x="0" y="0"/>
                </a:cxn>
              </a:cxnLst>
              <a:rect l="0" t="0" r="r" b="b"/>
              <a:pathLst>
                <a:path w="30" h="1416">
                  <a:moveTo>
                    <a:pt x="0" y="0"/>
                  </a:moveTo>
                  <a:lnTo>
                    <a:pt x="0" y="1416"/>
                  </a:lnTo>
                  <a:lnTo>
                    <a:pt x="29" y="1416"/>
                  </a:lnTo>
                  <a:lnTo>
                    <a:pt x="30" y="27"/>
                  </a:lnTo>
                  <a:lnTo>
                    <a:pt x="0" y="0"/>
                  </a:lnTo>
                  <a:lnTo>
                    <a:pt x="0" y="0"/>
                  </a:lnTo>
                  <a:close/>
                </a:path>
              </a:pathLst>
            </a:custGeom>
            <a:gradFill rotWithShape="1">
              <a:gsLst>
                <a:gs pos="0">
                  <a:schemeClr val="bg2">
                    <a:gamma/>
                    <a:tint val="87843"/>
                    <a:invGamma/>
                  </a:schemeClr>
                </a:gs>
                <a:gs pos="100000">
                  <a:schemeClr val="bg2">
                    <a:alpha val="0"/>
                  </a:schemeClr>
                </a:gs>
              </a:gsLst>
              <a:lin ang="5400000" scaled="1"/>
            </a:gradFill>
            <a:ln w="9525" cap="flat" cmpd="sng">
              <a:noFill/>
              <a:prstDash val="solid"/>
              <a:round/>
              <a:headEnd type="none" w="med" len="med"/>
              <a:tailEnd type="none" w="med" len="med"/>
            </a:ln>
            <a:effectLst/>
          </p:spPr>
          <p:txBody>
            <a:bodyPr/>
            <a:lstStyle/>
            <a:p>
              <a:pPr fontAlgn="auto">
                <a:spcBef>
                  <a:spcPts val="0"/>
                </a:spcBef>
                <a:spcAft>
                  <a:spcPts val="0"/>
                </a:spcAft>
                <a:defRPr/>
              </a:pPr>
              <a:endParaRPr lang="ru-RU">
                <a:latin typeface="+mn-lt"/>
                <a:cs typeface="+mn-cs"/>
              </a:endParaRPr>
            </a:p>
          </p:txBody>
        </p:sp>
        <p:sp>
          <p:nvSpPr>
            <p:cNvPr id="10" name="Freeform 8"/>
            <p:cNvSpPr>
              <a:spLocks/>
            </p:cNvSpPr>
            <p:nvPr/>
          </p:nvSpPr>
          <p:spPr bwMode="ltGray">
            <a:xfrm>
              <a:off x="528" y="1104"/>
              <a:ext cx="29" cy="3225"/>
            </a:xfrm>
            <a:custGeom>
              <a:avLst/>
              <a:gdLst/>
              <a:ahLst/>
              <a:cxnLst>
                <a:cxn ang="0">
                  <a:pos x="0" y="0"/>
                </a:cxn>
                <a:cxn ang="0">
                  <a:pos x="0" y="2161"/>
                </a:cxn>
                <a:cxn ang="0">
                  <a:pos x="29" y="2161"/>
                </a:cxn>
                <a:cxn ang="0">
                  <a:pos x="27" y="27"/>
                </a:cxn>
                <a:cxn ang="0">
                  <a:pos x="0" y="0"/>
                </a:cxn>
                <a:cxn ang="0">
                  <a:pos x="0" y="0"/>
                </a:cxn>
              </a:cxnLst>
              <a:rect l="0" t="0" r="r" b="b"/>
              <a:pathLst>
                <a:path w="29" h="2161">
                  <a:moveTo>
                    <a:pt x="0" y="0"/>
                  </a:moveTo>
                  <a:lnTo>
                    <a:pt x="0" y="2161"/>
                  </a:lnTo>
                  <a:lnTo>
                    <a:pt x="29" y="2161"/>
                  </a:lnTo>
                  <a:lnTo>
                    <a:pt x="27" y="27"/>
                  </a:lnTo>
                  <a:lnTo>
                    <a:pt x="0" y="0"/>
                  </a:lnTo>
                  <a:lnTo>
                    <a:pt x="0" y="0"/>
                  </a:lnTo>
                  <a:close/>
                </a:path>
              </a:pathLst>
            </a:custGeom>
            <a:gradFill rotWithShape="1">
              <a:gsLst>
                <a:gs pos="0">
                  <a:schemeClr val="bg2">
                    <a:gamma/>
                    <a:tint val="87843"/>
                    <a:invGamma/>
                  </a:schemeClr>
                </a:gs>
                <a:gs pos="100000">
                  <a:schemeClr val="bg2">
                    <a:alpha val="0"/>
                  </a:schemeClr>
                </a:gs>
              </a:gsLst>
              <a:lin ang="5400000" scaled="1"/>
            </a:gradFill>
            <a:ln w="9525" cap="flat" cmpd="sng">
              <a:noFill/>
              <a:prstDash val="solid"/>
              <a:round/>
              <a:headEnd type="none" w="med" len="med"/>
              <a:tailEnd type="none" w="med" len="med"/>
            </a:ln>
            <a:effectLst/>
          </p:spPr>
          <p:txBody>
            <a:bodyPr/>
            <a:lstStyle/>
            <a:p>
              <a:pPr fontAlgn="auto">
                <a:spcBef>
                  <a:spcPts val="0"/>
                </a:spcBef>
                <a:spcAft>
                  <a:spcPts val="0"/>
                </a:spcAft>
                <a:defRPr/>
              </a:pPr>
              <a:endParaRPr lang="ru-RU">
                <a:latin typeface="+mn-lt"/>
                <a:cs typeface="+mn-cs"/>
              </a:endParaRPr>
            </a:p>
          </p:txBody>
        </p:sp>
      </p:grpSp>
      <p:sp>
        <p:nvSpPr>
          <p:cNvPr id="137225" name="Rectangle 9"/>
          <p:cNvSpPr>
            <a:spLocks noGrp="1" noChangeArrowheads="1"/>
          </p:cNvSpPr>
          <p:nvPr>
            <p:ph type="ctrTitle" sz="quarter"/>
          </p:nvPr>
        </p:nvSpPr>
        <p:spPr>
          <a:xfrm>
            <a:off x="990600" y="1905000"/>
            <a:ext cx="7772400" cy="1736725"/>
          </a:xfrm>
        </p:spPr>
        <p:txBody>
          <a:bodyPr anchor="t"/>
          <a:lstStyle>
            <a:lvl1pPr>
              <a:defRPr sz="5400"/>
            </a:lvl1pPr>
          </a:lstStyle>
          <a:p>
            <a:r>
              <a:rPr lang="ru-RU" smtClean="0"/>
              <a:t>Образец заголовка</a:t>
            </a:r>
            <a:endParaRPr lang="ru-RU"/>
          </a:p>
        </p:txBody>
      </p:sp>
      <p:sp>
        <p:nvSpPr>
          <p:cNvPr id="137226" name="Rectangle 10"/>
          <p:cNvSpPr>
            <a:spLocks noGrp="1" noChangeArrowheads="1"/>
          </p:cNvSpPr>
          <p:nvPr>
            <p:ph type="subTitle" sz="quarter" idx="1"/>
          </p:nvPr>
        </p:nvSpPr>
        <p:spPr>
          <a:xfrm>
            <a:off x="990600" y="3962400"/>
            <a:ext cx="6781800" cy="1752600"/>
          </a:xfrm>
        </p:spPr>
        <p:txBody>
          <a:bodyPr/>
          <a:lstStyle>
            <a:lvl1pPr marL="0" indent="0">
              <a:buFont typeface="Wingdings" pitchFamily="2" charset="2"/>
              <a:buNone/>
              <a:defRPr/>
            </a:lvl1pPr>
          </a:lstStyle>
          <a:p>
            <a:r>
              <a:rPr lang="ru-RU" smtClean="0"/>
              <a:t>Образец подзаголовка</a:t>
            </a:r>
            <a:endParaRPr lang="ru-RU"/>
          </a:p>
        </p:txBody>
      </p:sp>
      <p:sp>
        <p:nvSpPr>
          <p:cNvPr id="11" name="Rectangle 11"/>
          <p:cNvSpPr>
            <a:spLocks noGrp="1" noChangeArrowheads="1"/>
          </p:cNvSpPr>
          <p:nvPr>
            <p:ph type="dt" sz="quarter" idx="10"/>
          </p:nvPr>
        </p:nvSpPr>
        <p:spPr>
          <a:xfrm>
            <a:off x="990600" y="6245225"/>
            <a:ext cx="1901825" cy="476250"/>
          </a:xfrm>
        </p:spPr>
        <p:txBody>
          <a:bodyPr/>
          <a:lstStyle>
            <a:lvl1pPr>
              <a:defRPr/>
            </a:lvl1pPr>
          </a:lstStyle>
          <a:p>
            <a:pPr>
              <a:defRPr/>
            </a:pPr>
            <a:endParaRPr lang="ru-RU"/>
          </a:p>
        </p:txBody>
      </p:sp>
      <p:sp>
        <p:nvSpPr>
          <p:cNvPr id="12" name="Rectangle 12"/>
          <p:cNvSpPr>
            <a:spLocks noGrp="1" noChangeArrowheads="1"/>
          </p:cNvSpPr>
          <p:nvPr>
            <p:ph type="ftr" sz="quarter" idx="11"/>
          </p:nvPr>
        </p:nvSpPr>
        <p:spPr>
          <a:xfrm>
            <a:off x="3468688" y="6245225"/>
            <a:ext cx="2895600" cy="476250"/>
          </a:xfrm>
        </p:spPr>
        <p:txBody>
          <a:bodyPr/>
          <a:lstStyle>
            <a:lvl1pPr>
              <a:defRPr/>
            </a:lvl1pPr>
          </a:lstStyle>
          <a:p>
            <a:pPr>
              <a:defRPr/>
            </a:pPr>
            <a:endParaRPr lang="ru-RU"/>
          </a:p>
        </p:txBody>
      </p:sp>
      <p:sp>
        <p:nvSpPr>
          <p:cNvPr id="13" name="Rectangle 13"/>
          <p:cNvSpPr>
            <a:spLocks noGrp="1" noChangeArrowheads="1"/>
          </p:cNvSpPr>
          <p:nvPr>
            <p:ph type="sldNum" sz="quarter" idx="12"/>
          </p:nvPr>
        </p:nvSpPr>
        <p:spPr/>
        <p:txBody>
          <a:bodyPr/>
          <a:lstStyle>
            <a:lvl1pPr>
              <a:defRPr/>
            </a:lvl1pPr>
          </a:lstStyle>
          <a:p>
            <a:pPr>
              <a:defRPr/>
            </a:pPr>
            <a:fld id="{275A8623-2095-4638-A629-1B3D95DA2910}" type="slidenum">
              <a:rPr lang="ru-RU"/>
              <a:pPr>
                <a:defRPr/>
              </a:pPr>
              <a:t>‹#›</a:t>
            </a:fld>
            <a:endParaRPr lang="ru-RU"/>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iterate type="lt">
                                    <p:tmAbs val="75"/>
                                  </p:iterate>
                                  <p:childTnLst>
                                    <p:set>
                                      <p:cBhvr>
                                        <p:cTn id="6" dur="1" fill="hold">
                                          <p:stCondLst>
                                            <p:cond delay="74"/>
                                          </p:stCondLst>
                                        </p:cTn>
                                        <p:tgtEl>
                                          <p:spTgt spid="13722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2" presetClass="entr" presetSubtype="4" fill="hold" grpId="0" nodeType="clickEffect">
                                  <p:stCondLst>
                                    <p:cond delay="0"/>
                                  </p:stCondLst>
                                  <p:childTnLst>
                                    <p:set>
                                      <p:cBhvr>
                                        <p:cTn id="10" dur="1" fill="hold">
                                          <p:stCondLst>
                                            <p:cond delay="0"/>
                                          </p:stCondLst>
                                        </p:cTn>
                                        <p:tgtEl>
                                          <p:spTgt spid="137226">
                                            <p:txEl>
                                              <p:pRg st="0" end="0"/>
                                            </p:txEl>
                                          </p:spTgt>
                                        </p:tgtEl>
                                        <p:attrNameLst>
                                          <p:attrName>style.visibility</p:attrName>
                                        </p:attrNameLst>
                                      </p:cBhvr>
                                      <p:to>
                                        <p:strVal val="visible"/>
                                      </p:to>
                                    </p:set>
                                    <p:animEffect transition="in" filter="slide(fromBottom)">
                                      <p:cBhvr>
                                        <p:cTn id="11" dur="500"/>
                                        <p:tgtEl>
                                          <p:spTgt spid="13722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7225" grpId="0" autoUpdateAnimBg="0"/>
      <p:bldP spid="137226" grpId="0" build="p" autoUpdateAnimBg="0"/>
    </p:bldLst>
  </p:timing>
</p:sldLayout>
</file>

<file path=ppt/slideLayouts/slideLayout134.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11"/>
          <p:cNvSpPr>
            <a:spLocks noGrp="1" noChangeArrowheads="1"/>
          </p:cNvSpPr>
          <p:nvPr>
            <p:ph type="dt" sz="half" idx="10"/>
          </p:nvPr>
        </p:nvSpPr>
        <p:spPr>
          <a:ln/>
        </p:spPr>
        <p:txBody>
          <a:bodyPr/>
          <a:lstStyle>
            <a:lvl1pPr>
              <a:defRPr/>
            </a:lvl1pPr>
          </a:lstStyle>
          <a:p>
            <a:pPr>
              <a:defRPr/>
            </a:pPr>
            <a:endParaRPr lang="ru-RU"/>
          </a:p>
        </p:txBody>
      </p:sp>
      <p:sp>
        <p:nvSpPr>
          <p:cNvPr id="5" name="Rectangle 12"/>
          <p:cNvSpPr>
            <a:spLocks noGrp="1" noChangeArrowheads="1"/>
          </p:cNvSpPr>
          <p:nvPr>
            <p:ph type="ftr" sz="quarter" idx="11"/>
          </p:nvPr>
        </p:nvSpPr>
        <p:spPr>
          <a:ln/>
        </p:spPr>
        <p:txBody>
          <a:bodyPr/>
          <a:lstStyle>
            <a:lvl1pPr>
              <a:defRPr/>
            </a:lvl1pPr>
          </a:lstStyle>
          <a:p>
            <a:pPr>
              <a:defRPr/>
            </a:pPr>
            <a:endParaRPr lang="ru-RU"/>
          </a:p>
        </p:txBody>
      </p:sp>
      <p:sp>
        <p:nvSpPr>
          <p:cNvPr id="6" name="Rectangle 13"/>
          <p:cNvSpPr>
            <a:spLocks noGrp="1" noChangeArrowheads="1"/>
          </p:cNvSpPr>
          <p:nvPr>
            <p:ph type="sldNum" sz="quarter" idx="12"/>
          </p:nvPr>
        </p:nvSpPr>
        <p:spPr>
          <a:ln/>
        </p:spPr>
        <p:txBody>
          <a:bodyPr/>
          <a:lstStyle>
            <a:lvl1pPr>
              <a:defRPr/>
            </a:lvl1pPr>
          </a:lstStyle>
          <a:p>
            <a:pPr>
              <a:defRPr/>
            </a:pPr>
            <a:fld id="{1C86BB30-C447-4AAF-B042-909553804ED4}" type="slidenum">
              <a:rPr lang="ru-RU"/>
              <a:pPr>
                <a:defRPr/>
              </a:pPr>
              <a:t>‹#›</a:t>
            </a:fld>
            <a:endParaRPr lang="ru-RU"/>
          </a:p>
        </p:txBody>
      </p:sp>
    </p:spTree>
  </p:cSld>
  <p:clrMapOvr>
    <a:masterClrMapping/>
  </p:clrMapOvr>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Rectangle 11"/>
          <p:cNvSpPr>
            <a:spLocks noGrp="1" noChangeArrowheads="1"/>
          </p:cNvSpPr>
          <p:nvPr>
            <p:ph type="dt" sz="half" idx="10"/>
          </p:nvPr>
        </p:nvSpPr>
        <p:spPr>
          <a:ln/>
        </p:spPr>
        <p:txBody>
          <a:bodyPr/>
          <a:lstStyle>
            <a:lvl1pPr>
              <a:defRPr/>
            </a:lvl1pPr>
          </a:lstStyle>
          <a:p>
            <a:pPr>
              <a:defRPr/>
            </a:pPr>
            <a:endParaRPr lang="ru-RU"/>
          </a:p>
        </p:txBody>
      </p:sp>
      <p:sp>
        <p:nvSpPr>
          <p:cNvPr id="5" name="Rectangle 12"/>
          <p:cNvSpPr>
            <a:spLocks noGrp="1" noChangeArrowheads="1"/>
          </p:cNvSpPr>
          <p:nvPr>
            <p:ph type="ftr" sz="quarter" idx="11"/>
          </p:nvPr>
        </p:nvSpPr>
        <p:spPr>
          <a:ln/>
        </p:spPr>
        <p:txBody>
          <a:bodyPr/>
          <a:lstStyle>
            <a:lvl1pPr>
              <a:defRPr/>
            </a:lvl1pPr>
          </a:lstStyle>
          <a:p>
            <a:pPr>
              <a:defRPr/>
            </a:pPr>
            <a:endParaRPr lang="ru-RU"/>
          </a:p>
        </p:txBody>
      </p:sp>
      <p:sp>
        <p:nvSpPr>
          <p:cNvPr id="6" name="Rectangle 13"/>
          <p:cNvSpPr>
            <a:spLocks noGrp="1" noChangeArrowheads="1"/>
          </p:cNvSpPr>
          <p:nvPr>
            <p:ph type="sldNum" sz="quarter" idx="12"/>
          </p:nvPr>
        </p:nvSpPr>
        <p:spPr>
          <a:ln/>
        </p:spPr>
        <p:txBody>
          <a:bodyPr/>
          <a:lstStyle>
            <a:lvl1pPr>
              <a:defRPr/>
            </a:lvl1pPr>
          </a:lstStyle>
          <a:p>
            <a:pPr>
              <a:defRPr/>
            </a:pPr>
            <a:fld id="{41180A82-B9D0-418C-A68E-8145210F168B}" type="slidenum">
              <a:rPr lang="ru-RU"/>
              <a:pPr>
                <a:defRPr/>
              </a:pPr>
              <a:t>‹#›</a:t>
            </a:fld>
            <a:endParaRPr lang="ru-RU"/>
          </a:p>
        </p:txBody>
      </p:sp>
    </p:spTree>
  </p:cSld>
  <p:clrMapOvr>
    <a:masterClrMapping/>
  </p:clrMapOvr>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838200" y="1905000"/>
            <a:ext cx="3927475"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918075" y="1905000"/>
            <a:ext cx="3927475"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11"/>
          <p:cNvSpPr>
            <a:spLocks noGrp="1" noChangeArrowheads="1"/>
          </p:cNvSpPr>
          <p:nvPr>
            <p:ph type="dt" sz="half" idx="10"/>
          </p:nvPr>
        </p:nvSpPr>
        <p:spPr>
          <a:ln/>
        </p:spPr>
        <p:txBody>
          <a:bodyPr/>
          <a:lstStyle>
            <a:lvl1pPr>
              <a:defRPr/>
            </a:lvl1pPr>
          </a:lstStyle>
          <a:p>
            <a:pPr>
              <a:defRPr/>
            </a:pPr>
            <a:endParaRPr lang="ru-RU"/>
          </a:p>
        </p:txBody>
      </p:sp>
      <p:sp>
        <p:nvSpPr>
          <p:cNvPr id="6" name="Rectangle 12"/>
          <p:cNvSpPr>
            <a:spLocks noGrp="1" noChangeArrowheads="1"/>
          </p:cNvSpPr>
          <p:nvPr>
            <p:ph type="ftr" sz="quarter" idx="11"/>
          </p:nvPr>
        </p:nvSpPr>
        <p:spPr>
          <a:ln/>
        </p:spPr>
        <p:txBody>
          <a:bodyPr/>
          <a:lstStyle>
            <a:lvl1pPr>
              <a:defRPr/>
            </a:lvl1pPr>
          </a:lstStyle>
          <a:p>
            <a:pPr>
              <a:defRPr/>
            </a:pPr>
            <a:endParaRPr lang="ru-RU"/>
          </a:p>
        </p:txBody>
      </p:sp>
      <p:sp>
        <p:nvSpPr>
          <p:cNvPr id="7" name="Rectangle 13"/>
          <p:cNvSpPr>
            <a:spLocks noGrp="1" noChangeArrowheads="1"/>
          </p:cNvSpPr>
          <p:nvPr>
            <p:ph type="sldNum" sz="quarter" idx="12"/>
          </p:nvPr>
        </p:nvSpPr>
        <p:spPr>
          <a:ln/>
        </p:spPr>
        <p:txBody>
          <a:bodyPr/>
          <a:lstStyle>
            <a:lvl1pPr>
              <a:defRPr/>
            </a:lvl1pPr>
          </a:lstStyle>
          <a:p>
            <a:pPr>
              <a:defRPr/>
            </a:pPr>
            <a:fld id="{B6C6DD02-2C53-4D75-A629-95A57FFD195A}" type="slidenum">
              <a:rPr lang="ru-RU"/>
              <a:pPr>
                <a:defRPr/>
              </a:pPr>
              <a:t>‹#›</a:t>
            </a:fld>
            <a:endParaRPr lang="ru-RU"/>
          </a:p>
        </p:txBody>
      </p:sp>
    </p:spTree>
  </p:cSld>
  <p:clrMapOvr>
    <a:masterClrMapping/>
  </p:clrMapOvr>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Rectangle 11"/>
          <p:cNvSpPr>
            <a:spLocks noGrp="1" noChangeArrowheads="1"/>
          </p:cNvSpPr>
          <p:nvPr>
            <p:ph type="dt" sz="half" idx="10"/>
          </p:nvPr>
        </p:nvSpPr>
        <p:spPr>
          <a:ln/>
        </p:spPr>
        <p:txBody>
          <a:bodyPr/>
          <a:lstStyle>
            <a:lvl1pPr>
              <a:defRPr/>
            </a:lvl1pPr>
          </a:lstStyle>
          <a:p>
            <a:pPr>
              <a:defRPr/>
            </a:pPr>
            <a:endParaRPr lang="ru-RU"/>
          </a:p>
        </p:txBody>
      </p:sp>
      <p:sp>
        <p:nvSpPr>
          <p:cNvPr id="8" name="Rectangle 12"/>
          <p:cNvSpPr>
            <a:spLocks noGrp="1" noChangeArrowheads="1"/>
          </p:cNvSpPr>
          <p:nvPr>
            <p:ph type="ftr" sz="quarter" idx="11"/>
          </p:nvPr>
        </p:nvSpPr>
        <p:spPr>
          <a:ln/>
        </p:spPr>
        <p:txBody>
          <a:bodyPr/>
          <a:lstStyle>
            <a:lvl1pPr>
              <a:defRPr/>
            </a:lvl1pPr>
          </a:lstStyle>
          <a:p>
            <a:pPr>
              <a:defRPr/>
            </a:pPr>
            <a:endParaRPr lang="ru-RU"/>
          </a:p>
        </p:txBody>
      </p:sp>
      <p:sp>
        <p:nvSpPr>
          <p:cNvPr id="9" name="Rectangle 13"/>
          <p:cNvSpPr>
            <a:spLocks noGrp="1" noChangeArrowheads="1"/>
          </p:cNvSpPr>
          <p:nvPr>
            <p:ph type="sldNum" sz="quarter" idx="12"/>
          </p:nvPr>
        </p:nvSpPr>
        <p:spPr>
          <a:ln/>
        </p:spPr>
        <p:txBody>
          <a:bodyPr/>
          <a:lstStyle>
            <a:lvl1pPr>
              <a:defRPr/>
            </a:lvl1pPr>
          </a:lstStyle>
          <a:p>
            <a:pPr>
              <a:defRPr/>
            </a:pPr>
            <a:fld id="{B8F6815C-A38B-4E83-8381-29AB083572C7}" type="slidenum">
              <a:rPr lang="ru-RU"/>
              <a:pPr>
                <a:defRPr/>
              </a:pPr>
              <a:t>‹#›</a:t>
            </a:fld>
            <a:endParaRPr lang="ru-RU"/>
          </a:p>
        </p:txBody>
      </p:sp>
    </p:spTree>
  </p:cSld>
  <p:clrMapOvr>
    <a:masterClrMapping/>
  </p:clrMapOvr>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Rectangle 11"/>
          <p:cNvSpPr>
            <a:spLocks noGrp="1" noChangeArrowheads="1"/>
          </p:cNvSpPr>
          <p:nvPr>
            <p:ph type="dt" sz="half" idx="10"/>
          </p:nvPr>
        </p:nvSpPr>
        <p:spPr>
          <a:ln/>
        </p:spPr>
        <p:txBody>
          <a:bodyPr/>
          <a:lstStyle>
            <a:lvl1pPr>
              <a:defRPr/>
            </a:lvl1pPr>
          </a:lstStyle>
          <a:p>
            <a:pPr>
              <a:defRPr/>
            </a:pPr>
            <a:endParaRPr lang="ru-RU"/>
          </a:p>
        </p:txBody>
      </p:sp>
      <p:sp>
        <p:nvSpPr>
          <p:cNvPr id="4" name="Rectangle 12"/>
          <p:cNvSpPr>
            <a:spLocks noGrp="1" noChangeArrowheads="1"/>
          </p:cNvSpPr>
          <p:nvPr>
            <p:ph type="ftr" sz="quarter" idx="11"/>
          </p:nvPr>
        </p:nvSpPr>
        <p:spPr>
          <a:ln/>
        </p:spPr>
        <p:txBody>
          <a:bodyPr/>
          <a:lstStyle>
            <a:lvl1pPr>
              <a:defRPr/>
            </a:lvl1pPr>
          </a:lstStyle>
          <a:p>
            <a:pPr>
              <a:defRPr/>
            </a:pPr>
            <a:endParaRPr lang="ru-RU"/>
          </a:p>
        </p:txBody>
      </p:sp>
      <p:sp>
        <p:nvSpPr>
          <p:cNvPr id="5" name="Rectangle 13"/>
          <p:cNvSpPr>
            <a:spLocks noGrp="1" noChangeArrowheads="1"/>
          </p:cNvSpPr>
          <p:nvPr>
            <p:ph type="sldNum" sz="quarter" idx="12"/>
          </p:nvPr>
        </p:nvSpPr>
        <p:spPr>
          <a:ln/>
        </p:spPr>
        <p:txBody>
          <a:bodyPr/>
          <a:lstStyle>
            <a:lvl1pPr>
              <a:defRPr/>
            </a:lvl1pPr>
          </a:lstStyle>
          <a:p>
            <a:pPr>
              <a:defRPr/>
            </a:pPr>
            <a:fld id="{ABEB0D33-6998-460D-8F21-C03C0D8E5EEC}" type="slidenum">
              <a:rPr lang="ru-RU"/>
              <a:pPr>
                <a:defRPr/>
              </a:pPr>
              <a:t>‹#›</a:t>
            </a:fld>
            <a:endParaRPr lang="ru-RU"/>
          </a:p>
        </p:txBody>
      </p:sp>
    </p:spTree>
  </p:cSld>
  <p:clrMapOvr>
    <a:masterClrMapping/>
  </p:clrMapOvr>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11"/>
          <p:cNvSpPr>
            <a:spLocks noGrp="1" noChangeArrowheads="1"/>
          </p:cNvSpPr>
          <p:nvPr>
            <p:ph type="dt" sz="half" idx="10"/>
          </p:nvPr>
        </p:nvSpPr>
        <p:spPr>
          <a:ln/>
        </p:spPr>
        <p:txBody>
          <a:bodyPr/>
          <a:lstStyle>
            <a:lvl1pPr>
              <a:defRPr/>
            </a:lvl1pPr>
          </a:lstStyle>
          <a:p>
            <a:pPr>
              <a:defRPr/>
            </a:pPr>
            <a:endParaRPr lang="ru-RU"/>
          </a:p>
        </p:txBody>
      </p:sp>
      <p:sp>
        <p:nvSpPr>
          <p:cNvPr id="3" name="Rectangle 12"/>
          <p:cNvSpPr>
            <a:spLocks noGrp="1" noChangeArrowheads="1"/>
          </p:cNvSpPr>
          <p:nvPr>
            <p:ph type="ftr" sz="quarter" idx="11"/>
          </p:nvPr>
        </p:nvSpPr>
        <p:spPr>
          <a:ln/>
        </p:spPr>
        <p:txBody>
          <a:bodyPr/>
          <a:lstStyle>
            <a:lvl1pPr>
              <a:defRPr/>
            </a:lvl1pPr>
          </a:lstStyle>
          <a:p>
            <a:pPr>
              <a:defRPr/>
            </a:pPr>
            <a:endParaRPr lang="ru-RU"/>
          </a:p>
        </p:txBody>
      </p:sp>
      <p:sp>
        <p:nvSpPr>
          <p:cNvPr id="4" name="Rectangle 13"/>
          <p:cNvSpPr>
            <a:spLocks noGrp="1" noChangeArrowheads="1"/>
          </p:cNvSpPr>
          <p:nvPr>
            <p:ph type="sldNum" sz="quarter" idx="12"/>
          </p:nvPr>
        </p:nvSpPr>
        <p:spPr>
          <a:ln/>
        </p:spPr>
        <p:txBody>
          <a:bodyPr/>
          <a:lstStyle>
            <a:lvl1pPr>
              <a:defRPr/>
            </a:lvl1pPr>
          </a:lstStyle>
          <a:p>
            <a:pPr>
              <a:defRPr/>
            </a:pPr>
            <a:fld id="{6F25E2CC-5DDD-449A-A00B-3D0C3D5F7614}" type="slidenum">
              <a:rPr lang="ru-RU"/>
              <a:pPr>
                <a:defRPr/>
              </a:pPr>
              <a:t>‹#›</a:t>
            </a:fld>
            <a:endParaRPr lang="ru-RU"/>
          </a:p>
        </p:txBody>
      </p:sp>
    </p:spTree>
  </p:cSld>
  <p:clrMapOvr>
    <a:masterClrMapping/>
  </p:clrMapOvr>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11"/>
          <p:cNvSpPr>
            <a:spLocks noGrp="1" noChangeArrowheads="1"/>
          </p:cNvSpPr>
          <p:nvPr>
            <p:ph type="dt" sz="half" idx="10"/>
          </p:nvPr>
        </p:nvSpPr>
        <p:spPr>
          <a:ln/>
        </p:spPr>
        <p:txBody>
          <a:bodyPr/>
          <a:lstStyle>
            <a:lvl1pPr>
              <a:defRPr/>
            </a:lvl1pPr>
          </a:lstStyle>
          <a:p>
            <a:pPr>
              <a:defRPr/>
            </a:pPr>
            <a:endParaRPr lang="ru-RU"/>
          </a:p>
        </p:txBody>
      </p:sp>
      <p:sp>
        <p:nvSpPr>
          <p:cNvPr id="6" name="Rectangle 12"/>
          <p:cNvSpPr>
            <a:spLocks noGrp="1" noChangeArrowheads="1"/>
          </p:cNvSpPr>
          <p:nvPr>
            <p:ph type="ftr" sz="quarter" idx="11"/>
          </p:nvPr>
        </p:nvSpPr>
        <p:spPr>
          <a:ln/>
        </p:spPr>
        <p:txBody>
          <a:bodyPr/>
          <a:lstStyle>
            <a:lvl1pPr>
              <a:defRPr/>
            </a:lvl1pPr>
          </a:lstStyle>
          <a:p>
            <a:pPr>
              <a:defRPr/>
            </a:pPr>
            <a:endParaRPr lang="ru-RU"/>
          </a:p>
        </p:txBody>
      </p:sp>
      <p:sp>
        <p:nvSpPr>
          <p:cNvPr id="7" name="Rectangle 13"/>
          <p:cNvSpPr>
            <a:spLocks noGrp="1" noChangeArrowheads="1"/>
          </p:cNvSpPr>
          <p:nvPr>
            <p:ph type="sldNum" sz="quarter" idx="12"/>
          </p:nvPr>
        </p:nvSpPr>
        <p:spPr>
          <a:ln/>
        </p:spPr>
        <p:txBody>
          <a:bodyPr/>
          <a:lstStyle>
            <a:lvl1pPr>
              <a:defRPr/>
            </a:lvl1pPr>
          </a:lstStyle>
          <a:p>
            <a:pPr>
              <a:defRPr/>
            </a:pPr>
            <a:fld id="{AE7B4B23-6166-48C6-88E8-51B6B607741E}" type="slidenum">
              <a:rPr lang="ru-RU"/>
              <a:pPr>
                <a:defRPr/>
              </a:pPr>
              <a:t>‹#›</a:t>
            </a:fld>
            <a:endParaRPr lang="ru-RU"/>
          </a:p>
        </p:txBody>
      </p:sp>
    </p:spTree>
  </p:cSld>
  <p:clrMapOvr>
    <a:masterClrMapping/>
  </p:clrMapOvr>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ru-RU" noProof="0" smtClean="0"/>
              <a:t>Вставка рисунка</a:t>
            </a:r>
            <a:endParaRPr lang="ru-RU" noProof="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11"/>
          <p:cNvSpPr>
            <a:spLocks noGrp="1" noChangeArrowheads="1"/>
          </p:cNvSpPr>
          <p:nvPr>
            <p:ph type="dt" sz="half" idx="10"/>
          </p:nvPr>
        </p:nvSpPr>
        <p:spPr>
          <a:ln/>
        </p:spPr>
        <p:txBody>
          <a:bodyPr/>
          <a:lstStyle>
            <a:lvl1pPr>
              <a:defRPr/>
            </a:lvl1pPr>
          </a:lstStyle>
          <a:p>
            <a:pPr>
              <a:defRPr/>
            </a:pPr>
            <a:endParaRPr lang="ru-RU"/>
          </a:p>
        </p:txBody>
      </p:sp>
      <p:sp>
        <p:nvSpPr>
          <p:cNvPr id="6" name="Rectangle 12"/>
          <p:cNvSpPr>
            <a:spLocks noGrp="1" noChangeArrowheads="1"/>
          </p:cNvSpPr>
          <p:nvPr>
            <p:ph type="ftr" sz="quarter" idx="11"/>
          </p:nvPr>
        </p:nvSpPr>
        <p:spPr>
          <a:ln/>
        </p:spPr>
        <p:txBody>
          <a:bodyPr/>
          <a:lstStyle>
            <a:lvl1pPr>
              <a:defRPr/>
            </a:lvl1pPr>
          </a:lstStyle>
          <a:p>
            <a:pPr>
              <a:defRPr/>
            </a:pPr>
            <a:endParaRPr lang="ru-RU"/>
          </a:p>
        </p:txBody>
      </p:sp>
      <p:sp>
        <p:nvSpPr>
          <p:cNvPr id="7" name="Rectangle 13"/>
          <p:cNvSpPr>
            <a:spLocks noGrp="1" noChangeArrowheads="1"/>
          </p:cNvSpPr>
          <p:nvPr>
            <p:ph type="sldNum" sz="quarter" idx="12"/>
          </p:nvPr>
        </p:nvSpPr>
        <p:spPr>
          <a:ln/>
        </p:spPr>
        <p:txBody>
          <a:bodyPr/>
          <a:lstStyle>
            <a:lvl1pPr>
              <a:defRPr/>
            </a:lvl1pPr>
          </a:lstStyle>
          <a:p>
            <a:pPr>
              <a:defRPr/>
            </a:pPr>
            <a:fld id="{3685304C-FA5A-4073-82A6-AEEA37CBED59}" type="slidenum">
              <a:rPr lang="ru-RU"/>
              <a:pPr>
                <a:defRPr/>
              </a:pPr>
              <a:t>‹#›</a:t>
            </a:fld>
            <a:endParaRPr lang="ru-RU"/>
          </a:p>
        </p:txBody>
      </p:sp>
    </p:spTree>
  </p:cSld>
  <p:clrMapOvr>
    <a:masterClrMapping/>
  </p:clrMapOvr>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11"/>
          <p:cNvSpPr>
            <a:spLocks noGrp="1" noChangeArrowheads="1"/>
          </p:cNvSpPr>
          <p:nvPr>
            <p:ph type="dt" sz="half" idx="10"/>
          </p:nvPr>
        </p:nvSpPr>
        <p:spPr>
          <a:ln/>
        </p:spPr>
        <p:txBody>
          <a:bodyPr/>
          <a:lstStyle>
            <a:lvl1pPr>
              <a:defRPr/>
            </a:lvl1pPr>
          </a:lstStyle>
          <a:p>
            <a:pPr>
              <a:defRPr/>
            </a:pPr>
            <a:endParaRPr lang="ru-RU"/>
          </a:p>
        </p:txBody>
      </p:sp>
      <p:sp>
        <p:nvSpPr>
          <p:cNvPr id="5" name="Rectangle 12"/>
          <p:cNvSpPr>
            <a:spLocks noGrp="1" noChangeArrowheads="1"/>
          </p:cNvSpPr>
          <p:nvPr>
            <p:ph type="ftr" sz="quarter" idx="11"/>
          </p:nvPr>
        </p:nvSpPr>
        <p:spPr>
          <a:ln/>
        </p:spPr>
        <p:txBody>
          <a:bodyPr/>
          <a:lstStyle>
            <a:lvl1pPr>
              <a:defRPr/>
            </a:lvl1pPr>
          </a:lstStyle>
          <a:p>
            <a:pPr>
              <a:defRPr/>
            </a:pPr>
            <a:endParaRPr lang="ru-RU"/>
          </a:p>
        </p:txBody>
      </p:sp>
      <p:sp>
        <p:nvSpPr>
          <p:cNvPr id="6" name="Rectangle 13"/>
          <p:cNvSpPr>
            <a:spLocks noGrp="1" noChangeArrowheads="1"/>
          </p:cNvSpPr>
          <p:nvPr>
            <p:ph type="sldNum" sz="quarter" idx="12"/>
          </p:nvPr>
        </p:nvSpPr>
        <p:spPr>
          <a:ln/>
        </p:spPr>
        <p:txBody>
          <a:bodyPr/>
          <a:lstStyle>
            <a:lvl1pPr>
              <a:defRPr/>
            </a:lvl1pPr>
          </a:lstStyle>
          <a:p>
            <a:pPr>
              <a:defRPr/>
            </a:pPr>
            <a:fld id="{D7CB5E9D-AA79-4A85-97EF-E356072A916D}" type="slidenum">
              <a:rPr lang="ru-RU"/>
              <a:pPr>
                <a:defRPr/>
              </a:pPr>
              <a:t>‹#›</a:t>
            </a:fld>
            <a:endParaRPr lang="ru-RU"/>
          </a:p>
        </p:txBody>
      </p:sp>
    </p:spTree>
  </p:cSld>
  <p:clrMapOvr>
    <a:masterClrMapping/>
  </p:clrMapOvr>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748463" y="244475"/>
            <a:ext cx="2097087"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44475"/>
            <a:ext cx="6138863"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11"/>
          <p:cNvSpPr>
            <a:spLocks noGrp="1" noChangeArrowheads="1"/>
          </p:cNvSpPr>
          <p:nvPr>
            <p:ph type="dt" sz="half" idx="10"/>
          </p:nvPr>
        </p:nvSpPr>
        <p:spPr>
          <a:ln/>
        </p:spPr>
        <p:txBody>
          <a:bodyPr/>
          <a:lstStyle>
            <a:lvl1pPr>
              <a:defRPr/>
            </a:lvl1pPr>
          </a:lstStyle>
          <a:p>
            <a:pPr>
              <a:defRPr/>
            </a:pPr>
            <a:endParaRPr lang="ru-RU"/>
          </a:p>
        </p:txBody>
      </p:sp>
      <p:sp>
        <p:nvSpPr>
          <p:cNvPr id="5" name="Rectangle 12"/>
          <p:cNvSpPr>
            <a:spLocks noGrp="1" noChangeArrowheads="1"/>
          </p:cNvSpPr>
          <p:nvPr>
            <p:ph type="ftr" sz="quarter" idx="11"/>
          </p:nvPr>
        </p:nvSpPr>
        <p:spPr>
          <a:ln/>
        </p:spPr>
        <p:txBody>
          <a:bodyPr/>
          <a:lstStyle>
            <a:lvl1pPr>
              <a:defRPr/>
            </a:lvl1pPr>
          </a:lstStyle>
          <a:p>
            <a:pPr>
              <a:defRPr/>
            </a:pPr>
            <a:endParaRPr lang="ru-RU"/>
          </a:p>
        </p:txBody>
      </p:sp>
      <p:sp>
        <p:nvSpPr>
          <p:cNvPr id="6" name="Rectangle 13"/>
          <p:cNvSpPr>
            <a:spLocks noGrp="1" noChangeArrowheads="1"/>
          </p:cNvSpPr>
          <p:nvPr>
            <p:ph type="sldNum" sz="quarter" idx="12"/>
          </p:nvPr>
        </p:nvSpPr>
        <p:spPr>
          <a:ln/>
        </p:spPr>
        <p:txBody>
          <a:bodyPr/>
          <a:lstStyle>
            <a:lvl1pPr>
              <a:defRPr/>
            </a:lvl1pPr>
          </a:lstStyle>
          <a:p>
            <a:pPr>
              <a:defRPr/>
            </a:pPr>
            <a:fld id="{28C21F8F-F31D-44A6-A099-3C96D8ACB92B}" type="slidenum">
              <a:rPr lang="ru-RU"/>
              <a:pPr>
                <a:defRPr/>
              </a:pPr>
              <a:t>‹#›</a:t>
            </a:fld>
            <a:endParaRPr lang="ru-RU"/>
          </a:p>
        </p:txBody>
      </p:sp>
    </p:spTree>
  </p:cSld>
  <p:clrMapOvr>
    <a:masterClrMapping/>
  </p:clrMapOvr>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showMasterSp="0" showMasterPhAnim="0" type="title" preserve="1">
  <p:cSld name="Титульный слайд">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 name="Rectangle 10"/>
          <p:cNvSpPr>
            <a:spLocks noChangeArrowheads="1"/>
          </p:cNvSpPr>
          <p:nvPr/>
        </p:nvSpPr>
        <p:spPr bwMode="auto">
          <a:xfrm>
            <a:off x="4140200" y="1052513"/>
            <a:ext cx="5003800" cy="1152525"/>
          </a:xfrm>
          <a:prstGeom prst="rect">
            <a:avLst/>
          </a:prstGeom>
          <a:solidFill>
            <a:schemeClr val="hlink"/>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5122" name="Rectangle 2"/>
          <p:cNvSpPr>
            <a:spLocks noGrp="1" noChangeArrowheads="1"/>
          </p:cNvSpPr>
          <p:nvPr>
            <p:ph type="ctrTitle"/>
          </p:nvPr>
        </p:nvSpPr>
        <p:spPr>
          <a:xfrm>
            <a:off x="4572000" y="792163"/>
            <a:ext cx="6048375" cy="1109662"/>
          </a:xfrm>
        </p:spPr>
        <p:txBody>
          <a:bodyPr/>
          <a:lstStyle>
            <a:lvl1pPr>
              <a:defRPr sz="3200" b="1">
                <a:solidFill>
                  <a:schemeClr val="bg1"/>
                </a:solidFill>
              </a:defRPr>
            </a:lvl1pPr>
          </a:lstStyle>
          <a:p>
            <a:r>
              <a:rPr lang="ru-RU" smtClean="0"/>
              <a:t>Образец заголовка</a:t>
            </a:r>
            <a:endParaRPr lang="ru-RU"/>
          </a:p>
        </p:txBody>
      </p:sp>
      <p:sp>
        <p:nvSpPr>
          <p:cNvPr id="5123" name="Rectangle 3"/>
          <p:cNvSpPr>
            <a:spLocks noGrp="1" noChangeArrowheads="1"/>
          </p:cNvSpPr>
          <p:nvPr>
            <p:ph type="subTitle" idx="1"/>
          </p:nvPr>
        </p:nvSpPr>
        <p:spPr>
          <a:xfrm>
            <a:off x="4572000" y="1652588"/>
            <a:ext cx="6048375" cy="696912"/>
          </a:xfrm>
        </p:spPr>
        <p:txBody>
          <a:bodyPr/>
          <a:lstStyle>
            <a:lvl1pPr marL="0" indent="0">
              <a:buFontTx/>
              <a:buNone/>
              <a:defRPr sz="2400" b="1">
                <a:solidFill>
                  <a:schemeClr val="bg1"/>
                </a:solidFill>
              </a:defRPr>
            </a:lvl1pPr>
          </a:lstStyle>
          <a:p>
            <a:r>
              <a:rPr lang="ru-RU" smtClean="0"/>
              <a:t>Образец подзаголовка</a:t>
            </a:r>
            <a:endParaRPr lang="ru-RU"/>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512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build="p" autoUpdateAnimBg="0"/>
    </p:bldLst>
  </p:timing>
</p:sldLayout>
</file>

<file path=ppt/slideLayouts/slideLayout145.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Tree>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Tree>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1176338" y="2997200"/>
            <a:ext cx="3744912" cy="3454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5073650" y="2997200"/>
            <a:ext cx="3746500" cy="3454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Tree>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Tree>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Tree>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Tree>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Tree>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ru-RU" noProof="0" smtClean="0"/>
              <a:t>Вставка рисунка</a:t>
            </a:r>
            <a:endParaRPr lang="ru-RU" noProof="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Tree>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Tree>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910388" y="2416175"/>
            <a:ext cx="1909762" cy="40354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1176338" y="2416175"/>
            <a:ext cx="5581650" cy="40354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theme" Target="../theme/theme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image" Target="../media/image2.jpe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theme" Target="../theme/theme5.xml"/><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slideLayout" Target="../slideLayouts/slideLayout60.xml"/><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8.xml"/><Relationship Id="rId13" Type="http://schemas.openxmlformats.org/officeDocument/2006/relationships/theme" Target="../theme/theme6.xml"/><Relationship Id="rId3" Type="http://schemas.openxmlformats.org/officeDocument/2006/relationships/slideLayout" Target="../slideLayouts/slideLayout63.xml"/><Relationship Id="rId7" Type="http://schemas.openxmlformats.org/officeDocument/2006/relationships/slideLayout" Target="../slideLayouts/slideLayout67.xml"/><Relationship Id="rId12" Type="http://schemas.openxmlformats.org/officeDocument/2006/relationships/slideLayout" Target="../slideLayouts/slideLayout72.xml"/><Relationship Id="rId2" Type="http://schemas.openxmlformats.org/officeDocument/2006/relationships/slideLayout" Target="../slideLayouts/slideLayout62.xml"/><Relationship Id="rId1" Type="http://schemas.openxmlformats.org/officeDocument/2006/relationships/slideLayout" Target="../slideLayouts/slideLayout61.xml"/><Relationship Id="rId6" Type="http://schemas.openxmlformats.org/officeDocument/2006/relationships/slideLayout" Target="../slideLayouts/slideLayout66.xml"/><Relationship Id="rId11" Type="http://schemas.openxmlformats.org/officeDocument/2006/relationships/slideLayout" Target="../slideLayouts/slideLayout71.xml"/><Relationship Id="rId5" Type="http://schemas.openxmlformats.org/officeDocument/2006/relationships/slideLayout" Target="../slideLayouts/slideLayout65.xml"/><Relationship Id="rId10" Type="http://schemas.openxmlformats.org/officeDocument/2006/relationships/slideLayout" Target="../slideLayouts/slideLayout70.xml"/><Relationship Id="rId4" Type="http://schemas.openxmlformats.org/officeDocument/2006/relationships/slideLayout" Target="../slideLayouts/slideLayout64.xml"/><Relationship Id="rId9" Type="http://schemas.openxmlformats.org/officeDocument/2006/relationships/slideLayout" Target="../slideLayouts/slideLayout69.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80.xml"/><Relationship Id="rId13" Type="http://schemas.openxmlformats.org/officeDocument/2006/relationships/theme" Target="../theme/theme7.xml"/><Relationship Id="rId3" Type="http://schemas.openxmlformats.org/officeDocument/2006/relationships/slideLayout" Target="../slideLayouts/slideLayout75.xml"/><Relationship Id="rId7" Type="http://schemas.openxmlformats.org/officeDocument/2006/relationships/slideLayout" Target="../slideLayouts/slideLayout79.xml"/><Relationship Id="rId12" Type="http://schemas.openxmlformats.org/officeDocument/2006/relationships/slideLayout" Target="../slideLayouts/slideLayout84.xml"/><Relationship Id="rId2" Type="http://schemas.openxmlformats.org/officeDocument/2006/relationships/slideLayout" Target="../slideLayouts/slideLayout74.xml"/><Relationship Id="rId1" Type="http://schemas.openxmlformats.org/officeDocument/2006/relationships/slideLayout" Target="../slideLayouts/slideLayout73.xml"/><Relationship Id="rId6" Type="http://schemas.openxmlformats.org/officeDocument/2006/relationships/slideLayout" Target="../slideLayouts/slideLayout78.xml"/><Relationship Id="rId11" Type="http://schemas.openxmlformats.org/officeDocument/2006/relationships/slideLayout" Target="../slideLayouts/slideLayout83.xml"/><Relationship Id="rId5" Type="http://schemas.openxmlformats.org/officeDocument/2006/relationships/slideLayout" Target="../slideLayouts/slideLayout77.xml"/><Relationship Id="rId10" Type="http://schemas.openxmlformats.org/officeDocument/2006/relationships/slideLayout" Target="../slideLayouts/slideLayout82.xml"/><Relationship Id="rId4" Type="http://schemas.openxmlformats.org/officeDocument/2006/relationships/slideLayout" Target="../slideLayouts/slideLayout76.xml"/><Relationship Id="rId9" Type="http://schemas.openxmlformats.org/officeDocument/2006/relationships/slideLayout" Target="../slideLayouts/slideLayout81.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92.xml"/><Relationship Id="rId13" Type="http://schemas.openxmlformats.org/officeDocument/2006/relationships/theme" Target="../theme/theme8.xml"/><Relationship Id="rId3" Type="http://schemas.openxmlformats.org/officeDocument/2006/relationships/slideLayout" Target="../slideLayouts/slideLayout87.xml"/><Relationship Id="rId7" Type="http://schemas.openxmlformats.org/officeDocument/2006/relationships/slideLayout" Target="../slideLayouts/slideLayout91.xml"/><Relationship Id="rId12" Type="http://schemas.openxmlformats.org/officeDocument/2006/relationships/slideLayout" Target="../slideLayouts/slideLayout96.xml"/><Relationship Id="rId2" Type="http://schemas.openxmlformats.org/officeDocument/2006/relationships/slideLayout" Target="../slideLayouts/slideLayout86.xml"/><Relationship Id="rId1" Type="http://schemas.openxmlformats.org/officeDocument/2006/relationships/slideLayout" Target="../slideLayouts/slideLayout85.xml"/><Relationship Id="rId6" Type="http://schemas.openxmlformats.org/officeDocument/2006/relationships/slideLayout" Target="../slideLayouts/slideLayout90.xml"/><Relationship Id="rId11" Type="http://schemas.openxmlformats.org/officeDocument/2006/relationships/slideLayout" Target="../slideLayouts/slideLayout95.xml"/><Relationship Id="rId5" Type="http://schemas.openxmlformats.org/officeDocument/2006/relationships/slideLayout" Target="../slideLayouts/slideLayout89.xml"/><Relationship Id="rId10" Type="http://schemas.openxmlformats.org/officeDocument/2006/relationships/slideLayout" Target="../slideLayouts/slideLayout94.xml"/><Relationship Id="rId4" Type="http://schemas.openxmlformats.org/officeDocument/2006/relationships/slideLayout" Target="../slideLayouts/slideLayout88.xml"/><Relationship Id="rId9" Type="http://schemas.openxmlformats.org/officeDocument/2006/relationships/slideLayout" Target="../slideLayouts/slideLayout93.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04.xml"/><Relationship Id="rId13" Type="http://schemas.openxmlformats.org/officeDocument/2006/relationships/theme" Target="../theme/theme9.xml"/><Relationship Id="rId3" Type="http://schemas.openxmlformats.org/officeDocument/2006/relationships/slideLayout" Target="../slideLayouts/slideLayout99.xml"/><Relationship Id="rId7" Type="http://schemas.openxmlformats.org/officeDocument/2006/relationships/slideLayout" Target="../slideLayouts/slideLayout103.xml"/><Relationship Id="rId12" Type="http://schemas.openxmlformats.org/officeDocument/2006/relationships/slideLayout" Target="../slideLayouts/slideLayout108.xml"/><Relationship Id="rId2" Type="http://schemas.openxmlformats.org/officeDocument/2006/relationships/slideLayout" Target="../slideLayouts/slideLayout98.xml"/><Relationship Id="rId1" Type="http://schemas.openxmlformats.org/officeDocument/2006/relationships/slideLayout" Target="../slideLayouts/slideLayout97.xml"/><Relationship Id="rId6" Type="http://schemas.openxmlformats.org/officeDocument/2006/relationships/slideLayout" Target="../slideLayouts/slideLayout102.xml"/><Relationship Id="rId11" Type="http://schemas.openxmlformats.org/officeDocument/2006/relationships/slideLayout" Target="../slideLayouts/slideLayout107.xml"/><Relationship Id="rId5" Type="http://schemas.openxmlformats.org/officeDocument/2006/relationships/slideLayout" Target="../slideLayouts/slideLayout101.xml"/><Relationship Id="rId10" Type="http://schemas.openxmlformats.org/officeDocument/2006/relationships/slideLayout" Target="../slideLayouts/slideLayout106.xml"/><Relationship Id="rId4" Type="http://schemas.openxmlformats.org/officeDocument/2006/relationships/slideLayout" Target="../slideLayouts/slideLayout100.xml"/><Relationship Id="rId9" Type="http://schemas.openxmlformats.org/officeDocument/2006/relationships/slideLayout" Target="../slideLayouts/slideLayout105.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16.xml"/><Relationship Id="rId13" Type="http://schemas.openxmlformats.org/officeDocument/2006/relationships/theme" Target="../theme/theme10.xml"/><Relationship Id="rId3" Type="http://schemas.openxmlformats.org/officeDocument/2006/relationships/slideLayout" Target="../slideLayouts/slideLayout111.xml"/><Relationship Id="rId7" Type="http://schemas.openxmlformats.org/officeDocument/2006/relationships/slideLayout" Target="../slideLayouts/slideLayout115.xml"/><Relationship Id="rId12" Type="http://schemas.openxmlformats.org/officeDocument/2006/relationships/slideLayout" Target="../slideLayouts/slideLayout120.xml"/><Relationship Id="rId2" Type="http://schemas.openxmlformats.org/officeDocument/2006/relationships/slideLayout" Target="../slideLayouts/slideLayout110.xml"/><Relationship Id="rId1" Type="http://schemas.openxmlformats.org/officeDocument/2006/relationships/slideLayout" Target="../slideLayouts/slideLayout109.xml"/><Relationship Id="rId6" Type="http://schemas.openxmlformats.org/officeDocument/2006/relationships/slideLayout" Target="../slideLayouts/slideLayout114.xml"/><Relationship Id="rId11" Type="http://schemas.openxmlformats.org/officeDocument/2006/relationships/slideLayout" Target="../slideLayouts/slideLayout119.xml"/><Relationship Id="rId5" Type="http://schemas.openxmlformats.org/officeDocument/2006/relationships/slideLayout" Target="../slideLayouts/slideLayout113.xml"/><Relationship Id="rId10" Type="http://schemas.openxmlformats.org/officeDocument/2006/relationships/slideLayout" Target="../slideLayouts/slideLayout118.xml"/><Relationship Id="rId4" Type="http://schemas.openxmlformats.org/officeDocument/2006/relationships/slideLayout" Target="../slideLayouts/slideLayout112.xml"/><Relationship Id="rId9" Type="http://schemas.openxmlformats.org/officeDocument/2006/relationships/slideLayout" Target="../slideLayouts/slideLayout117.xml"/><Relationship Id="rId14" Type="http://schemas.openxmlformats.org/officeDocument/2006/relationships/image" Target="../media/image2.jpeg"/></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28.xml"/><Relationship Id="rId13" Type="http://schemas.openxmlformats.org/officeDocument/2006/relationships/theme" Target="../theme/theme11.xml"/><Relationship Id="rId3" Type="http://schemas.openxmlformats.org/officeDocument/2006/relationships/slideLayout" Target="../slideLayouts/slideLayout123.xml"/><Relationship Id="rId7" Type="http://schemas.openxmlformats.org/officeDocument/2006/relationships/slideLayout" Target="../slideLayouts/slideLayout127.xml"/><Relationship Id="rId12" Type="http://schemas.openxmlformats.org/officeDocument/2006/relationships/slideLayout" Target="../slideLayouts/slideLayout132.xml"/><Relationship Id="rId2" Type="http://schemas.openxmlformats.org/officeDocument/2006/relationships/slideLayout" Target="../slideLayouts/slideLayout122.xml"/><Relationship Id="rId1" Type="http://schemas.openxmlformats.org/officeDocument/2006/relationships/slideLayout" Target="../slideLayouts/slideLayout121.xml"/><Relationship Id="rId6" Type="http://schemas.openxmlformats.org/officeDocument/2006/relationships/slideLayout" Target="../slideLayouts/slideLayout126.xml"/><Relationship Id="rId11" Type="http://schemas.openxmlformats.org/officeDocument/2006/relationships/slideLayout" Target="../slideLayouts/slideLayout131.xml"/><Relationship Id="rId5" Type="http://schemas.openxmlformats.org/officeDocument/2006/relationships/slideLayout" Target="../slideLayouts/slideLayout125.xml"/><Relationship Id="rId10" Type="http://schemas.openxmlformats.org/officeDocument/2006/relationships/slideLayout" Target="../slideLayouts/slideLayout130.xml"/><Relationship Id="rId4" Type="http://schemas.openxmlformats.org/officeDocument/2006/relationships/slideLayout" Target="../slideLayouts/slideLayout124.xml"/><Relationship Id="rId9" Type="http://schemas.openxmlformats.org/officeDocument/2006/relationships/slideLayout" Target="../slideLayouts/slideLayout129.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40.xml"/><Relationship Id="rId3" Type="http://schemas.openxmlformats.org/officeDocument/2006/relationships/slideLayout" Target="../slideLayouts/slideLayout135.xml"/><Relationship Id="rId7" Type="http://schemas.openxmlformats.org/officeDocument/2006/relationships/slideLayout" Target="../slideLayouts/slideLayout139.xml"/><Relationship Id="rId12" Type="http://schemas.openxmlformats.org/officeDocument/2006/relationships/theme" Target="../theme/theme12.xml"/><Relationship Id="rId2" Type="http://schemas.openxmlformats.org/officeDocument/2006/relationships/slideLayout" Target="../slideLayouts/slideLayout134.xml"/><Relationship Id="rId1" Type="http://schemas.openxmlformats.org/officeDocument/2006/relationships/slideLayout" Target="../slideLayouts/slideLayout133.xml"/><Relationship Id="rId6" Type="http://schemas.openxmlformats.org/officeDocument/2006/relationships/slideLayout" Target="../slideLayouts/slideLayout138.xml"/><Relationship Id="rId11" Type="http://schemas.openxmlformats.org/officeDocument/2006/relationships/slideLayout" Target="../slideLayouts/slideLayout143.xml"/><Relationship Id="rId5" Type="http://schemas.openxmlformats.org/officeDocument/2006/relationships/slideLayout" Target="../slideLayouts/slideLayout137.xml"/><Relationship Id="rId10" Type="http://schemas.openxmlformats.org/officeDocument/2006/relationships/slideLayout" Target="../slideLayouts/slideLayout142.xml"/><Relationship Id="rId4" Type="http://schemas.openxmlformats.org/officeDocument/2006/relationships/slideLayout" Target="../slideLayouts/slideLayout136.xml"/><Relationship Id="rId9" Type="http://schemas.openxmlformats.org/officeDocument/2006/relationships/slideLayout" Target="../slideLayouts/slideLayout141.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51.xml"/><Relationship Id="rId13" Type="http://schemas.openxmlformats.org/officeDocument/2006/relationships/image" Target="../media/image3.jpeg"/><Relationship Id="rId3" Type="http://schemas.openxmlformats.org/officeDocument/2006/relationships/slideLayout" Target="../slideLayouts/slideLayout146.xml"/><Relationship Id="rId7" Type="http://schemas.openxmlformats.org/officeDocument/2006/relationships/slideLayout" Target="../slideLayouts/slideLayout150.xml"/><Relationship Id="rId12" Type="http://schemas.openxmlformats.org/officeDocument/2006/relationships/theme" Target="../theme/theme13.xml"/><Relationship Id="rId2" Type="http://schemas.openxmlformats.org/officeDocument/2006/relationships/slideLayout" Target="../slideLayouts/slideLayout145.xml"/><Relationship Id="rId1" Type="http://schemas.openxmlformats.org/officeDocument/2006/relationships/slideLayout" Target="../slideLayouts/slideLayout144.xml"/><Relationship Id="rId6" Type="http://schemas.openxmlformats.org/officeDocument/2006/relationships/slideLayout" Target="../slideLayouts/slideLayout149.xml"/><Relationship Id="rId11" Type="http://schemas.openxmlformats.org/officeDocument/2006/relationships/slideLayout" Target="../slideLayouts/slideLayout154.xml"/><Relationship Id="rId5" Type="http://schemas.openxmlformats.org/officeDocument/2006/relationships/slideLayout" Target="../slideLayouts/slideLayout148.xml"/><Relationship Id="rId10" Type="http://schemas.openxmlformats.org/officeDocument/2006/relationships/slideLayout" Target="../slideLayouts/slideLayout153.xml"/><Relationship Id="rId4" Type="http://schemas.openxmlformats.org/officeDocument/2006/relationships/slideLayout" Target="../slideLayouts/slideLayout147.xml"/><Relationship Id="rId9" Type="http://schemas.openxmlformats.org/officeDocument/2006/relationships/slideLayout" Target="../slideLayouts/slideLayout15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rotWithShape="0">
          <a:gsLst>
            <a:gs pos="0">
              <a:schemeClr val="bg2"/>
            </a:gs>
            <a:gs pos="100000">
              <a:schemeClr val="bg1"/>
            </a:gs>
          </a:gsLst>
          <a:lin ang="5400000" scaled="1"/>
        </a:gra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0" y="0"/>
            <a:ext cx="9144000" cy="6934200"/>
            <a:chOff x="0" y="0"/>
            <a:chExt cx="5760" cy="4368"/>
          </a:xfrm>
        </p:grpSpPr>
        <p:sp>
          <p:nvSpPr>
            <p:cNvPr id="14339" name="Freeform 3"/>
            <p:cNvSpPr>
              <a:spLocks/>
            </p:cNvSpPr>
            <p:nvPr/>
          </p:nvSpPr>
          <p:spPr bwMode="hidden">
            <a:xfrm>
              <a:off x="0" y="2208"/>
              <a:ext cx="2515" cy="1970"/>
            </a:xfrm>
            <a:custGeom>
              <a:avLst/>
              <a:gdLst/>
              <a:ahLst/>
              <a:cxnLst>
                <a:cxn ang="0">
                  <a:pos x="744" y="1669"/>
                </a:cxn>
                <a:cxn ang="0">
                  <a:pos x="852" y="1400"/>
                </a:cxn>
                <a:cxn ang="0">
                  <a:pos x="876" y="1171"/>
                </a:cxn>
                <a:cxn ang="0">
                  <a:pos x="979" y="1370"/>
                </a:cxn>
                <a:cxn ang="0">
                  <a:pos x="1231" y="1621"/>
                </a:cxn>
                <a:cxn ang="0">
                  <a:pos x="1471" y="1693"/>
                </a:cxn>
                <a:cxn ang="0">
                  <a:pos x="1819" y="1678"/>
                </a:cxn>
                <a:cxn ang="0">
                  <a:pos x="1893" y="1513"/>
                </a:cxn>
                <a:cxn ang="0">
                  <a:pos x="1874" y="1285"/>
                </a:cxn>
                <a:cxn ang="0">
                  <a:pos x="1783" y="967"/>
                </a:cxn>
                <a:cxn ang="0">
                  <a:pos x="1289" y="873"/>
                </a:cxn>
                <a:cxn ang="0">
                  <a:pos x="1549" y="745"/>
                </a:cxn>
                <a:cxn ang="0">
                  <a:pos x="1753" y="732"/>
                </a:cxn>
                <a:cxn ang="0">
                  <a:pos x="2107" y="618"/>
                </a:cxn>
                <a:cxn ang="0">
                  <a:pos x="2377" y="438"/>
                </a:cxn>
                <a:cxn ang="0">
                  <a:pos x="2420" y="343"/>
                </a:cxn>
                <a:cxn ang="0">
                  <a:pos x="2077" y="331"/>
                </a:cxn>
                <a:cxn ang="0">
                  <a:pos x="1951" y="301"/>
                </a:cxn>
                <a:cxn ang="0">
                  <a:pos x="1645" y="289"/>
                </a:cxn>
                <a:cxn ang="0">
                  <a:pos x="1297" y="408"/>
                </a:cxn>
                <a:cxn ang="0">
                  <a:pos x="1308" y="337"/>
                </a:cxn>
                <a:cxn ang="0">
                  <a:pos x="1453" y="168"/>
                </a:cxn>
                <a:cxn ang="0">
                  <a:pos x="1477" y="36"/>
                </a:cxn>
                <a:cxn ang="0">
                  <a:pos x="1417" y="24"/>
                </a:cxn>
                <a:cxn ang="0">
                  <a:pos x="1189" y="102"/>
                </a:cxn>
                <a:cxn ang="0">
                  <a:pos x="1026" y="144"/>
                </a:cxn>
                <a:cxn ang="0">
                  <a:pos x="889" y="331"/>
                </a:cxn>
                <a:cxn ang="0">
                  <a:pos x="726" y="480"/>
                </a:cxn>
                <a:cxn ang="0">
                  <a:pos x="643" y="540"/>
                </a:cxn>
                <a:cxn ang="0">
                  <a:pos x="600" y="516"/>
                </a:cxn>
                <a:cxn ang="0">
                  <a:pos x="552" y="486"/>
                </a:cxn>
                <a:cxn ang="0">
                  <a:pos x="528" y="462"/>
                </a:cxn>
                <a:cxn ang="0">
                  <a:pos x="474" y="426"/>
                </a:cxn>
                <a:cxn ang="0">
                  <a:pos x="415" y="390"/>
                </a:cxn>
                <a:cxn ang="0">
                  <a:pos x="366" y="366"/>
                </a:cxn>
                <a:cxn ang="0">
                  <a:pos x="192" y="234"/>
                </a:cxn>
                <a:cxn ang="0">
                  <a:pos x="570" y="564"/>
                </a:cxn>
                <a:cxn ang="0">
                  <a:pos x="444" y="732"/>
                </a:cxn>
                <a:cxn ang="0">
                  <a:pos x="318" y="787"/>
                </a:cxn>
                <a:cxn ang="0">
                  <a:pos x="127" y="853"/>
                </a:cxn>
                <a:cxn ang="0">
                  <a:pos x="0" y="1165"/>
                </a:cxn>
                <a:cxn ang="0">
                  <a:pos x="372" y="1015"/>
                </a:cxn>
                <a:cxn ang="0">
                  <a:pos x="222" y="1262"/>
                </a:cxn>
                <a:cxn ang="0">
                  <a:pos x="139" y="1459"/>
                </a:cxn>
                <a:cxn ang="0">
                  <a:pos x="102" y="1495"/>
                </a:cxn>
                <a:cxn ang="0">
                  <a:pos x="84" y="1519"/>
                </a:cxn>
                <a:cxn ang="0">
                  <a:pos x="96" y="1537"/>
                </a:cxn>
                <a:cxn ang="0">
                  <a:pos x="127" y="1567"/>
                </a:cxn>
                <a:cxn ang="0">
                  <a:pos x="145" y="1633"/>
                </a:cxn>
                <a:cxn ang="0">
                  <a:pos x="156" y="1693"/>
                </a:cxn>
                <a:cxn ang="0">
                  <a:pos x="162" y="1723"/>
                </a:cxn>
                <a:cxn ang="0">
                  <a:pos x="216" y="1802"/>
                </a:cxn>
                <a:cxn ang="0">
                  <a:pos x="228" y="1850"/>
                </a:cxn>
                <a:cxn ang="0">
                  <a:pos x="240" y="1904"/>
                </a:cxn>
                <a:cxn ang="0">
                  <a:pos x="246" y="1922"/>
                </a:cxn>
                <a:cxn ang="0">
                  <a:pos x="258" y="1970"/>
                </a:cxn>
                <a:cxn ang="0">
                  <a:pos x="462" y="1922"/>
                </a:cxn>
                <a:cxn ang="0">
                  <a:pos x="624" y="1778"/>
                </a:cxn>
              </a:cxnLst>
              <a:rect l="0" t="0" r="r" b="b"/>
              <a:pathLst>
                <a:path w="2515" h="1970">
                  <a:moveTo>
                    <a:pt x="624" y="1778"/>
                  </a:moveTo>
                  <a:lnTo>
                    <a:pt x="744" y="1669"/>
                  </a:lnTo>
                  <a:lnTo>
                    <a:pt x="834" y="1627"/>
                  </a:lnTo>
                  <a:lnTo>
                    <a:pt x="852" y="1400"/>
                  </a:lnTo>
                  <a:lnTo>
                    <a:pt x="834" y="1225"/>
                  </a:lnTo>
                  <a:lnTo>
                    <a:pt x="876" y="1171"/>
                  </a:lnTo>
                  <a:lnTo>
                    <a:pt x="901" y="1268"/>
                  </a:lnTo>
                  <a:lnTo>
                    <a:pt x="979" y="1370"/>
                  </a:lnTo>
                  <a:lnTo>
                    <a:pt x="1116" y="1519"/>
                  </a:lnTo>
                  <a:lnTo>
                    <a:pt x="1231" y="1621"/>
                  </a:lnTo>
                  <a:lnTo>
                    <a:pt x="1353" y="1632"/>
                  </a:lnTo>
                  <a:lnTo>
                    <a:pt x="1471" y="1693"/>
                  </a:lnTo>
                  <a:lnTo>
                    <a:pt x="1664" y="1659"/>
                  </a:lnTo>
                  <a:lnTo>
                    <a:pt x="1819" y="1678"/>
                  </a:lnTo>
                  <a:lnTo>
                    <a:pt x="1975" y="1632"/>
                  </a:lnTo>
                  <a:lnTo>
                    <a:pt x="1893" y="1513"/>
                  </a:lnTo>
                  <a:lnTo>
                    <a:pt x="1920" y="1385"/>
                  </a:lnTo>
                  <a:lnTo>
                    <a:pt x="1874" y="1285"/>
                  </a:lnTo>
                  <a:lnTo>
                    <a:pt x="1865" y="1129"/>
                  </a:lnTo>
                  <a:lnTo>
                    <a:pt x="1783" y="967"/>
                  </a:lnTo>
                  <a:lnTo>
                    <a:pt x="1527" y="891"/>
                  </a:lnTo>
                  <a:lnTo>
                    <a:pt x="1289" y="873"/>
                  </a:lnTo>
                  <a:lnTo>
                    <a:pt x="1393" y="781"/>
                  </a:lnTo>
                  <a:lnTo>
                    <a:pt x="1549" y="745"/>
                  </a:lnTo>
                  <a:lnTo>
                    <a:pt x="1620" y="738"/>
                  </a:lnTo>
                  <a:lnTo>
                    <a:pt x="1753" y="732"/>
                  </a:lnTo>
                  <a:lnTo>
                    <a:pt x="1933" y="720"/>
                  </a:lnTo>
                  <a:lnTo>
                    <a:pt x="2107" y="618"/>
                  </a:lnTo>
                  <a:lnTo>
                    <a:pt x="2227" y="516"/>
                  </a:lnTo>
                  <a:lnTo>
                    <a:pt x="2377" y="438"/>
                  </a:lnTo>
                  <a:lnTo>
                    <a:pt x="2515" y="337"/>
                  </a:lnTo>
                  <a:lnTo>
                    <a:pt x="2420" y="343"/>
                  </a:lnTo>
                  <a:lnTo>
                    <a:pt x="2191" y="343"/>
                  </a:lnTo>
                  <a:lnTo>
                    <a:pt x="2077" y="331"/>
                  </a:lnTo>
                  <a:lnTo>
                    <a:pt x="2053" y="301"/>
                  </a:lnTo>
                  <a:lnTo>
                    <a:pt x="1951" y="301"/>
                  </a:lnTo>
                  <a:lnTo>
                    <a:pt x="1795" y="259"/>
                  </a:lnTo>
                  <a:lnTo>
                    <a:pt x="1645" y="289"/>
                  </a:lnTo>
                  <a:lnTo>
                    <a:pt x="1447" y="372"/>
                  </a:lnTo>
                  <a:lnTo>
                    <a:pt x="1297" y="408"/>
                  </a:lnTo>
                  <a:lnTo>
                    <a:pt x="1153" y="414"/>
                  </a:lnTo>
                  <a:lnTo>
                    <a:pt x="1308" y="337"/>
                  </a:lnTo>
                  <a:lnTo>
                    <a:pt x="1465" y="198"/>
                  </a:lnTo>
                  <a:lnTo>
                    <a:pt x="1453" y="168"/>
                  </a:lnTo>
                  <a:lnTo>
                    <a:pt x="1465" y="102"/>
                  </a:lnTo>
                  <a:lnTo>
                    <a:pt x="1477" y="36"/>
                  </a:lnTo>
                  <a:lnTo>
                    <a:pt x="1453" y="0"/>
                  </a:lnTo>
                  <a:lnTo>
                    <a:pt x="1417" y="24"/>
                  </a:lnTo>
                  <a:lnTo>
                    <a:pt x="1356" y="42"/>
                  </a:lnTo>
                  <a:lnTo>
                    <a:pt x="1189" y="102"/>
                  </a:lnTo>
                  <a:lnTo>
                    <a:pt x="1098" y="144"/>
                  </a:lnTo>
                  <a:lnTo>
                    <a:pt x="1026" y="144"/>
                  </a:lnTo>
                  <a:lnTo>
                    <a:pt x="991" y="168"/>
                  </a:lnTo>
                  <a:lnTo>
                    <a:pt x="889" y="331"/>
                  </a:lnTo>
                  <a:lnTo>
                    <a:pt x="852" y="408"/>
                  </a:lnTo>
                  <a:lnTo>
                    <a:pt x="726" y="480"/>
                  </a:lnTo>
                  <a:lnTo>
                    <a:pt x="649" y="540"/>
                  </a:lnTo>
                  <a:lnTo>
                    <a:pt x="643" y="540"/>
                  </a:lnTo>
                  <a:lnTo>
                    <a:pt x="637" y="534"/>
                  </a:lnTo>
                  <a:lnTo>
                    <a:pt x="600" y="516"/>
                  </a:lnTo>
                  <a:lnTo>
                    <a:pt x="564" y="492"/>
                  </a:lnTo>
                  <a:lnTo>
                    <a:pt x="552" y="486"/>
                  </a:lnTo>
                  <a:lnTo>
                    <a:pt x="540" y="474"/>
                  </a:lnTo>
                  <a:lnTo>
                    <a:pt x="528" y="462"/>
                  </a:lnTo>
                  <a:lnTo>
                    <a:pt x="504" y="444"/>
                  </a:lnTo>
                  <a:lnTo>
                    <a:pt x="474" y="426"/>
                  </a:lnTo>
                  <a:lnTo>
                    <a:pt x="444" y="408"/>
                  </a:lnTo>
                  <a:lnTo>
                    <a:pt x="415" y="390"/>
                  </a:lnTo>
                  <a:lnTo>
                    <a:pt x="385" y="372"/>
                  </a:lnTo>
                  <a:lnTo>
                    <a:pt x="366" y="366"/>
                  </a:lnTo>
                  <a:lnTo>
                    <a:pt x="360" y="360"/>
                  </a:lnTo>
                  <a:lnTo>
                    <a:pt x="192" y="234"/>
                  </a:lnTo>
                  <a:lnTo>
                    <a:pt x="210" y="307"/>
                  </a:lnTo>
                  <a:lnTo>
                    <a:pt x="570" y="564"/>
                  </a:lnTo>
                  <a:lnTo>
                    <a:pt x="558" y="618"/>
                  </a:lnTo>
                  <a:lnTo>
                    <a:pt x="444" y="732"/>
                  </a:lnTo>
                  <a:lnTo>
                    <a:pt x="324" y="787"/>
                  </a:lnTo>
                  <a:lnTo>
                    <a:pt x="318" y="787"/>
                  </a:lnTo>
                  <a:lnTo>
                    <a:pt x="258" y="811"/>
                  </a:lnTo>
                  <a:lnTo>
                    <a:pt x="127" y="853"/>
                  </a:lnTo>
                  <a:lnTo>
                    <a:pt x="0" y="901"/>
                  </a:lnTo>
                  <a:lnTo>
                    <a:pt x="0" y="1165"/>
                  </a:lnTo>
                  <a:lnTo>
                    <a:pt x="78" y="1147"/>
                  </a:lnTo>
                  <a:lnTo>
                    <a:pt x="372" y="1015"/>
                  </a:lnTo>
                  <a:lnTo>
                    <a:pt x="336" y="1117"/>
                  </a:lnTo>
                  <a:lnTo>
                    <a:pt x="222" y="1262"/>
                  </a:lnTo>
                  <a:lnTo>
                    <a:pt x="145" y="1453"/>
                  </a:lnTo>
                  <a:lnTo>
                    <a:pt x="139" y="1459"/>
                  </a:lnTo>
                  <a:lnTo>
                    <a:pt x="133" y="1465"/>
                  </a:lnTo>
                  <a:lnTo>
                    <a:pt x="102" y="1495"/>
                  </a:lnTo>
                  <a:lnTo>
                    <a:pt x="90" y="1507"/>
                  </a:lnTo>
                  <a:lnTo>
                    <a:pt x="84" y="1519"/>
                  </a:lnTo>
                  <a:lnTo>
                    <a:pt x="84" y="1531"/>
                  </a:lnTo>
                  <a:lnTo>
                    <a:pt x="96" y="1537"/>
                  </a:lnTo>
                  <a:lnTo>
                    <a:pt x="114" y="1549"/>
                  </a:lnTo>
                  <a:lnTo>
                    <a:pt x="127" y="1567"/>
                  </a:lnTo>
                  <a:lnTo>
                    <a:pt x="139" y="1597"/>
                  </a:lnTo>
                  <a:lnTo>
                    <a:pt x="145" y="1633"/>
                  </a:lnTo>
                  <a:lnTo>
                    <a:pt x="150" y="1663"/>
                  </a:lnTo>
                  <a:lnTo>
                    <a:pt x="156" y="1693"/>
                  </a:lnTo>
                  <a:lnTo>
                    <a:pt x="162" y="1717"/>
                  </a:lnTo>
                  <a:lnTo>
                    <a:pt x="162" y="1723"/>
                  </a:lnTo>
                  <a:lnTo>
                    <a:pt x="216" y="1796"/>
                  </a:lnTo>
                  <a:lnTo>
                    <a:pt x="216" y="1802"/>
                  </a:lnTo>
                  <a:lnTo>
                    <a:pt x="222" y="1814"/>
                  </a:lnTo>
                  <a:lnTo>
                    <a:pt x="228" y="1850"/>
                  </a:lnTo>
                  <a:lnTo>
                    <a:pt x="234" y="1886"/>
                  </a:lnTo>
                  <a:lnTo>
                    <a:pt x="240" y="1904"/>
                  </a:lnTo>
                  <a:lnTo>
                    <a:pt x="240" y="1916"/>
                  </a:lnTo>
                  <a:lnTo>
                    <a:pt x="246" y="1922"/>
                  </a:lnTo>
                  <a:lnTo>
                    <a:pt x="252" y="1934"/>
                  </a:lnTo>
                  <a:lnTo>
                    <a:pt x="258" y="1970"/>
                  </a:lnTo>
                  <a:lnTo>
                    <a:pt x="438" y="1970"/>
                  </a:lnTo>
                  <a:lnTo>
                    <a:pt x="462" y="1922"/>
                  </a:lnTo>
                  <a:lnTo>
                    <a:pt x="624" y="1778"/>
                  </a:lnTo>
                  <a:lnTo>
                    <a:pt x="624" y="1778"/>
                  </a:lnTo>
                  <a:close/>
                </a:path>
              </a:pathLst>
            </a:custGeom>
            <a:gradFill rotWithShape="0">
              <a:gsLst>
                <a:gs pos="0">
                  <a:schemeClr val="bg2"/>
                </a:gs>
                <a:gs pos="50000">
                  <a:schemeClr val="bg1"/>
                </a:gs>
                <a:gs pos="100000">
                  <a:schemeClr val="bg2"/>
                </a:gs>
              </a:gsLst>
              <a:lin ang="27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14340" name="Freeform 4"/>
            <p:cNvSpPr>
              <a:spLocks/>
            </p:cNvSpPr>
            <p:nvPr/>
          </p:nvSpPr>
          <p:spPr bwMode="hidden">
            <a:xfrm>
              <a:off x="0" y="2496"/>
              <a:ext cx="2112" cy="1604"/>
            </a:xfrm>
            <a:custGeom>
              <a:avLst/>
              <a:gdLst/>
              <a:ahLst/>
              <a:cxnLst>
                <a:cxn ang="0">
                  <a:pos x="580" y="1043"/>
                </a:cxn>
                <a:cxn ang="0">
                  <a:pos x="544" y="683"/>
                </a:cxn>
                <a:cxn ang="0">
                  <a:pos x="670" y="395"/>
                </a:cxn>
                <a:cxn ang="0">
                  <a:pos x="927" y="587"/>
                </a:cxn>
                <a:cxn ang="0">
                  <a:pos x="1214" y="869"/>
                </a:cxn>
                <a:cxn ang="0">
                  <a:pos x="1483" y="1109"/>
                </a:cxn>
                <a:cxn ang="0">
                  <a:pos x="1800" y="1360"/>
                </a:cxn>
                <a:cxn ang="0">
                  <a:pos x="1883" y="1414"/>
                </a:cxn>
                <a:cxn ang="0">
                  <a:pos x="1836" y="1354"/>
                </a:cxn>
                <a:cxn ang="0">
                  <a:pos x="1411" y="1001"/>
                </a:cxn>
                <a:cxn ang="0">
                  <a:pos x="1088" y="683"/>
                </a:cxn>
                <a:cxn ang="0">
                  <a:pos x="723" y="329"/>
                </a:cxn>
                <a:cxn ang="0">
                  <a:pos x="999" y="311"/>
                </a:cxn>
                <a:cxn ang="0">
                  <a:pos x="1286" y="317"/>
                </a:cxn>
                <a:cxn ang="0">
                  <a:pos x="1614" y="269"/>
                </a:cxn>
                <a:cxn ang="0">
                  <a:pos x="2123" y="197"/>
                </a:cxn>
                <a:cxn ang="0">
                  <a:pos x="2075" y="173"/>
                </a:cxn>
                <a:cxn ang="0">
                  <a:pos x="1543" y="257"/>
                </a:cxn>
                <a:cxn ang="0">
                  <a:pos x="1208" y="275"/>
                </a:cxn>
                <a:cxn ang="0">
                  <a:pos x="759" y="257"/>
                </a:cxn>
                <a:cxn ang="0">
                  <a:pos x="819" y="227"/>
                </a:cxn>
                <a:cxn ang="0">
                  <a:pos x="1142" y="0"/>
                </a:cxn>
                <a:cxn ang="0">
                  <a:pos x="1088" y="30"/>
                </a:cxn>
                <a:cxn ang="0">
                  <a:pos x="1010" y="84"/>
                </a:cxn>
                <a:cxn ang="0">
                  <a:pos x="855" y="191"/>
                </a:cxn>
                <a:cxn ang="0">
                  <a:pos x="670" y="281"/>
                </a:cxn>
                <a:cxn ang="0">
                  <a:pos x="634" y="359"/>
                </a:cxn>
                <a:cxn ang="0">
                  <a:pos x="305" y="587"/>
                </a:cxn>
                <a:cxn ang="0">
                  <a:pos x="0" y="725"/>
                </a:cxn>
                <a:cxn ang="0">
                  <a:pos x="0" y="731"/>
                </a:cxn>
                <a:cxn ang="0">
                  <a:pos x="0" y="767"/>
                </a:cxn>
                <a:cxn ang="0">
                  <a:pos x="299" y="635"/>
                </a:cxn>
                <a:cxn ang="0">
                  <a:pos x="592" y="431"/>
                </a:cxn>
                <a:cxn ang="0">
                  <a:pos x="508" y="671"/>
                </a:cxn>
                <a:cxn ang="0">
                  <a:pos x="526" y="995"/>
                </a:cxn>
                <a:cxn ang="0">
                  <a:pos x="460" y="1168"/>
                </a:cxn>
                <a:cxn ang="0">
                  <a:pos x="329" y="1480"/>
                </a:cxn>
                <a:cxn ang="0">
                  <a:pos x="323" y="1696"/>
                </a:cxn>
                <a:cxn ang="0">
                  <a:pos x="329" y="1696"/>
                </a:cxn>
                <a:cxn ang="0">
                  <a:pos x="347" y="1552"/>
                </a:cxn>
                <a:cxn ang="0">
                  <a:pos x="580" y="1043"/>
                </a:cxn>
                <a:cxn ang="0">
                  <a:pos x="580" y="1043"/>
                </a:cxn>
              </a:cxnLst>
              <a:rect l="0" t="0" r="r" b="b"/>
              <a:pathLst>
                <a:path w="2123" h="1696">
                  <a:moveTo>
                    <a:pt x="580" y="1043"/>
                  </a:moveTo>
                  <a:lnTo>
                    <a:pt x="544" y="683"/>
                  </a:lnTo>
                  <a:lnTo>
                    <a:pt x="670" y="395"/>
                  </a:lnTo>
                  <a:lnTo>
                    <a:pt x="927" y="587"/>
                  </a:lnTo>
                  <a:lnTo>
                    <a:pt x="1214" y="869"/>
                  </a:lnTo>
                  <a:lnTo>
                    <a:pt x="1483" y="1109"/>
                  </a:lnTo>
                  <a:lnTo>
                    <a:pt x="1800" y="1360"/>
                  </a:lnTo>
                  <a:lnTo>
                    <a:pt x="1883" y="1414"/>
                  </a:lnTo>
                  <a:lnTo>
                    <a:pt x="1836" y="1354"/>
                  </a:lnTo>
                  <a:lnTo>
                    <a:pt x="1411" y="1001"/>
                  </a:lnTo>
                  <a:lnTo>
                    <a:pt x="1088" y="683"/>
                  </a:lnTo>
                  <a:lnTo>
                    <a:pt x="723" y="329"/>
                  </a:lnTo>
                  <a:lnTo>
                    <a:pt x="999" y="311"/>
                  </a:lnTo>
                  <a:lnTo>
                    <a:pt x="1286" y="317"/>
                  </a:lnTo>
                  <a:lnTo>
                    <a:pt x="1614" y="269"/>
                  </a:lnTo>
                  <a:lnTo>
                    <a:pt x="2123" y="197"/>
                  </a:lnTo>
                  <a:lnTo>
                    <a:pt x="2075" y="173"/>
                  </a:lnTo>
                  <a:lnTo>
                    <a:pt x="1543" y="257"/>
                  </a:lnTo>
                  <a:lnTo>
                    <a:pt x="1208" y="275"/>
                  </a:lnTo>
                  <a:lnTo>
                    <a:pt x="759" y="257"/>
                  </a:lnTo>
                  <a:lnTo>
                    <a:pt x="819" y="227"/>
                  </a:lnTo>
                  <a:lnTo>
                    <a:pt x="1142" y="0"/>
                  </a:lnTo>
                  <a:lnTo>
                    <a:pt x="1088" y="30"/>
                  </a:lnTo>
                  <a:lnTo>
                    <a:pt x="1010" y="84"/>
                  </a:lnTo>
                  <a:lnTo>
                    <a:pt x="855" y="191"/>
                  </a:lnTo>
                  <a:lnTo>
                    <a:pt x="670" y="281"/>
                  </a:lnTo>
                  <a:lnTo>
                    <a:pt x="634" y="359"/>
                  </a:lnTo>
                  <a:lnTo>
                    <a:pt x="305" y="587"/>
                  </a:lnTo>
                  <a:lnTo>
                    <a:pt x="0" y="725"/>
                  </a:lnTo>
                  <a:lnTo>
                    <a:pt x="0" y="731"/>
                  </a:lnTo>
                  <a:lnTo>
                    <a:pt x="0" y="767"/>
                  </a:lnTo>
                  <a:lnTo>
                    <a:pt x="299" y="635"/>
                  </a:lnTo>
                  <a:lnTo>
                    <a:pt x="592" y="431"/>
                  </a:lnTo>
                  <a:lnTo>
                    <a:pt x="508" y="671"/>
                  </a:lnTo>
                  <a:lnTo>
                    <a:pt x="526" y="995"/>
                  </a:lnTo>
                  <a:lnTo>
                    <a:pt x="460" y="1168"/>
                  </a:lnTo>
                  <a:lnTo>
                    <a:pt x="329" y="1480"/>
                  </a:lnTo>
                  <a:lnTo>
                    <a:pt x="323" y="1696"/>
                  </a:lnTo>
                  <a:lnTo>
                    <a:pt x="329" y="1696"/>
                  </a:lnTo>
                  <a:lnTo>
                    <a:pt x="347" y="1552"/>
                  </a:lnTo>
                  <a:lnTo>
                    <a:pt x="580" y="1043"/>
                  </a:lnTo>
                  <a:lnTo>
                    <a:pt x="580" y="1043"/>
                  </a:lnTo>
                  <a:close/>
                </a:path>
              </a:pathLst>
            </a:custGeom>
            <a:gradFill rotWithShape="0">
              <a:gsLst>
                <a:gs pos="0">
                  <a:schemeClr val="accent2"/>
                </a:gs>
                <a:gs pos="100000">
                  <a:schemeClr val="bg1"/>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14341" name="Freeform 5"/>
            <p:cNvSpPr>
              <a:spLocks/>
            </p:cNvSpPr>
            <p:nvPr/>
          </p:nvSpPr>
          <p:spPr bwMode="hidden">
            <a:xfrm>
              <a:off x="2092" y="3233"/>
              <a:ext cx="3668" cy="943"/>
            </a:xfrm>
            <a:custGeom>
              <a:avLst/>
              <a:gdLst/>
              <a:ahLst/>
              <a:cxnLst>
                <a:cxn ang="0">
                  <a:pos x="3338" y="288"/>
                </a:cxn>
                <a:cxn ang="0">
                  <a:pos x="3194" y="258"/>
                </a:cxn>
                <a:cxn ang="0">
                  <a:pos x="2816" y="234"/>
                </a:cxn>
                <a:cxn ang="0">
                  <a:pos x="2330" y="306"/>
                </a:cxn>
                <a:cxn ang="0">
                  <a:pos x="2372" y="258"/>
                </a:cxn>
                <a:cxn ang="0">
                  <a:pos x="2624" y="132"/>
                </a:cxn>
                <a:cxn ang="0">
                  <a:pos x="2707" y="24"/>
                </a:cxn>
                <a:cxn ang="0">
                  <a:pos x="2642" y="12"/>
                </a:cxn>
                <a:cxn ang="0">
                  <a:pos x="2515" y="54"/>
                </a:cxn>
                <a:cxn ang="0">
                  <a:pos x="2324" y="66"/>
                </a:cxn>
                <a:cxn ang="0">
                  <a:pos x="2101" y="90"/>
                </a:cxn>
                <a:cxn ang="0">
                  <a:pos x="1855" y="228"/>
                </a:cxn>
                <a:cxn ang="0">
                  <a:pos x="1591" y="337"/>
                </a:cxn>
                <a:cxn ang="0">
                  <a:pos x="1459" y="379"/>
                </a:cxn>
                <a:cxn ang="0">
                  <a:pos x="1417" y="361"/>
                </a:cxn>
                <a:cxn ang="0">
                  <a:pos x="1363" y="331"/>
                </a:cxn>
                <a:cxn ang="0">
                  <a:pos x="1344" y="312"/>
                </a:cxn>
                <a:cxn ang="0">
                  <a:pos x="1290" y="288"/>
                </a:cxn>
                <a:cxn ang="0">
                  <a:pos x="1230" y="252"/>
                </a:cxn>
                <a:cxn ang="0">
                  <a:pos x="1119" y="227"/>
                </a:cxn>
                <a:cxn ang="0">
                  <a:pos x="1320" y="438"/>
                </a:cxn>
                <a:cxn ang="0">
                  <a:pos x="960" y="558"/>
                </a:cxn>
                <a:cxn ang="0">
                  <a:pos x="474" y="630"/>
                </a:cxn>
                <a:cxn ang="0">
                  <a:pos x="132" y="781"/>
                </a:cxn>
                <a:cxn ang="0">
                  <a:pos x="234" y="847"/>
                </a:cxn>
                <a:cxn ang="0">
                  <a:pos x="925" y="739"/>
                </a:cxn>
                <a:cxn ang="0">
                  <a:pos x="637" y="925"/>
                </a:cxn>
                <a:cxn ang="0">
                  <a:pos x="1405" y="943"/>
                </a:cxn>
                <a:cxn ang="0">
                  <a:pos x="1447" y="943"/>
                </a:cxn>
                <a:cxn ang="0">
                  <a:pos x="2888" y="859"/>
                </a:cxn>
                <a:cxn ang="0">
                  <a:pos x="2582" y="708"/>
                </a:cxn>
                <a:cxn ang="0">
                  <a:pos x="2299" y="606"/>
                </a:cxn>
                <a:cxn ang="0">
                  <a:pos x="2606" y="588"/>
                </a:cxn>
                <a:cxn ang="0">
                  <a:pos x="3001" y="582"/>
                </a:cxn>
                <a:cxn ang="0">
                  <a:pos x="3452" y="438"/>
                </a:cxn>
                <a:cxn ang="0">
                  <a:pos x="3668" y="312"/>
                </a:cxn>
                <a:cxn ang="0">
                  <a:pos x="3482" y="300"/>
                </a:cxn>
              </a:cxnLst>
              <a:rect l="0" t="0" r="r" b="b"/>
              <a:pathLst>
                <a:path w="3668" h="943">
                  <a:moveTo>
                    <a:pt x="3482" y="300"/>
                  </a:moveTo>
                  <a:lnTo>
                    <a:pt x="3338" y="288"/>
                  </a:lnTo>
                  <a:lnTo>
                    <a:pt x="3320" y="264"/>
                  </a:lnTo>
                  <a:lnTo>
                    <a:pt x="3194" y="258"/>
                  </a:lnTo>
                  <a:lnTo>
                    <a:pt x="3019" y="216"/>
                  </a:lnTo>
                  <a:lnTo>
                    <a:pt x="2816" y="234"/>
                  </a:lnTo>
                  <a:lnTo>
                    <a:pt x="2533" y="288"/>
                  </a:lnTo>
                  <a:lnTo>
                    <a:pt x="2330" y="306"/>
                  </a:lnTo>
                  <a:lnTo>
                    <a:pt x="2149" y="312"/>
                  </a:lnTo>
                  <a:lnTo>
                    <a:pt x="2372" y="258"/>
                  </a:lnTo>
                  <a:lnTo>
                    <a:pt x="2624" y="156"/>
                  </a:lnTo>
                  <a:lnTo>
                    <a:pt x="2624" y="132"/>
                  </a:lnTo>
                  <a:lnTo>
                    <a:pt x="2666" y="78"/>
                  </a:lnTo>
                  <a:lnTo>
                    <a:pt x="2707" y="24"/>
                  </a:lnTo>
                  <a:lnTo>
                    <a:pt x="2695" y="0"/>
                  </a:lnTo>
                  <a:lnTo>
                    <a:pt x="2642" y="12"/>
                  </a:lnTo>
                  <a:lnTo>
                    <a:pt x="2557" y="30"/>
                  </a:lnTo>
                  <a:lnTo>
                    <a:pt x="2515" y="54"/>
                  </a:lnTo>
                  <a:lnTo>
                    <a:pt x="2425" y="84"/>
                  </a:lnTo>
                  <a:lnTo>
                    <a:pt x="2324" y="66"/>
                  </a:lnTo>
                  <a:lnTo>
                    <a:pt x="2191" y="90"/>
                  </a:lnTo>
                  <a:lnTo>
                    <a:pt x="2101" y="90"/>
                  </a:lnTo>
                  <a:lnTo>
                    <a:pt x="2047" y="108"/>
                  </a:lnTo>
                  <a:lnTo>
                    <a:pt x="1855" y="228"/>
                  </a:lnTo>
                  <a:lnTo>
                    <a:pt x="1771" y="288"/>
                  </a:lnTo>
                  <a:lnTo>
                    <a:pt x="1591" y="337"/>
                  </a:lnTo>
                  <a:lnTo>
                    <a:pt x="1465" y="379"/>
                  </a:lnTo>
                  <a:lnTo>
                    <a:pt x="1459" y="379"/>
                  </a:lnTo>
                  <a:lnTo>
                    <a:pt x="1453" y="373"/>
                  </a:lnTo>
                  <a:lnTo>
                    <a:pt x="1417" y="361"/>
                  </a:lnTo>
                  <a:lnTo>
                    <a:pt x="1381" y="343"/>
                  </a:lnTo>
                  <a:lnTo>
                    <a:pt x="1363" y="331"/>
                  </a:lnTo>
                  <a:lnTo>
                    <a:pt x="1357" y="324"/>
                  </a:lnTo>
                  <a:lnTo>
                    <a:pt x="1344" y="312"/>
                  </a:lnTo>
                  <a:lnTo>
                    <a:pt x="1320" y="300"/>
                  </a:lnTo>
                  <a:lnTo>
                    <a:pt x="1290" y="288"/>
                  </a:lnTo>
                  <a:lnTo>
                    <a:pt x="1260" y="270"/>
                  </a:lnTo>
                  <a:lnTo>
                    <a:pt x="1230" y="252"/>
                  </a:lnTo>
                  <a:lnTo>
                    <a:pt x="1187" y="227"/>
                  </a:lnTo>
                  <a:lnTo>
                    <a:pt x="1119" y="227"/>
                  </a:lnTo>
                  <a:lnTo>
                    <a:pt x="1357" y="397"/>
                  </a:lnTo>
                  <a:lnTo>
                    <a:pt x="1320" y="438"/>
                  </a:lnTo>
                  <a:lnTo>
                    <a:pt x="1135" y="522"/>
                  </a:lnTo>
                  <a:lnTo>
                    <a:pt x="960" y="558"/>
                  </a:lnTo>
                  <a:lnTo>
                    <a:pt x="684" y="600"/>
                  </a:lnTo>
                  <a:lnTo>
                    <a:pt x="474" y="630"/>
                  </a:lnTo>
                  <a:lnTo>
                    <a:pt x="390" y="684"/>
                  </a:lnTo>
                  <a:lnTo>
                    <a:pt x="132" y="781"/>
                  </a:lnTo>
                  <a:lnTo>
                    <a:pt x="0" y="829"/>
                  </a:lnTo>
                  <a:lnTo>
                    <a:pt x="234" y="847"/>
                  </a:lnTo>
                  <a:lnTo>
                    <a:pt x="498" y="829"/>
                  </a:lnTo>
                  <a:lnTo>
                    <a:pt x="925" y="739"/>
                  </a:lnTo>
                  <a:lnTo>
                    <a:pt x="840" y="817"/>
                  </a:lnTo>
                  <a:lnTo>
                    <a:pt x="637" y="925"/>
                  </a:lnTo>
                  <a:lnTo>
                    <a:pt x="613" y="943"/>
                  </a:lnTo>
                  <a:lnTo>
                    <a:pt x="1405" y="943"/>
                  </a:lnTo>
                  <a:lnTo>
                    <a:pt x="1411" y="925"/>
                  </a:lnTo>
                  <a:lnTo>
                    <a:pt x="1447" y="943"/>
                  </a:lnTo>
                  <a:lnTo>
                    <a:pt x="2924" y="943"/>
                  </a:lnTo>
                  <a:lnTo>
                    <a:pt x="2888" y="859"/>
                  </a:lnTo>
                  <a:lnTo>
                    <a:pt x="2713" y="775"/>
                  </a:lnTo>
                  <a:lnTo>
                    <a:pt x="2582" y="708"/>
                  </a:lnTo>
                  <a:lnTo>
                    <a:pt x="2336" y="636"/>
                  </a:lnTo>
                  <a:lnTo>
                    <a:pt x="2299" y="606"/>
                  </a:lnTo>
                  <a:lnTo>
                    <a:pt x="2509" y="582"/>
                  </a:lnTo>
                  <a:lnTo>
                    <a:pt x="2606" y="588"/>
                  </a:lnTo>
                  <a:lnTo>
                    <a:pt x="2773" y="588"/>
                  </a:lnTo>
                  <a:lnTo>
                    <a:pt x="3001" y="582"/>
                  </a:lnTo>
                  <a:lnTo>
                    <a:pt x="3259" y="516"/>
                  </a:lnTo>
                  <a:lnTo>
                    <a:pt x="3452" y="438"/>
                  </a:lnTo>
                  <a:lnTo>
                    <a:pt x="3668" y="391"/>
                  </a:lnTo>
                  <a:lnTo>
                    <a:pt x="3668" y="312"/>
                  </a:lnTo>
                  <a:lnTo>
                    <a:pt x="3482" y="300"/>
                  </a:lnTo>
                  <a:lnTo>
                    <a:pt x="3482" y="300"/>
                  </a:lnTo>
                  <a:close/>
                </a:path>
              </a:pathLst>
            </a:custGeom>
            <a:gradFill rotWithShape="0">
              <a:gsLst>
                <a:gs pos="0">
                  <a:schemeClr val="bg2"/>
                </a:gs>
                <a:gs pos="100000">
                  <a:schemeClr val="bg1"/>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14342" name="Freeform 6"/>
            <p:cNvSpPr>
              <a:spLocks/>
            </p:cNvSpPr>
            <p:nvPr/>
          </p:nvSpPr>
          <p:spPr bwMode="hidden">
            <a:xfrm>
              <a:off x="0" y="524"/>
              <a:ext cx="973" cy="1195"/>
            </a:xfrm>
            <a:custGeom>
              <a:avLst/>
              <a:gdLst/>
              <a:ahLst/>
              <a:cxnLst>
                <a:cxn ang="0">
                  <a:pos x="323" y="1186"/>
                </a:cxn>
                <a:cxn ang="0">
                  <a:pos x="490" y="1192"/>
                </a:cxn>
                <a:cxn ang="0">
                  <a:pos x="580" y="1150"/>
                </a:cxn>
                <a:cxn ang="0">
                  <a:pos x="813" y="1085"/>
                </a:cxn>
                <a:cxn ang="0">
                  <a:pos x="933" y="1055"/>
                </a:cxn>
                <a:cxn ang="0">
                  <a:pos x="759" y="989"/>
                </a:cxn>
                <a:cxn ang="0">
                  <a:pos x="556" y="953"/>
                </a:cxn>
                <a:cxn ang="0">
                  <a:pos x="197" y="971"/>
                </a:cxn>
                <a:cxn ang="0">
                  <a:pos x="299" y="893"/>
                </a:cxn>
                <a:cxn ang="0">
                  <a:pos x="496" y="803"/>
                </a:cxn>
                <a:cxn ang="0">
                  <a:pos x="694" y="671"/>
                </a:cxn>
                <a:cxn ang="0">
                  <a:pos x="700" y="671"/>
                </a:cxn>
                <a:cxn ang="0">
                  <a:pos x="712" y="665"/>
                </a:cxn>
                <a:cxn ang="0">
                  <a:pos x="753" y="647"/>
                </a:cxn>
                <a:cxn ang="0">
                  <a:pos x="777" y="641"/>
                </a:cxn>
                <a:cxn ang="0">
                  <a:pos x="789" y="629"/>
                </a:cxn>
                <a:cxn ang="0">
                  <a:pos x="795" y="617"/>
                </a:cxn>
                <a:cxn ang="0">
                  <a:pos x="789" y="611"/>
                </a:cxn>
                <a:cxn ang="0">
                  <a:pos x="783" y="599"/>
                </a:cxn>
                <a:cxn ang="0">
                  <a:pos x="783" y="575"/>
                </a:cxn>
                <a:cxn ang="0">
                  <a:pos x="795" y="545"/>
                </a:cxn>
                <a:cxn ang="0">
                  <a:pos x="807" y="515"/>
                </a:cxn>
                <a:cxn ang="0">
                  <a:pos x="825" y="485"/>
                </a:cxn>
                <a:cxn ang="0">
                  <a:pos x="837" y="455"/>
                </a:cxn>
                <a:cxn ang="0">
                  <a:pos x="843" y="437"/>
                </a:cxn>
                <a:cxn ang="0">
                  <a:pos x="849" y="431"/>
                </a:cxn>
                <a:cxn ang="0">
                  <a:pos x="849" y="347"/>
                </a:cxn>
                <a:cxn ang="0">
                  <a:pos x="849" y="341"/>
                </a:cxn>
                <a:cxn ang="0">
                  <a:pos x="855" y="335"/>
                </a:cxn>
                <a:cxn ang="0">
                  <a:pos x="873" y="305"/>
                </a:cxn>
                <a:cxn ang="0">
                  <a:pos x="885" y="269"/>
                </a:cxn>
                <a:cxn ang="0">
                  <a:pos x="897" y="239"/>
                </a:cxn>
                <a:cxn ang="0">
                  <a:pos x="903" y="227"/>
                </a:cxn>
                <a:cxn ang="0">
                  <a:pos x="909" y="215"/>
                </a:cxn>
                <a:cxn ang="0">
                  <a:pos x="927" y="173"/>
                </a:cxn>
                <a:cxn ang="0">
                  <a:pos x="945" y="137"/>
                </a:cxn>
                <a:cxn ang="0">
                  <a:pos x="951" y="125"/>
                </a:cxn>
                <a:cxn ang="0">
                  <a:pos x="951" y="119"/>
                </a:cxn>
                <a:cxn ang="0">
                  <a:pos x="969" y="0"/>
                </a:cxn>
                <a:cxn ang="0">
                  <a:pos x="945" y="47"/>
                </a:cxn>
                <a:cxn ang="0">
                  <a:pos x="783" y="113"/>
                </a:cxn>
                <a:cxn ang="0">
                  <a:pos x="706" y="161"/>
                </a:cxn>
                <a:cxn ang="0">
                  <a:pos x="460" y="233"/>
                </a:cxn>
                <a:cxn ang="0">
                  <a:pos x="281" y="287"/>
                </a:cxn>
                <a:cxn ang="0">
                  <a:pos x="173" y="293"/>
                </a:cxn>
                <a:cxn ang="0">
                  <a:pos x="12" y="485"/>
                </a:cxn>
                <a:cxn ang="0">
                  <a:pos x="0" y="509"/>
                </a:cxn>
                <a:cxn ang="0">
                  <a:pos x="0" y="1186"/>
                </a:cxn>
                <a:cxn ang="0">
                  <a:pos x="96" y="1180"/>
                </a:cxn>
                <a:cxn ang="0">
                  <a:pos x="323" y="1186"/>
                </a:cxn>
                <a:cxn ang="0">
                  <a:pos x="323" y="1186"/>
                </a:cxn>
              </a:cxnLst>
              <a:rect l="0" t="0" r="r" b="b"/>
              <a:pathLst>
                <a:path w="969" h="1192">
                  <a:moveTo>
                    <a:pt x="323" y="1186"/>
                  </a:moveTo>
                  <a:lnTo>
                    <a:pt x="490" y="1192"/>
                  </a:lnTo>
                  <a:lnTo>
                    <a:pt x="580" y="1150"/>
                  </a:lnTo>
                  <a:lnTo>
                    <a:pt x="813" y="1085"/>
                  </a:lnTo>
                  <a:lnTo>
                    <a:pt x="933" y="1055"/>
                  </a:lnTo>
                  <a:lnTo>
                    <a:pt x="759" y="989"/>
                  </a:lnTo>
                  <a:lnTo>
                    <a:pt x="556" y="953"/>
                  </a:lnTo>
                  <a:lnTo>
                    <a:pt x="197" y="971"/>
                  </a:lnTo>
                  <a:lnTo>
                    <a:pt x="299" y="893"/>
                  </a:lnTo>
                  <a:lnTo>
                    <a:pt x="496" y="803"/>
                  </a:lnTo>
                  <a:lnTo>
                    <a:pt x="694" y="671"/>
                  </a:lnTo>
                  <a:lnTo>
                    <a:pt x="700" y="671"/>
                  </a:lnTo>
                  <a:lnTo>
                    <a:pt x="712" y="665"/>
                  </a:lnTo>
                  <a:lnTo>
                    <a:pt x="753" y="647"/>
                  </a:lnTo>
                  <a:lnTo>
                    <a:pt x="777" y="641"/>
                  </a:lnTo>
                  <a:lnTo>
                    <a:pt x="789" y="629"/>
                  </a:lnTo>
                  <a:lnTo>
                    <a:pt x="795" y="617"/>
                  </a:lnTo>
                  <a:lnTo>
                    <a:pt x="789" y="611"/>
                  </a:lnTo>
                  <a:lnTo>
                    <a:pt x="783" y="599"/>
                  </a:lnTo>
                  <a:lnTo>
                    <a:pt x="783" y="575"/>
                  </a:lnTo>
                  <a:lnTo>
                    <a:pt x="795" y="545"/>
                  </a:lnTo>
                  <a:lnTo>
                    <a:pt x="807" y="515"/>
                  </a:lnTo>
                  <a:lnTo>
                    <a:pt x="825" y="485"/>
                  </a:lnTo>
                  <a:lnTo>
                    <a:pt x="837" y="455"/>
                  </a:lnTo>
                  <a:lnTo>
                    <a:pt x="843" y="437"/>
                  </a:lnTo>
                  <a:lnTo>
                    <a:pt x="849" y="431"/>
                  </a:lnTo>
                  <a:lnTo>
                    <a:pt x="849" y="347"/>
                  </a:lnTo>
                  <a:lnTo>
                    <a:pt x="849" y="341"/>
                  </a:lnTo>
                  <a:lnTo>
                    <a:pt x="855" y="335"/>
                  </a:lnTo>
                  <a:lnTo>
                    <a:pt x="873" y="305"/>
                  </a:lnTo>
                  <a:lnTo>
                    <a:pt x="885" y="269"/>
                  </a:lnTo>
                  <a:lnTo>
                    <a:pt x="897" y="239"/>
                  </a:lnTo>
                  <a:lnTo>
                    <a:pt x="903" y="227"/>
                  </a:lnTo>
                  <a:lnTo>
                    <a:pt x="909" y="215"/>
                  </a:lnTo>
                  <a:lnTo>
                    <a:pt x="927" y="173"/>
                  </a:lnTo>
                  <a:lnTo>
                    <a:pt x="945" y="137"/>
                  </a:lnTo>
                  <a:lnTo>
                    <a:pt x="951" y="125"/>
                  </a:lnTo>
                  <a:lnTo>
                    <a:pt x="951" y="119"/>
                  </a:lnTo>
                  <a:lnTo>
                    <a:pt x="969" y="0"/>
                  </a:lnTo>
                  <a:lnTo>
                    <a:pt x="945" y="47"/>
                  </a:lnTo>
                  <a:lnTo>
                    <a:pt x="783" y="113"/>
                  </a:lnTo>
                  <a:lnTo>
                    <a:pt x="706" y="161"/>
                  </a:lnTo>
                  <a:lnTo>
                    <a:pt x="460" y="233"/>
                  </a:lnTo>
                  <a:lnTo>
                    <a:pt x="281" y="287"/>
                  </a:lnTo>
                  <a:lnTo>
                    <a:pt x="173" y="293"/>
                  </a:lnTo>
                  <a:lnTo>
                    <a:pt x="12" y="485"/>
                  </a:lnTo>
                  <a:lnTo>
                    <a:pt x="0" y="509"/>
                  </a:lnTo>
                  <a:lnTo>
                    <a:pt x="0" y="1186"/>
                  </a:lnTo>
                  <a:lnTo>
                    <a:pt x="96" y="1180"/>
                  </a:lnTo>
                  <a:lnTo>
                    <a:pt x="323" y="1186"/>
                  </a:lnTo>
                  <a:lnTo>
                    <a:pt x="323" y="1186"/>
                  </a:lnTo>
                  <a:close/>
                </a:path>
              </a:pathLst>
            </a:custGeom>
            <a:gradFill rotWithShape="0">
              <a:gsLst>
                <a:gs pos="0">
                  <a:schemeClr val="bg2"/>
                </a:gs>
                <a:gs pos="100000">
                  <a:schemeClr val="bg1"/>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14343" name="Freeform 7"/>
            <p:cNvSpPr>
              <a:spLocks/>
            </p:cNvSpPr>
            <p:nvPr/>
          </p:nvSpPr>
          <p:spPr bwMode="hidden">
            <a:xfrm>
              <a:off x="3188" y="1"/>
              <a:ext cx="2570" cy="2266"/>
            </a:xfrm>
            <a:custGeom>
              <a:avLst/>
              <a:gdLst/>
              <a:ahLst/>
              <a:cxnLst>
                <a:cxn ang="0">
                  <a:pos x="859" y="612"/>
                </a:cxn>
                <a:cxn ang="0">
                  <a:pos x="1087" y="853"/>
                </a:cxn>
                <a:cxn ang="0">
                  <a:pos x="961" y="913"/>
                </a:cxn>
                <a:cxn ang="0">
                  <a:pos x="786" y="883"/>
                </a:cxn>
                <a:cxn ang="0">
                  <a:pos x="450" y="931"/>
                </a:cxn>
                <a:cxn ang="0">
                  <a:pos x="150" y="1075"/>
                </a:cxn>
                <a:cxn ang="0">
                  <a:pos x="78" y="1165"/>
                </a:cxn>
                <a:cxn ang="0">
                  <a:pos x="361" y="1256"/>
                </a:cxn>
                <a:cxn ang="0">
                  <a:pos x="444" y="1316"/>
                </a:cxn>
                <a:cxn ang="0">
                  <a:pos x="697" y="1400"/>
                </a:cxn>
                <a:cxn ang="0">
                  <a:pos x="1026" y="1346"/>
                </a:cxn>
                <a:cxn ang="0">
                  <a:pos x="991" y="1412"/>
                </a:cxn>
                <a:cxn ang="0">
                  <a:pos x="804" y="1574"/>
                </a:cxn>
                <a:cxn ang="0">
                  <a:pos x="726" y="1718"/>
                </a:cxn>
                <a:cxn ang="0">
                  <a:pos x="768" y="1742"/>
                </a:cxn>
                <a:cxn ang="0">
                  <a:pos x="865" y="1693"/>
                </a:cxn>
                <a:cxn ang="0">
                  <a:pos x="991" y="1699"/>
                </a:cxn>
                <a:cxn ang="0">
                  <a:pos x="1135" y="1627"/>
                </a:cxn>
                <a:cxn ang="0">
                  <a:pos x="1183" y="1669"/>
                </a:cxn>
                <a:cxn ang="0">
                  <a:pos x="1399" y="1436"/>
                </a:cxn>
                <a:cxn ang="0">
                  <a:pos x="1615" y="1334"/>
                </a:cxn>
                <a:cxn ang="0">
                  <a:pos x="1645" y="1370"/>
                </a:cxn>
                <a:cxn ang="0">
                  <a:pos x="1681" y="1430"/>
                </a:cxn>
                <a:cxn ang="0">
                  <a:pos x="1699" y="1466"/>
                </a:cxn>
                <a:cxn ang="0">
                  <a:pos x="1747" y="1550"/>
                </a:cxn>
                <a:cxn ang="0">
                  <a:pos x="1772" y="1586"/>
                </a:cxn>
                <a:cxn ang="0">
                  <a:pos x="2124" y="2248"/>
                </a:cxn>
                <a:cxn ang="0">
                  <a:pos x="1693" y="1322"/>
                </a:cxn>
                <a:cxn ang="0">
                  <a:pos x="1861" y="1165"/>
                </a:cxn>
                <a:cxn ang="0">
                  <a:pos x="2173" y="1099"/>
                </a:cxn>
                <a:cxn ang="0">
                  <a:pos x="2390" y="1009"/>
                </a:cxn>
                <a:cxn ang="0">
                  <a:pos x="2570" y="805"/>
                </a:cxn>
                <a:cxn ang="0">
                  <a:pos x="2342" y="781"/>
                </a:cxn>
                <a:cxn ang="0">
                  <a:pos x="2114" y="763"/>
                </a:cxn>
                <a:cxn ang="0">
                  <a:pos x="2408" y="433"/>
                </a:cxn>
                <a:cxn ang="0">
                  <a:pos x="2426" y="421"/>
                </a:cxn>
                <a:cxn ang="0">
                  <a:pos x="2474" y="379"/>
                </a:cxn>
                <a:cxn ang="0">
                  <a:pos x="2492" y="355"/>
                </a:cxn>
                <a:cxn ang="0">
                  <a:pos x="2474" y="337"/>
                </a:cxn>
                <a:cxn ang="0">
                  <a:pos x="2474" y="271"/>
                </a:cxn>
                <a:cxn ang="0">
                  <a:pos x="2492" y="192"/>
                </a:cxn>
                <a:cxn ang="0">
                  <a:pos x="2504" y="132"/>
                </a:cxn>
                <a:cxn ang="0">
                  <a:pos x="2492" y="36"/>
                </a:cxn>
                <a:cxn ang="0">
                  <a:pos x="2492" y="24"/>
                </a:cxn>
                <a:cxn ang="0">
                  <a:pos x="2102" y="0"/>
                </a:cxn>
                <a:cxn ang="0">
                  <a:pos x="1909" y="90"/>
                </a:cxn>
                <a:cxn ang="0">
                  <a:pos x="1747" y="535"/>
                </a:cxn>
                <a:cxn ang="0">
                  <a:pos x="1711" y="469"/>
                </a:cxn>
                <a:cxn ang="0">
                  <a:pos x="1633" y="144"/>
                </a:cxn>
                <a:cxn ang="0">
                  <a:pos x="1579" y="0"/>
                </a:cxn>
                <a:cxn ang="0">
                  <a:pos x="738" y="186"/>
                </a:cxn>
                <a:cxn ang="0">
                  <a:pos x="756" y="463"/>
                </a:cxn>
              </a:cxnLst>
              <a:rect l="0" t="0" r="r" b="b"/>
              <a:pathLst>
                <a:path w="2570" h="2266">
                  <a:moveTo>
                    <a:pt x="756" y="463"/>
                  </a:moveTo>
                  <a:lnTo>
                    <a:pt x="859" y="612"/>
                  </a:lnTo>
                  <a:lnTo>
                    <a:pt x="937" y="720"/>
                  </a:lnTo>
                  <a:lnTo>
                    <a:pt x="1087" y="853"/>
                  </a:lnTo>
                  <a:lnTo>
                    <a:pt x="1105" y="907"/>
                  </a:lnTo>
                  <a:lnTo>
                    <a:pt x="961" y="913"/>
                  </a:lnTo>
                  <a:lnTo>
                    <a:pt x="895" y="901"/>
                  </a:lnTo>
                  <a:lnTo>
                    <a:pt x="786" y="883"/>
                  </a:lnTo>
                  <a:lnTo>
                    <a:pt x="637" y="859"/>
                  </a:lnTo>
                  <a:lnTo>
                    <a:pt x="450" y="931"/>
                  </a:lnTo>
                  <a:lnTo>
                    <a:pt x="306" y="1021"/>
                  </a:lnTo>
                  <a:lnTo>
                    <a:pt x="150" y="1075"/>
                  </a:lnTo>
                  <a:lnTo>
                    <a:pt x="0" y="1153"/>
                  </a:lnTo>
                  <a:lnTo>
                    <a:pt x="78" y="1165"/>
                  </a:lnTo>
                  <a:lnTo>
                    <a:pt x="264" y="1220"/>
                  </a:lnTo>
                  <a:lnTo>
                    <a:pt x="361" y="1256"/>
                  </a:lnTo>
                  <a:lnTo>
                    <a:pt x="367" y="1298"/>
                  </a:lnTo>
                  <a:lnTo>
                    <a:pt x="444" y="1316"/>
                  </a:lnTo>
                  <a:lnTo>
                    <a:pt x="558" y="1400"/>
                  </a:lnTo>
                  <a:lnTo>
                    <a:pt x="697" y="1400"/>
                  </a:lnTo>
                  <a:lnTo>
                    <a:pt x="895" y="1346"/>
                  </a:lnTo>
                  <a:lnTo>
                    <a:pt x="1026" y="1346"/>
                  </a:lnTo>
                  <a:lnTo>
                    <a:pt x="1147" y="1358"/>
                  </a:lnTo>
                  <a:lnTo>
                    <a:pt x="991" y="1412"/>
                  </a:lnTo>
                  <a:lnTo>
                    <a:pt x="804" y="1538"/>
                  </a:lnTo>
                  <a:lnTo>
                    <a:pt x="804" y="1574"/>
                  </a:lnTo>
                  <a:lnTo>
                    <a:pt x="762" y="1645"/>
                  </a:lnTo>
                  <a:lnTo>
                    <a:pt x="726" y="1718"/>
                  </a:lnTo>
                  <a:lnTo>
                    <a:pt x="732" y="1754"/>
                  </a:lnTo>
                  <a:lnTo>
                    <a:pt x="768" y="1742"/>
                  </a:lnTo>
                  <a:lnTo>
                    <a:pt x="829" y="1730"/>
                  </a:lnTo>
                  <a:lnTo>
                    <a:pt x="865" y="1693"/>
                  </a:lnTo>
                  <a:lnTo>
                    <a:pt x="925" y="1663"/>
                  </a:lnTo>
                  <a:lnTo>
                    <a:pt x="991" y="1699"/>
                  </a:lnTo>
                  <a:lnTo>
                    <a:pt x="1087" y="1675"/>
                  </a:lnTo>
                  <a:lnTo>
                    <a:pt x="1135" y="1627"/>
                  </a:lnTo>
                  <a:lnTo>
                    <a:pt x="1147" y="1687"/>
                  </a:lnTo>
                  <a:lnTo>
                    <a:pt x="1183" y="1669"/>
                  </a:lnTo>
                  <a:lnTo>
                    <a:pt x="1333" y="1514"/>
                  </a:lnTo>
                  <a:lnTo>
                    <a:pt x="1399" y="1436"/>
                  </a:lnTo>
                  <a:lnTo>
                    <a:pt x="1526" y="1382"/>
                  </a:lnTo>
                  <a:lnTo>
                    <a:pt x="1615" y="1334"/>
                  </a:lnTo>
                  <a:lnTo>
                    <a:pt x="1627" y="1346"/>
                  </a:lnTo>
                  <a:lnTo>
                    <a:pt x="1645" y="1370"/>
                  </a:lnTo>
                  <a:lnTo>
                    <a:pt x="1669" y="1400"/>
                  </a:lnTo>
                  <a:lnTo>
                    <a:pt x="1681" y="1430"/>
                  </a:lnTo>
                  <a:lnTo>
                    <a:pt x="1687" y="1448"/>
                  </a:lnTo>
                  <a:lnTo>
                    <a:pt x="1699" y="1466"/>
                  </a:lnTo>
                  <a:lnTo>
                    <a:pt x="1729" y="1520"/>
                  </a:lnTo>
                  <a:lnTo>
                    <a:pt x="1747" y="1550"/>
                  </a:lnTo>
                  <a:lnTo>
                    <a:pt x="1766" y="1574"/>
                  </a:lnTo>
                  <a:lnTo>
                    <a:pt x="1772" y="1586"/>
                  </a:lnTo>
                  <a:lnTo>
                    <a:pt x="1778" y="1592"/>
                  </a:lnTo>
                  <a:lnTo>
                    <a:pt x="2124" y="2248"/>
                  </a:lnTo>
                  <a:lnTo>
                    <a:pt x="2215" y="2266"/>
                  </a:lnTo>
                  <a:lnTo>
                    <a:pt x="1693" y="1322"/>
                  </a:lnTo>
                  <a:lnTo>
                    <a:pt x="1723" y="1262"/>
                  </a:lnTo>
                  <a:lnTo>
                    <a:pt x="1861" y="1165"/>
                  </a:lnTo>
                  <a:lnTo>
                    <a:pt x="1988" y="1129"/>
                  </a:lnTo>
                  <a:lnTo>
                    <a:pt x="2173" y="1099"/>
                  </a:lnTo>
                  <a:lnTo>
                    <a:pt x="2318" y="1075"/>
                  </a:lnTo>
                  <a:lnTo>
                    <a:pt x="2390" y="1009"/>
                  </a:lnTo>
                  <a:lnTo>
                    <a:pt x="2570" y="895"/>
                  </a:lnTo>
                  <a:lnTo>
                    <a:pt x="2570" y="805"/>
                  </a:lnTo>
                  <a:lnTo>
                    <a:pt x="2516" y="787"/>
                  </a:lnTo>
                  <a:lnTo>
                    <a:pt x="2342" y="781"/>
                  </a:lnTo>
                  <a:lnTo>
                    <a:pt x="2042" y="871"/>
                  </a:lnTo>
                  <a:lnTo>
                    <a:pt x="2114" y="763"/>
                  </a:lnTo>
                  <a:lnTo>
                    <a:pt x="2264" y="624"/>
                  </a:lnTo>
                  <a:lnTo>
                    <a:pt x="2408" y="433"/>
                  </a:lnTo>
                  <a:lnTo>
                    <a:pt x="2414" y="433"/>
                  </a:lnTo>
                  <a:lnTo>
                    <a:pt x="2426" y="421"/>
                  </a:lnTo>
                  <a:lnTo>
                    <a:pt x="2456" y="397"/>
                  </a:lnTo>
                  <a:lnTo>
                    <a:pt x="2474" y="379"/>
                  </a:lnTo>
                  <a:lnTo>
                    <a:pt x="2486" y="367"/>
                  </a:lnTo>
                  <a:lnTo>
                    <a:pt x="2492" y="355"/>
                  </a:lnTo>
                  <a:lnTo>
                    <a:pt x="2486" y="349"/>
                  </a:lnTo>
                  <a:lnTo>
                    <a:pt x="2474" y="337"/>
                  </a:lnTo>
                  <a:lnTo>
                    <a:pt x="2474" y="307"/>
                  </a:lnTo>
                  <a:lnTo>
                    <a:pt x="2474" y="271"/>
                  </a:lnTo>
                  <a:lnTo>
                    <a:pt x="2480" y="228"/>
                  </a:lnTo>
                  <a:lnTo>
                    <a:pt x="2492" y="192"/>
                  </a:lnTo>
                  <a:lnTo>
                    <a:pt x="2498" y="156"/>
                  </a:lnTo>
                  <a:lnTo>
                    <a:pt x="2504" y="132"/>
                  </a:lnTo>
                  <a:lnTo>
                    <a:pt x="2504" y="126"/>
                  </a:lnTo>
                  <a:lnTo>
                    <a:pt x="2492" y="36"/>
                  </a:lnTo>
                  <a:lnTo>
                    <a:pt x="2492" y="36"/>
                  </a:lnTo>
                  <a:lnTo>
                    <a:pt x="2492" y="24"/>
                  </a:lnTo>
                  <a:lnTo>
                    <a:pt x="2498" y="0"/>
                  </a:lnTo>
                  <a:lnTo>
                    <a:pt x="2102" y="0"/>
                  </a:lnTo>
                  <a:lnTo>
                    <a:pt x="2006" y="60"/>
                  </a:lnTo>
                  <a:lnTo>
                    <a:pt x="1909" y="90"/>
                  </a:lnTo>
                  <a:lnTo>
                    <a:pt x="1808" y="337"/>
                  </a:lnTo>
                  <a:lnTo>
                    <a:pt x="1747" y="535"/>
                  </a:lnTo>
                  <a:lnTo>
                    <a:pt x="1687" y="588"/>
                  </a:lnTo>
                  <a:lnTo>
                    <a:pt x="1711" y="469"/>
                  </a:lnTo>
                  <a:lnTo>
                    <a:pt x="1687" y="343"/>
                  </a:lnTo>
                  <a:lnTo>
                    <a:pt x="1633" y="144"/>
                  </a:lnTo>
                  <a:lnTo>
                    <a:pt x="1585" y="12"/>
                  </a:lnTo>
                  <a:lnTo>
                    <a:pt x="1579" y="0"/>
                  </a:lnTo>
                  <a:lnTo>
                    <a:pt x="786" y="0"/>
                  </a:lnTo>
                  <a:lnTo>
                    <a:pt x="738" y="186"/>
                  </a:lnTo>
                  <a:lnTo>
                    <a:pt x="756" y="463"/>
                  </a:lnTo>
                  <a:lnTo>
                    <a:pt x="756" y="463"/>
                  </a:lnTo>
                  <a:close/>
                </a:path>
              </a:pathLst>
            </a:custGeom>
            <a:gradFill rotWithShape="0">
              <a:gsLst>
                <a:gs pos="0">
                  <a:schemeClr val="bg2"/>
                </a:gs>
                <a:gs pos="100000">
                  <a:schemeClr val="bg1"/>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14344" name="Freeform 8"/>
            <p:cNvSpPr>
              <a:spLocks/>
            </p:cNvSpPr>
            <p:nvPr/>
          </p:nvSpPr>
          <p:spPr bwMode="hidden">
            <a:xfrm>
              <a:off x="3525" y="1"/>
              <a:ext cx="2185" cy="1508"/>
            </a:xfrm>
            <a:custGeom>
              <a:avLst/>
              <a:gdLst/>
              <a:ahLst/>
              <a:cxnLst>
                <a:cxn ang="0">
                  <a:pos x="1034" y="767"/>
                </a:cxn>
                <a:cxn ang="0">
                  <a:pos x="1190" y="1235"/>
                </a:cxn>
                <a:cxn ang="0">
                  <a:pos x="956" y="1193"/>
                </a:cxn>
                <a:cxn ang="0">
                  <a:pos x="723" y="1127"/>
                </a:cxn>
                <a:cxn ang="0">
                  <a:pos x="442" y="1109"/>
                </a:cxn>
                <a:cxn ang="0">
                  <a:pos x="0" y="1079"/>
                </a:cxn>
                <a:cxn ang="0">
                  <a:pos x="30" y="1115"/>
                </a:cxn>
                <a:cxn ang="0">
                  <a:pos x="496" y="1133"/>
                </a:cxn>
                <a:cxn ang="0">
                  <a:pos x="777" y="1187"/>
                </a:cxn>
                <a:cxn ang="0">
                  <a:pos x="1130" y="1301"/>
                </a:cxn>
                <a:cxn ang="0">
                  <a:pos x="1070" y="1319"/>
                </a:cxn>
                <a:cxn ang="0">
                  <a:pos x="711" y="1505"/>
                </a:cxn>
                <a:cxn ang="0">
                  <a:pos x="765" y="1481"/>
                </a:cxn>
                <a:cxn ang="0">
                  <a:pos x="861" y="1439"/>
                </a:cxn>
                <a:cxn ang="0">
                  <a:pos x="1022" y="1355"/>
                </a:cxn>
                <a:cxn ang="0">
                  <a:pos x="1214" y="1295"/>
                </a:cxn>
                <a:cxn ang="0">
                  <a:pos x="1267" y="1223"/>
                </a:cxn>
                <a:cxn ang="0">
                  <a:pos x="1632" y="1043"/>
                </a:cxn>
                <a:cxn ang="0">
                  <a:pos x="1931" y="953"/>
                </a:cxn>
                <a:cxn ang="0">
                  <a:pos x="2176" y="821"/>
                </a:cxn>
                <a:cxn ang="0">
                  <a:pos x="1961" y="911"/>
                </a:cxn>
                <a:cxn ang="0">
                  <a:pos x="1656" y="989"/>
                </a:cxn>
                <a:cxn ang="0">
                  <a:pos x="1339" y="1151"/>
                </a:cxn>
                <a:cxn ang="0">
                  <a:pos x="1501" y="905"/>
                </a:cxn>
                <a:cxn ang="0">
                  <a:pos x="1620" y="545"/>
                </a:cxn>
                <a:cxn ang="0">
                  <a:pos x="1740" y="372"/>
                </a:cxn>
                <a:cxn ang="0">
                  <a:pos x="1979" y="60"/>
                </a:cxn>
                <a:cxn ang="0">
                  <a:pos x="2003" y="0"/>
                </a:cxn>
                <a:cxn ang="0">
                  <a:pos x="1973" y="0"/>
                </a:cxn>
                <a:cxn ang="0">
                  <a:pos x="1596" y="480"/>
                </a:cxn>
                <a:cxn ang="0">
                  <a:pos x="1477" y="887"/>
                </a:cxn>
                <a:cxn ang="0">
                  <a:pos x="1255" y="1175"/>
                </a:cxn>
                <a:cxn ang="0">
                  <a:pos x="1130" y="905"/>
                </a:cxn>
                <a:cxn ang="0">
                  <a:pos x="1010" y="540"/>
                </a:cxn>
                <a:cxn ang="0">
                  <a:pos x="885" y="222"/>
                </a:cxn>
                <a:cxn ang="0">
                  <a:pos x="789" y="0"/>
                </a:cxn>
                <a:cxn ang="0">
                  <a:pos x="753" y="0"/>
                </a:cxn>
                <a:cxn ang="0">
                  <a:pos x="903" y="354"/>
                </a:cxn>
                <a:cxn ang="0">
                  <a:pos x="1034" y="767"/>
                </a:cxn>
                <a:cxn ang="0">
                  <a:pos x="1034" y="767"/>
                </a:cxn>
              </a:cxnLst>
              <a:rect l="0" t="0" r="r" b="b"/>
              <a:pathLst>
                <a:path w="2176" h="1505">
                  <a:moveTo>
                    <a:pt x="1034" y="767"/>
                  </a:moveTo>
                  <a:lnTo>
                    <a:pt x="1190" y="1235"/>
                  </a:lnTo>
                  <a:lnTo>
                    <a:pt x="956" y="1193"/>
                  </a:lnTo>
                  <a:lnTo>
                    <a:pt x="723" y="1127"/>
                  </a:lnTo>
                  <a:lnTo>
                    <a:pt x="442" y="1109"/>
                  </a:lnTo>
                  <a:lnTo>
                    <a:pt x="0" y="1079"/>
                  </a:lnTo>
                  <a:lnTo>
                    <a:pt x="30" y="1115"/>
                  </a:lnTo>
                  <a:lnTo>
                    <a:pt x="496" y="1133"/>
                  </a:lnTo>
                  <a:lnTo>
                    <a:pt x="777" y="1187"/>
                  </a:lnTo>
                  <a:lnTo>
                    <a:pt x="1130" y="1301"/>
                  </a:lnTo>
                  <a:lnTo>
                    <a:pt x="1070" y="1319"/>
                  </a:lnTo>
                  <a:lnTo>
                    <a:pt x="711" y="1505"/>
                  </a:lnTo>
                  <a:lnTo>
                    <a:pt x="765" y="1481"/>
                  </a:lnTo>
                  <a:lnTo>
                    <a:pt x="861" y="1439"/>
                  </a:lnTo>
                  <a:lnTo>
                    <a:pt x="1022" y="1355"/>
                  </a:lnTo>
                  <a:lnTo>
                    <a:pt x="1214" y="1295"/>
                  </a:lnTo>
                  <a:lnTo>
                    <a:pt x="1267" y="1223"/>
                  </a:lnTo>
                  <a:lnTo>
                    <a:pt x="1632" y="1043"/>
                  </a:lnTo>
                  <a:lnTo>
                    <a:pt x="1931" y="953"/>
                  </a:lnTo>
                  <a:lnTo>
                    <a:pt x="2176" y="821"/>
                  </a:lnTo>
                  <a:lnTo>
                    <a:pt x="1961" y="911"/>
                  </a:lnTo>
                  <a:lnTo>
                    <a:pt x="1656" y="989"/>
                  </a:lnTo>
                  <a:lnTo>
                    <a:pt x="1339" y="1151"/>
                  </a:lnTo>
                  <a:lnTo>
                    <a:pt x="1501" y="905"/>
                  </a:lnTo>
                  <a:lnTo>
                    <a:pt x="1620" y="545"/>
                  </a:lnTo>
                  <a:lnTo>
                    <a:pt x="1740" y="372"/>
                  </a:lnTo>
                  <a:lnTo>
                    <a:pt x="1979" y="60"/>
                  </a:lnTo>
                  <a:lnTo>
                    <a:pt x="2003" y="0"/>
                  </a:lnTo>
                  <a:lnTo>
                    <a:pt x="1973" y="0"/>
                  </a:lnTo>
                  <a:lnTo>
                    <a:pt x="1596" y="480"/>
                  </a:lnTo>
                  <a:lnTo>
                    <a:pt x="1477" y="887"/>
                  </a:lnTo>
                  <a:lnTo>
                    <a:pt x="1255" y="1175"/>
                  </a:lnTo>
                  <a:lnTo>
                    <a:pt x="1130" y="905"/>
                  </a:lnTo>
                  <a:lnTo>
                    <a:pt x="1010" y="540"/>
                  </a:lnTo>
                  <a:lnTo>
                    <a:pt x="885" y="222"/>
                  </a:lnTo>
                  <a:lnTo>
                    <a:pt x="789" y="0"/>
                  </a:lnTo>
                  <a:lnTo>
                    <a:pt x="753" y="0"/>
                  </a:lnTo>
                  <a:lnTo>
                    <a:pt x="903" y="354"/>
                  </a:lnTo>
                  <a:lnTo>
                    <a:pt x="1034" y="767"/>
                  </a:lnTo>
                  <a:lnTo>
                    <a:pt x="1034" y="767"/>
                  </a:lnTo>
                  <a:close/>
                </a:path>
              </a:pathLst>
            </a:custGeom>
            <a:gradFill rotWithShape="0">
              <a:gsLst>
                <a:gs pos="0">
                  <a:schemeClr val="accent2"/>
                </a:gs>
                <a:gs pos="100000">
                  <a:schemeClr val="bg1"/>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14345" name="Freeform 9"/>
            <p:cNvSpPr>
              <a:spLocks/>
            </p:cNvSpPr>
            <p:nvPr/>
          </p:nvSpPr>
          <p:spPr bwMode="hidden">
            <a:xfrm>
              <a:off x="0" y="649"/>
              <a:ext cx="816" cy="806"/>
            </a:xfrm>
            <a:custGeom>
              <a:avLst/>
              <a:gdLst/>
              <a:ahLst/>
              <a:cxnLst>
                <a:cxn ang="0">
                  <a:pos x="161" y="564"/>
                </a:cxn>
                <a:cxn ang="0">
                  <a:pos x="329" y="438"/>
                </a:cxn>
                <a:cxn ang="0">
                  <a:pos x="646" y="216"/>
                </a:cxn>
                <a:cxn ang="0">
                  <a:pos x="813" y="0"/>
                </a:cxn>
                <a:cxn ang="0">
                  <a:pos x="676" y="150"/>
                </a:cxn>
                <a:cxn ang="0">
                  <a:pos x="144" y="504"/>
                </a:cxn>
                <a:cxn ang="0">
                  <a:pos x="0" y="732"/>
                </a:cxn>
                <a:cxn ang="0">
                  <a:pos x="0" y="804"/>
                </a:cxn>
                <a:cxn ang="0">
                  <a:pos x="161" y="564"/>
                </a:cxn>
                <a:cxn ang="0">
                  <a:pos x="161" y="564"/>
                </a:cxn>
              </a:cxnLst>
              <a:rect l="0" t="0" r="r" b="b"/>
              <a:pathLst>
                <a:path w="813" h="804">
                  <a:moveTo>
                    <a:pt x="161" y="564"/>
                  </a:moveTo>
                  <a:lnTo>
                    <a:pt x="329" y="438"/>
                  </a:lnTo>
                  <a:lnTo>
                    <a:pt x="646" y="216"/>
                  </a:lnTo>
                  <a:lnTo>
                    <a:pt x="813" y="0"/>
                  </a:lnTo>
                  <a:lnTo>
                    <a:pt x="676" y="150"/>
                  </a:lnTo>
                  <a:lnTo>
                    <a:pt x="144" y="504"/>
                  </a:lnTo>
                  <a:lnTo>
                    <a:pt x="0" y="732"/>
                  </a:lnTo>
                  <a:lnTo>
                    <a:pt x="0" y="804"/>
                  </a:lnTo>
                  <a:lnTo>
                    <a:pt x="161" y="564"/>
                  </a:lnTo>
                  <a:lnTo>
                    <a:pt x="161" y="564"/>
                  </a:lnTo>
                  <a:close/>
                </a:path>
              </a:pathLst>
            </a:custGeom>
            <a:gradFill rotWithShape="0">
              <a:gsLst>
                <a:gs pos="0">
                  <a:schemeClr val="accent2"/>
                </a:gs>
                <a:gs pos="100000">
                  <a:schemeClr val="bg1"/>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14346" name="Freeform 10"/>
            <p:cNvSpPr>
              <a:spLocks/>
            </p:cNvSpPr>
            <p:nvPr/>
          </p:nvSpPr>
          <p:spPr bwMode="hidden">
            <a:xfrm>
              <a:off x="0" y="1545"/>
              <a:ext cx="762" cy="107"/>
            </a:xfrm>
            <a:custGeom>
              <a:avLst/>
              <a:gdLst/>
              <a:ahLst/>
              <a:cxnLst>
                <a:cxn ang="0">
                  <a:pos x="460" y="66"/>
                </a:cxn>
                <a:cxn ang="0">
                  <a:pos x="759" y="0"/>
                </a:cxn>
                <a:cxn ang="0">
                  <a:pos x="496" y="36"/>
                </a:cxn>
                <a:cxn ang="0">
                  <a:pos x="138" y="48"/>
                </a:cxn>
                <a:cxn ang="0">
                  <a:pos x="0" y="78"/>
                </a:cxn>
                <a:cxn ang="0">
                  <a:pos x="0" y="107"/>
                </a:cxn>
                <a:cxn ang="0">
                  <a:pos x="96" y="89"/>
                </a:cxn>
                <a:cxn ang="0">
                  <a:pos x="460" y="66"/>
                </a:cxn>
                <a:cxn ang="0">
                  <a:pos x="460" y="66"/>
                </a:cxn>
              </a:cxnLst>
              <a:rect l="0" t="0" r="r" b="b"/>
              <a:pathLst>
                <a:path w="759" h="107">
                  <a:moveTo>
                    <a:pt x="460" y="66"/>
                  </a:moveTo>
                  <a:lnTo>
                    <a:pt x="759" y="0"/>
                  </a:lnTo>
                  <a:lnTo>
                    <a:pt x="496" y="36"/>
                  </a:lnTo>
                  <a:lnTo>
                    <a:pt x="138" y="48"/>
                  </a:lnTo>
                  <a:lnTo>
                    <a:pt x="0" y="78"/>
                  </a:lnTo>
                  <a:lnTo>
                    <a:pt x="0" y="107"/>
                  </a:lnTo>
                  <a:lnTo>
                    <a:pt x="96" y="89"/>
                  </a:lnTo>
                  <a:lnTo>
                    <a:pt x="460" y="66"/>
                  </a:lnTo>
                  <a:lnTo>
                    <a:pt x="460" y="66"/>
                  </a:lnTo>
                  <a:close/>
                </a:path>
              </a:pathLst>
            </a:custGeom>
            <a:gradFill rotWithShape="0">
              <a:gsLst>
                <a:gs pos="0">
                  <a:schemeClr val="accent2"/>
                </a:gs>
                <a:gs pos="100000">
                  <a:schemeClr val="bg1"/>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14347" name="Freeform 11"/>
            <p:cNvSpPr>
              <a:spLocks/>
            </p:cNvSpPr>
            <p:nvPr/>
          </p:nvSpPr>
          <p:spPr bwMode="hidden">
            <a:xfrm>
              <a:off x="2314" y="3431"/>
              <a:ext cx="3182" cy="745"/>
            </a:xfrm>
            <a:custGeom>
              <a:avLst/>
              <a:gdLst/>
              <a:ahLst/>
              <a:cxnLst>
                <a:cxn ang="0">
                  <a:pos x="1387" y="239"/>
                </a:cxn>
                <a:cxn ang="0">
                  <a:pos x="1734" y="233"/>
                </a:cxn>
                <a:cxn ang="0">
                  <a:pos x="2087" y="251"/>
                </a:cxn>
                <a:cxn ang="0">
                  <a:pos x="2505" y="233"/>
                </a:cxn>
                <a:cxn ang="0">
                  <a:pos x="3169" y="204"/>
                </a:cxn>
                <a:cxn ang="0">
                  <a:pos x="3115" y="186"/>
                </a:cxn>
                <a:cxn ang="0">
                  <a:pos x="2422" y="221"/>
                </a:cxn>
                <a:cxn ang="0">
                  <a:pos x="2003" y="221"/>
                </a:cxn>
                <a:cxn ang="0">
                  <a:pos x="1459" y="186"/>
                </a:cxn>
                <a:cxn ang="0">
                  <a:pos x="1543" y="168"/>
                </a:cxn>
                <a:cxn ang="0">
                  <a:pos x="2039" y="0"/>
                </a:cxn>
                <a:cxn ang="0">
                  <a:pos x="1961" y="24"/>
                </a:cxn>
                <a:cxn ang="0">
                  <a:pos x="1836" y="66"/>
                </a:cxn>
                <a:cxn ang="0">
                  <a:pos x="1602" y="138"/>
                </a:cxn>
                <a:cxn ang="0">
                  <a:pos x="1339" y="198"/>
                </a:cxn>
                <a:cxn ang="0">
                  <a:pos x="1268" y="251"/>
                </a:cxn>
                <a:cxn ang="0">
                  <a:pos x="765" y="413"/>
                </a:cxn>
                <a:cxn ang="0">
                  <a:pos x="335" y="503"/>
                </a:cxn>
                <a:cxn ang="0">
                  <a:pos x="0" y="617"/>
                </a:cxn>
                <a:cxn ang="0">
                  <a:pos x="299" y="539"/>
                </a:cxn>
                <a:cxn ang="0">
                  <a:pos x="735" y="449"/>
                </a:cxn>
                <a:cxn ang="0">
                  <a:pos x="1178" y="311"/>
                </a:cxn>
                <a:cxn ang="0">
                  <a:pos x="981" y="491"/>
                </a:cxn>
                <a:cxn ang="0">
                  <a:pos x="867" y="743"/>
                </a:cxn>
                <a:cxn ang="0">
                  <a:pos x="861" y="743"/>
                </a:cxn>
                <a:cxn ang="0">
                  <a:pos x="933" y="743"/>
                </a:cxn>
                <a:cxn ang="0">
                  <a:pos x="1022" y="497"/>
                </a:cxn>
                <a:cxn ang="0">
                  <a:pos x="1297" y="281"/>
                </a:cxn>
                <a:cxn ang="0">
                  <a:pos x="1531" y="449"/>
                </a:cxn>
                <a:cxn ang="0">
                  <a:pos x="1770" y="677"/>
                </a:cxn>
                <a:cxn ang="0">
                  <a:pos x="1854" y="743"/>
                </a:cxn>
                <a:cxn ang="0">
                  <a:pos x="1919" y="743"/>
                </a:cxn>
                <a:cxn ang="0">
                  <a:pos x="1692" y="527"/>
                </a:cxn>
                <a:cxn ang="0">
                  <a:pos x="1387" y="239"/>
                </a:cxn>
                <a:cxn ang="0">
                  <a:pos x="1387" y="239"/>
                </a:cxn>
              </a:cxnLst>
              <a:rect l="0" t="0" r="r" b="b"/>
              <a:pathLst>
                <a:path w="3169" h="743">
                  <a:moveTo>
                    <a:pt x="1387" y="239"/>
                  </a:moveTo>
                  <a:lnTo>
                    <a:pt x="1734" y="233"/>
                  </a:lnTo>
                  <a:lnTo>
                    <a:pt x="2087" y="251"/>
                  </a:lnTo>
                  <a:lnTo>
                    <a:pt x="2505" y="233"/>
                  </a:lnTo>
                  <a:lnTo>
                    <a:pt x="3169" y="204"/>
                  </a:lnTo>
                  <a:lnTo>
                    <a:pt x="3115" y="186"/>
                  </a:lnTo>
                  <a:lnTo>
                    <a:pt x="2422" y="221"/>
                  </a:lnTo>
                  <a:lnTo>
                    <a:pt x="2003" y="221"/>
                  </a:lnTo>
                  <a:lnTo>
                    <a:pt x="1459" y="186"/>
                  </a:lnTo>
                  <a:lnTo>
                    <a:pt x="1543" y="168"/>
                  </a:lnTo>
                  <a:lnTo>
                    <a:pt x="2039" y="0"/>
                  </a:lnTo>
                  <a:lnTo>
                    <a:pt x="1961" y="24"/>
                  </a:lnTo>
                  <a:lnTo>
                    <a:pt x="1836" y="66"/>
                  </a:lnTo>
                  <a:lnTo>
                    <a:pt x="1602" y="138"/>
                  </a:lnTo>
                  <a:lnTo>
                    <a:pt x="1339" y="198"/>
                  </a:lnTo>
                  <a:lnTo>
                    <a:pt x="1268" y="251"/>
                  </a:lnTo>
                  <a:lnTo>
                    <a:pt x="765" y="413"/>
                  </a:lnTo>
                  <a:lnTo>
                    <a:pt x="335" y="503"/>
                  </a:lnTo>
                  <a:lnTo>
                    <a:pt x="0" y="617"/>
                  </a:lnTo>
                  <a:lnTo>
                    <a:pt x="299" y="539"/>
                  </a:lnTo>
                  <a:lnTo>
                    <a:pt x="735" y="449"/>
                  </a:lnTo>
                  <a:lnTo>
                    <a:pt x="1178" y="311"/>
                  </a:lnTo>
                  <a:lnTo>
                    <a:pt x="981" y="491"/>
                  </a:lnTo>
                  <a:lnTo>
                    <a:pt x="867" y="743"/>
                  </a:lnTo>
                  <a:lnTo>
                    <a:pt x="861" y="743"/>
                  </a:lnTo>
                  <a:lnTo>
                    <a:pt x="933" y="743"/>
                  </a:lnTo>
                  <a:lnTo>
                    <a:pt x="1022" y="497"/>
                  </a:lnTo>
                  <a:lnTo>
                    <a:pt x="1297" y="281"/>
                  </a:lnTo>
                  <a:lnTo>
                    <a:pt x="1531" y="449"/>
                  </a:lnTo>
                  <a:lnTo>
                    <a:pt x="1770" y="677"/>
                  </a:lnTo>
                  <a:lnTo>
                    <a:pt x="1854" y="743"/>
                  </a:lnTo>
                  <a:lnTo>
                    <a:pt x="1919" y="743"/>
                  </a:lnTo>
                  <a:lnTo>
                    <a:pt x="1692" y="527"/>
                  </a:lnTo>
                  <a:lnTo>
                    <a:pt x="1387" y="239"/>
                  </a:lnTo>
                  <a:lnTo>
                    <a:pt x="1387" y="239"/>
                  </a:lnTo>
                  <a:close/>
                </a:path>
              </a:pathLst>
            </a:custGeom>
            <a:gradFill rotWithShape="0">
              <a:gsLst>
                <a:gs pos="0">
                  <a:schemeClr val="accent2"/>
                </a:gs>
                <a:gs pos="100000">
                  <a:schemeClr val="bg1"/>
                </a:gs>
              </a:gsLst>
              <a:lin ang="27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14348" name="Rectangle 12"/>
            <p:cNvSpPr>
              <a:spLocks noChangeArrowheads="1"/>
            </p:cNvSpPr>
            <p:nvPr/>
          </p:nvSpPr>
          <p:spPr bwMode="hidden">
            <a:xfrm>
              <a:off x="192" y="127"/>
              <a:ext cx="1" cy="1"/>
            </a:xfrm>
            <a:prstGeom prst="rect">
              <a:avLst/>
            </a:prstGeom>
            <a:solidFill>
              <a:srgbClr val="9A1E8D"/>
            </a:solidFill>
            <a:ln w="9525">
              <a:noFill/>
              <a:miter lim="800000"/>
              <a:headEnd/>
              <a:tailEnd/>
            </a:ln>
          </p:spPr>
          <p:txBody>
            <a:bodyPr/>
            <a:lstStyle/>
            <a:p>
              <a:pPr fontAlgn="auto">
                <a:spcBef>
                  <a:spcPts val="0"/>
                </a:spcBef>
                <a:spcAft>
                  <a:spcPts val="0"/>
                </a:spcAft>
                <a:defRPr/>
              </a:pPr>
              <a:endParaRPr lang="ru-RU">
                <a:latin typeface="+mn-lt"/>
                <a:cs typeface="+mn-cs"/>
              </a:endParaRPr>
            </a:p>
          </p:txBody>
        </p:sp>
        <p:sp>
          <p:nvSpPr>
            <p:cNvPr id="14349" name="Rectangle 13"/>
            <p:cNvSpPr>
              <a:spLocks noChangeArrowheads="1"/>
            </p:cNvSpPr>
            <p:nvPr/>
          </p:nvSpPr>
          <p:spPr bwMode="hidden">
            <a:xfrm>
              <a:off x="204" y="131"/>
              <a:ext cx="1" cy="1"/>
            </a:xfrm>
            <a:prstGeom prst="rect">
              <a:avLst/>
            </a:prstGeom>
            <a:solidFill>
              <a:srgbClr val="9A1E8D"/>
            </a:solidFill>
            <a:ln w="9525">
              <a:noFill/>
              <a:miter lim="800000"/>
              <a:headEnd/>
              <a:tailEnd/>
            </a:ln>
          </p:spPr>
          <p:txBody>
            <a:bodyPr/>
            <a:lstStyle/>
            <a:p>
              <a:pPr fontAlgn="auto">
                <a:spcBef>
                  <a:spcPts val="0"/>
                </a:spcBef>
                <a:spcAft>
                  <a:spcPts val="0"/>
                </a:spcAft>
                <a:defRPr/>
              </a:pPr>
              <a:endParaRPr lang="ru-RU">
                <a:latin typeface="+mn-lt"/>
                <a:cs typeface="+mn-cs"/>
              </a:endParaRPr>
            </a:p>
          </p:txBody>
        </p:sp>
        <p:sp>
          <p:nvSpPr>
            <p:cNvPr id="14350" name="Freeform 14"/>
            <p:cNvSpPr>
              <a:spLocks/>
            </p:cNvSpPr>
            <p:nvPr/>
          </p:nvSpPr>
          <p:spPr bwMode="hidden">
            <a:xfrm>
              <a:off x="0" y="4032"/>
              <a:ext cx="5760" cy="288"/>
            </a:xfrm>
            <a:custGeom>
              <a:avLst/>
              <a:gdLst/>
              <a:ahLst/>
              <a:cxnLst>
                <a:cxn ang="0">
                  <a:pos x="5740" y="288"/>
                </a:cxn>
                <a:cxn ang="0">
                  <a:pos x="0" y="288"/>
                </a:cxn>
                <a:cxn ang="0">
                  <a:pos x="0" y="0"/>
                </a:cxn>
                <a:cxn ang="0">
                  <a:pos x="5740" y="0"/>
                </a:cxn>
                <a:cxn ang="0">
                  <a:pos x="5740" y="288"/>
                </a:cxn>
                <a:cxn ang="0">
                  <a:pos x="5740" y="288"/>
                </a:cxn>
              </a:cxnLst>
              <a:rect l="0" t="0" r="r" b="b"/>
              <a:pathLst>
                <a:path w="5740" h="288">
                  <a:moveTo>
                    <a:pt x="5740" y="288"/>
                  </a:moveTo>
                  <a:lnTo>
                    <a:pt x="0" y="288"/>
                  </a:lnTo>
                  <a:lnTo>
                    <a:pt x="0" y="0"/>
                  </a:lnTo>
                  <a:lnTo>
                    <a:pt x="5740" y="0"/>
                  </a:lnTo>
                  <a:lnTo>
                    <a:pt x="5740" y="288"/>
                  </a:lnTo>
                  <a:lnTo>
                    <a:pt x="5740" y="288"/>
                  </a:lnTo>
                  <a:close/>
                </a:path>
              </a:pathLst>
            </a:custGeom>
            <a:gradFill rotWithShape="0">
              <a:gsLst>
                <a:gs pos="0">
                  <a:schemeClr val="bg1"/>
                </a:gs>
                <a:gs pos="100000">
                  <a:schemeClr val="bg1">
                    <a:gamma/>
                    <a:shade val="46275"/>
                    <a:invGamma/>
                  </a:schemeClr>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14351" name="Freeform 15"/>
            <p:cNvSpPr>
              <a:spLocks/>
            </p:cNvSpPr>
            <p:nvPr/>
          </p:nvSpPr>
          <p:spPr bwMode="hidden">
            <a:xfrm>
              <a:off x="0" y="4032"/>
              <a:ext cx="5760" cy="336"/>
            </a:xfrm>
            <a:custGeom>
              <a:avLst/>
              <a:gdLst/>
              <a:ahLst/>
              <a:cxnLst>
                <a:cxn ang="0">
                  <a:pos x="5740" y="288"/>
                </a:cxn>
                <a:cxn ang="0">
                  <a:pos x="0" y="288"/>
                </a:cxn>
                <a:cxn ang="0">
                  <a:pos x="0" y="0"/>
                </a:cxn>
                <a:cxn ang="0">
                  <a:pos x="5740" y="0"/>
                </a:cxn>
                <a:cxn ang="0">
                  <a:pos x="5740" y="288"/>
                </a:cxn>
                <a:cxn ang="0">
                  <a:pos x="5740" y="288"/>
                </a:cxn>
              </a:cxnLst>
              <a:rect l="0" t="0" r="r" b="b"/>
              <a:pathLst>
                <a:path w="5740" h="288">
                  <a:moveTo>
                    <a:pt x="5740" y="288"/>
                  </a:moveTo>
                  <a:lnTo>
                    <a:pt x="0" y="288"/>
                  </a:lnTo>
                  <a:lnTo>
                    <a:pt x="0" y="0"/>
                  </a:lnTo>
                  <a:lnTo>
                    <a:pt x="5740" y="0"/>
                  </a:lnTo>
                  <a:lnTo>
                    <a:pt x="5740" y="288"/>
                  </a:lnTo>
                  <a:lnTo>
                    <a:pt x="5740" y="288"/>
                  </a:lnTo>
                  <a:close/>
                </a:path>
              </a:pathLst>
            </a:custGeom>
            <a:gradFill rotWithShape="0">
              <a:gsLst>
                <a:gs pos="0">
                  <a:schemeClr val="bg1"/>
                </a:gs>
                <a:gs pos="100000">
                  <a:schemeClr val="bg1">
                    <a:gamma/>
                    <a:shade val="46275"/>
                    <a:invGamma/>
                  </a:schemeClr>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14352" name="Freeform 16"/>
            <p:cNvSpPr>
              <a:spLocks/>
            </p:cNvSpPr>
            <p:nvPr/>
          </p:nvSpPr>
          <p:spPr bwMode="hidden">
            <a:xfrm>
              <a:off x="0" y="0"/>
              <a:ext cx="5760" cy="288"/>
            </a:xfrm>
            <a:custGeom>
              <a:avLst/>
              <a:gdLst/>
              <a:ahLst/>
              <a:cxnLst>
                <a:cxn ang="0">
                  <a:pos x="5740" y="288"/>
                </a:cxn>
                <a:cxn ang="0">
                  <a:pos x="0" y="288"/>
                </a:cxn>
                <a:cxn ang="0">
                  <a:pos x="0" y="0"/>
                </a:cxn>
                <a:cxn ang="0">
                  <a:pos x="5740" y="0"/>
                </a:cxn>
                <a:cxn ang="0">
                  <a:pos x="5740" y="288"/>
                </a:cxn>
                <a:cxn ang="0">
                  <a:pos x="5740" y="288"/>
                </a:cxn>
              </a:cxnLst>
              <a:rect l="0" t="0" r="r" b="b"/>
              <a:pathLst>
                <a:path w="5740" h="288">
                  <a:moveTo>
                    <a:pt x="5740" y="288"/>
                  </a:moveTo>
                  <a:lnTo>
                    <a:pt x="0" y="288"/>
                  </a:lnTo>
                  <a:lnTo>
                    <a:pt x="0" y="0"/>
                  </a:lnTo>
                  <a:lnTo>
                    <a:pt x="5740" y="0"/>
                  </a:lnTo>
                  <a:lnTo>
                    <a:pt x="5740" y="288"/>
                  </a:lnTo>
                  <a:lnTo>
                    <a:pt x="5740" y="288"/>
                  </a:lnTo>
                  <a:close/>
                </a:path>
              </a:pathLst>
            </a:custGeom>
            <a:gradFill rotWithShape="0">
              <a:gsLst>
                <a:gs pos="0">
                  <a:schemeClr val="bg2">
                    <a:gamma/>
                    <a:shade val="56078"/>
                    <a:invGamma/>
                  </a:schemeClr>
                </a:gs>
                <a:gs pos="100000">
                  <a:schemeClr val="bg2"/>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14353" name="Freeform 17"/>
            <p:cNvSpPr>
              <a:spLocks/>
            </p:cNvSpPr>
            <p:nvPr/>
          </p:nvSpPr>
          <p:spPr bwMode="hidden">
            <a:xfrm>
              <a:off x="509" y="229"/>
              <a:ext cx="3188" cy="2024"/>
            </a:xfrm>
            <a:custGeom>
              <a:avLst/>
              <a:gdLst/>
              <a:ahLst/>
              <a:cxnLst>
                <a:cxn ang="0">
                  <a:pos x="871" y="1423"/>
                </a:cxn>
                <a:cxn ang="0">
                  <a:pos x="907" y="1393"/>
                </a:cxn>
                <a:cxn ang="0">
                  <a:pos x="991" y="1320"/>
                </a:cxn>
                <a:cxn ang="0">
                  <a:pos x="1033" y="1297"/>
                </a:cxn>
                <a:cxn ang="0">
                  <a:pos x="1086" y="1249"/>
                </a:cxn>
                <a:cxn ang="0">
                  <a:pos x="1123" y="1219"/>
                </a:cxn>
                <a:cxn ang="0">
                  <a:pos x="1057" y="1153"/>
                </a:cxn>
                <a:cxn ang="0">
                  <a:pos x="877" y="1021"/>
                </a:cxn>
                <a:cxn ang="0">
                  <a:pos x="655" y="907"/>
                </a:cxn>
                <a:cxn ang="0">
                  <a:pos x="655" y="846"/>
                </a:cxn>
                <a:cxn ang="0">
                  <a:pos x="643" y="708"/>
                </a:cxn>
                <a:cxn ang="0">
                  <a:pos x="552" y="642"/>
                </a:cxn>
                <a:cxn ang="0">
                  <a:pos x="510" y="570"/>
                </a:cxn>
                <a:cxn ang="0">
                  <a:pos x="637" y="564"/>
                </a:cxn>
                <a:cxn ang="0">
                  <a:pos x="763" y="570"/>
                </a:cxn>
                <a:cxn ang="0">
                  <a:pos x="1091" y="850"/>
                </a:cxn>
                <a:cxn ang="0">
                  <a:pos x="1009" y="566"/>
                </a:cxn>
                <a:cxn ang="0">
                  <a:pos x="1054" y="265"/>
                </a:cxn>
                <a:cxn ang="0">
                  <a:pos x="1249" y="0"/>
                </a:cxn>
                <a:cxn ang="0">
                  <a:pos x="1466" y="292"/>
                </a:cxn>
                <a:cxn ang="0">
                  <a:pos x="1475" y="548"/>
                </a:cxn>
                <a:cxn ang="0">
                  <a:pos x="1567" y="630"/>
                </a:cxn>
                <a:cxn ang="0">
                  <a:pos x="1795" y="365"/>
                </a:cxn>
                <a:cxn ang="0">
                  <a:pos x="2245" y="150"/>
                </a:cxn>
                <a:cxn ang="0">
                  <a:pos x="2618" y="180"/>
                </a:cxn>
                <a:cxn ang="0">
                  <a:pos x="3050" y="150"/>
                </a:cxn>
                <a:cxn ang="0">
                  <a:pos x="3140" y="210"/>
                </a:cxn>
                <a:cxn ang="0">
                  <a:pos x="2990" y="210"/>
                </a:cxn>
                <a:cxn ang="0">
                  <a:pos x="2834" y="377"/>
                </a:cxn>
                <a:cxn ang="0">
                  <a:pos x="2702" y="648"/>
                </a:cxn>
                <a:cxn ang="0">
                  <a:pos x="2582" y="828"/>
                </a:cxn>
                <a:cxn ang="0">
                  <a:pos x="2234" y="1009"/>
                </a:cxn>
                <a:cxn ang="0">
                  <a:pos x="1963" y="1075"/>
                </a:cxn>
                <a:cxn ang="0">
                  <a:pos x="2257" y="1111"/>
                </a:cxn>
                <a:cxn ang="0">
                  <a:pos x="2600" y="1207"/>
                </a:cxn>
                <a:cxn ang="0">
                  <a:pos x="2894" y="1441"/>
                </a:cxn>
                <a:cxn ang="0">
                  <a:pos x="3122" y="1555"/>
                </a:cxn>
                <a:cxn ang="0">
                  <a:pos x="3032" y="1585"/>
                </a:cxn>
                <a:cxn ang="0">
                  <a:pos x="3008" y="1591"/>
                </a:cxn>
                <a:cxn ang="0">
                  <a:pos x="2960" y="1597"/>
                </a:cxn>
                <a:cxn ang="0">
                  <a:pos x="2882" y="1609"/>
                </a:cxn>
                <a:cxn ang="0">
                  <a:pos x="2846" y="1609"/>
                </a:cxn>
                <a:cxn ang="0">
                  <a:pos x="2774" y="1615"/>
                </a:cxn>
                <a:cxn ang="0">
                  <a:pos x="2726" y="1621"/>
                </a:cxn>
                <a:cxn ang="0">
                  <a:pos x="2708" y="1621"/>
                </a:cxn>
                <a:cxn ang="0">
                  <a:pos x="2594" y="1657"/>
                </a:cxn>
                <a:cxn ang="0">
                  <a:pos x="2533" y="1663"/>
                </a:cxn>
                <a:cxn ang="0">
                  <a:pos x="2444" y="1675"/>
                </a:cxn>
                <a:cxn ang="0">
                  <a:pos x="2378" y="1687"/>
                </a:cxn>
                <a:cxn ang="0">
                  <a:pos x="2360" y="1705"/>
                </a:cxn>
                <a:cxn ang="0">
                  <a:pos x="2305" y="1687"/>
                </a:cxn>
                <a:cxn ang="0">
                  <a:pos x="2263" y="1663"/>
                </a:cxn>
                <a:cxn ang="0">
                  <a:pos x="2017" y="1585"/>
                </a:cxn>
                <a:cxn ang="0">
                  <a:pos x="1711" y="1453"/>
                </a:cxn>
                <a:cxn ang="0">
                  <a:pos x="1880" y="1844"/>
                </a:cxn>
                <a:cxn ang="0">
                  <a:pos x="1771" y="1922"/>
                </a:cxn>
                <a:cxn ang="0">
                  <a:pos x="1531" y="1753"/>
                </a:cxn>
                <a:cxn ang="0">
                  <a:pos x="1411" y="1477"/>
                </a:cxn>
                <a:cxn ang="0">
                  <a:pos x="1219" y="1291"/>
                </a:cxn>
                <a:cxn ang="0">
                  <a:pos x="127" y="2006"/>
                </a:cxn>
                <a:cxn ang="0">
                  <a:pos x="865" y="1429"/>
                </a:cxn>
              </a:cxnLst>
              <a:rect l="0" t="0" r="r" b="b"/>
              <a:pathLst>
                <a:path w="3188" h="2024">
                  <a:moveTo>
                    <a:pt x="865" y="1429"/>
                  </a:moveTo>
                  <a:lnTo>
                    <a:pt x="871" y="1423"/>
                  </a:lnTo>
                  <a:lnTo>
                    <a:pt x="889" y="1411"/>
                  </a:lnTo>
                  <a:lnTo>
                    <a:pt x="907" y="1393"/>
                  </a:lnTo>
                  <a:lnTo>
                    <a:pt x="937" y="1369"/>
                  </a:lnTo>
                  <a:lnTo>
                    <a:pt x="991" y="1320"/>
                  </a:lnTo>
                  <a:lnTo>
                    <a:pt x="1015" y="1309"/>
                  </a:lnTo>
                  <a:lnTo>
                    <a:pt x="1033" y="1297"/>
                  </a:lnTo>
                  <a:lnTo>
                    <a:pt x="1057" y="1279"/>
                  </a:lnTo>
                  <a:lnTo>
                    <a:pt x="1086" y="1249"/>
                  </a:lnTo>
                  <a:lnTo>
                    <a:pt x="1111" y="1225"/>
                  </a:lnTo>
                  <a:lnTo>
                    <a:pt x="1123" y="1219"/>
                  </a:lnTo>
                  <a:lnTo>
                    <a:pt x="1123" y="1213"/>
                  </a:lnTo>
                  <a:lnTo>
                    <a:pt x="1057" y="1153"/>
                  </a:lnTo>
                  <a:lnTo>
                    <a:pt x="979" y="1051"/>
                  </a:lnTo>
                  <a:lnTo>
                    <a:pt x="877" y="1021"/>
                  </a:lnTo>
                  <a:lnTo>
                    <a:pt x="685" y="931"/>
                  </a:lnTo>
                  <a:lnTo>
                    <a:pt x="655" y="907"/>
                  </a:lnTo>
                  <a:lnTo>
                    <a:pt x="721" y="876"/>
                  </a:lnTo>
                  <a:lnTo>
                    <a:pt x="655" y="846"/>
                  </a:lnTo>
                  <a:lnTo>
                    <a:pt x="612" y="774"/>
                  </a:lnTo>
                  <a:lnTo>
                    <a:pt x="643" y="708"/>
                  </a:lnTo>
                  <a:lnTo>
                    <a:pt x="600" y="660"/>
                  </a:lnTo>
                  <a:lnTo>
                    <a:pt x="552" y="642"/>
                  </a:lnTo>
                  <a:lnTo>
                    <a:pt x="528" y="594"/>
                  </a:lnTo>
                  <a:lnTo>
                    <a:pt x="510" y="570"/>
                  </a:lnTo>
                  <a:lnTo>
                    <a:pt x="552" y="552"/>
                  </a:lnTo>
                  <a:lnTo>
                    <a:pt x="637" y="564"/>
                  </a:lnTo>
                  <a:lnTo>
                    <a:pt x="721" y="576"/>
                  </a:lnTo>
                  <a:lnTo>
                    <a:pt x="763" y="570"/>
                  </a:lnTo>
                  <a:lnTo>
                    <a:pt x="931" y="696"/>
                  </a:lnTo>
                  <a:lnTo>
                    <a:pt x="1091" y="850"/>
                  </a:lnTo>
                  <a:lnTo>
                    <a:pt x="1073" y="685"/>
                  </a:lnTo>
                  <a:lnTo>
                    <a:pt x="1009" y="566"/>
                  </a:lnTo>
                  <a:lnTo>
                    <a:pt x="945" y="393"/>
                  </a:lnTo>
                  <a:lnTo>
                    <a:pt x="1054" y="265"/>
                  </a:lnTo>
                  <a:lnTo>
                    <a:pt x="1137" y="45"/>
                  </a:lnTo>
                  <a:lnTo>
                    <a:pt x="1249" y="0"/>
                  </a:lnTo>
                  <a:lnTo>
                    <a:pt x="1338" y="137"/>
                  </a:lnTo>
                  <a:lnTo>
                    <a:pt x="1466" y="292"/>
                  </a:lnTo>
                  <a:lnTo>
                    <a:pt x="1502" y="411"/>
                  </a:lnTo>
                  <a:lnTo>
                    <a:pt x="1475" y="548"/>
                  </a:lnTo>
                  <a:lnTo>
                    <a:pt x="1347" y="768"/>
                  </a:lnTo>
                  <a:lnTo>
                    <a:pt x="1567" y="630"/>
                  </a:lnTo>
                  <a:lnTo>
                    <a:pt x="1687" y="462"/>
                  </a:lnTo>
                  <a:lnTo>
                    <a:pt x="1795" y="365"/>
                  </a:lnTo>
                  <a:lnTo>
                    <a:pt x="1940" y="239"/>
                  </a:lnTo>
                  <a:lnTo>
                    <a:pt x="2245" y="150"/>
                  </a:lnTo>
                  <a:lnTo>
                    <a:pt x="2498" y="138"/>
                  </a:lnTo>
                  <a:lnTo>
                    <a:pt x="2618" y="180"/>
                  </a:lnTo>
                  <a:lnTo>
                    <a:pt x="2815" y="138"/>
                  </a:lnTo>
                  <a:lnTo>
                    <a:pt x="3050" y="150"/>
                  </a:lnTo>
                  <a:lnTo>
                    <a:pt x="3176" y="168"/>
                  </a:lnTo>
                  <a:lnTo>
                    <a:pt x="3140" y="210"/>
                  </a:lnTo>
                  <a:lnTo>
                    <a:pt x="3116" y="192"/>
                  </a:lnTo>
                  <a:lnTo>
                    <a:pt x="2990" y="210"/>
                  </a:lnTo>
                  <a:lnTo>
                    <a:pt x="2906" y="263"/>
                  </a:lnTo>
                  <a:lnTo>
                    <a:pt x="2834" y="377"/>
                  </a:lnTo>
                  <a:lnTo>
                    <a:pt x="2768" y="534"/>
                  </a:lnTo>
                  <a:lnTo>
                    <a:pt x="2702" y="648"/>
                  </a:lnTo>
                  <a:lnTo>
                    <a:pt x="2738" y="726"/>
                  </a:lnTo>
                  <a:lnTo>
                    <a:pt x="2582" y="828"/>
                  </a:lnTo>
                  <a:lnTo>
                    <a:pt x="2444" y="913"/>
                  </a:lnTo>
                  <a:lnTo>
                    <a:pt x="2234" y="1009"/>
                  </a:lnTo>
                  <a:lnTo>
                    <a:pt x="2096" y="1063"/>
                  </a:lnTo>
                  <a:lnTo>
                    <a:pt x="1963" y="1075"/>
                  </a:lnTo>
                  <a:lnTo>
                    <a:pt x="2035" y="1117"/>
                  </a:lnTo>
                  <a:lnTo>
                    <a:pt x="2257" y="1111"/>
                  </a:lnTo>
                  <a:lnTo>
                    <a:pt x="2545" y="1135"/>
                  </a:lnTo>
                  <a:lnTo>
                    <a:pt x="2600" y="1207"/>
                  </a:lnTo>
                  <a:lnTo>
                    <a:pt x="2726" y="1303"/>
                  </a:lnTo>
                  <a:lnTo>
                    <a:pt x="2894" y="1441"/>
                  </a:lnTo>
                  <a:lnTo>
                    <a:pt x="2984" y="1471"/>
                  </a:lnTo>
                  <a:lnTo>
                    <a:pt x="3122" y="1555"/>
                  </a:lnTo>
                  <a:lnTo>
                    <a:pt x="3188" y="1543"/>
                  </a:lnTo>
                  <a:lnTo>
                    <a:pt x="3032" y="1585"/>
                  </a:lnTo>
                  <a:lnTo>
                    <a:pt x="3026" y="1585"/>
                  </a:lnTo>
                  <a:lnTo>
                    <a:pt x="3008" y="1591"/>
                  </a:lnTo>
                  <a:lnTo>
                    <a:pt x="2984" y="1591"/>
                  </a:lnTo>
                  <a:lnTo>
                    <a:pt x="2960" y="1597"/>
                  </a:lnTo>
                  <a:lnTo>
                    <a:pt x="2906" y="1603"/>
                  </a:lnTo>
                  <a:lnTo>
                    <a:pt x="2882" y="1609"/>
                  </a:lnTo>
                  <a:lnTo>
                    <a:pt x="2864" y="1609"/>
                  </a:lnTo>
                  <a:lnTo>
                    <a:pt x="2846" y="1609"/>
                  </a:lnTo>
                  <a:lnTo>
                    <a:pt x="2828" y="1609"/>
                  </a:lnTo>
                  <a:lnTo>
                    <a:pt x="2774" y="1615"/>
                  </a:lnTo>
                  <a:lnTo>
                    <a:pt x="2750" y="1615"/>
                  </a:lnTo>
                  <a:lnTo>
                    <a:pt x="2726" y="1621"/>
                  </a:lnTo>
                  <a:lnTo>
                    <a:pt x="2714" y="1621"/>
                  </a:lnTo>
                  <a:lnTo>
                    <a:pt x="2708" y="1621"/>
                  </a:lnTo>
                  <a:lnTo>
                    <a:pt x="2606" y="1657"/>
                  </a:lnTo>
                  <a:lnTo>
                    <a:pt x="2594" y="1657"/>
                  </a:lnTo>
                  <a:lnTo>
                    <a:pt x="2569" y="1657"/>
                  </a:lnTo>
                  <a:lnTo>
                    <a:pt x="2533" y="1663"/>
                  </a:lnTo>
                  <a:lnTo>
                    <a:pt x="2486" y="1669"/>
                  </a:lnTo>
                  <a:lnTo>
                    <a:pt x="2444" y="1675"/>
                  </a:lnTo>
                  <a:lnTo>
                    <a:pt x="2408" y="1681"/>
                  </a:lnTo>
                  <a:lnTo>
                    <a:pt x="2378" y="1687"/>
                  </a:lnTo>
                  <a:lnTo>
                    <a:pt x="2366" y="1699"/>
                  </a:lnTo>
                  <a:lnTo>
                    <a:pt x="2360" y="1705"/>
                  </a:lnTo>
                  <a:lnTo>
                    <a:pt x="2342" y="1705"/>
                  </a:lnTo>
                  <a:lnTo>
                    <a:pt x="2305" y="1687"/>
                  </a:lnTo>
                  <a:lnTo>
                    <a:pt x="2275" y="1669"/>
                  </a:lnTo>
                  <a:lnTo>
                    <a:pt x="2263" y="1663"/>
                  </a:lnTo>
                  <a:lnTo>
                    <a:pt x="2257" y="1657"/>
                  </a:lnTo>
                  <a:lnTo>
                    <a:pt x="2017" y="1585"/>
                  </a:lnTo>
                  <a:lnTo>
                    <a:pt x="1844" y="1489"/>
                  </a:lnTo>
                  <a:lnTo>
                    <a:pt x="1711" y="1453"/>
                  </a:lnTo>
                  <a:lnTo>
                    <a:pt x="1856" y="1693"/>
                  </a:lnTo>
                  <a:lnTo>
                    <a:pt x="1880" y="1844"/>
                  </a:lnTo>
                  <a:lnTo>
                    <a:pt x="1856" y="1994"/>
                  </a:lnTo>
                  <a:lnTo>
                    <a:pt x="1771" y="1922"/>
                  </a:lnTo>
                  <a:lnTo>
                    <a:pt x="1616" y="1795"/>
                  </a:lnTo>
                  <a:lnTo>
                    <a:pt x="1531" y="1753"/>
                  </a:lnTo>
                  <a:lnTo>
                    <a:pt x="1483" y="1633"/>
                  </a:lnTo>
                  <a:lnTo>
                    <a:pt x="1411" y="1477"/>
                  </a:lnTo>
                  <a:lnTo>
                    <a:pt x="1358" y="1381"/>
                  </a:lnTo>
                  <a:lnTo>
                    <a:pt x="1219" y="1291"/>
                  </a:lnTo>
                  <a:lnTo>
                    <a:pt x="1147" y="1279"/>
                  </a:lnTo>
                  <a:lnTo>
                    <a:pt x="127" y="2006"/>
                  </a:lnTo>
                  <a:lnTo>
                    <a:pt x="0" y="2024"/>
                  </a:lnTo>
                  <a:lnTo>
                    <a:pt x="865" y="1429"/>
                  </a:lnTo>
                  <a:lnTo>
                    <a:pt x="865" y="1429"/>
                  </a:lnTo>
                  <a:close/>
                </a:path>
              </a:pathLst>
            </a:custGeom>
            <a:gradFill rotWithShape="0">
              <a:gsLst>
                <a:gs pos="0">
                  <a:schemeClr val="bg2"/>
                </a:gs>
                <a:gs pos="100000">
                  <a:schemeClr val="bg1"/>
                </a:gs>
              </a:gsLst>
              <a:lin ang="27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14354" name="Freeform 18"/>
            <p:cNvSpPr>
              <a:spLocks/>
            </p:cNvSpPr>
            <p:nvPr/>
          </p:nvSpPr>
          <p:spPr bwMode="hidden">
            <a:xfrm>
              <a:off x="1344" y="293"/>
              <a:ext cx="2144" cy="1787"/>
            </a:xfrm>
            <a:custGeom>
              <a:avLst/>
              <a:gdLst/>
              <a:ahLst/>
              <a:cxnLst>
                <a:cxn ang="0">
                  <a:pos x="318" y="1078"/>
                </a:cxn>
                <a:cxn ang="0">
                  <a:pos x="217" y="928"/>
                </a:cxn>
                <a:cxn ang="0">
                  <a:pos x="102" y="808"/>
                </a:cxn>
                <a:cxn ang="0">
                  <a:pos x="36" y="742"/>
                </a:cxn>
                <a:cxn ang="0">
                  <a:pos x="0" y="700"/>
                </a:cxn>
                <a:cxn ang="0">
                  <a:pos x="270" y="958"/>
                </a:cxn>
                <a:cxn ang="0">
                  <a:pos x="294" y="1006"/>
                </a:cxn>
                <a:cxn ang="0">
                  <a:pos x="367" y="670"/>
                </a:cxn>
                <a:cxn ang="0">
                  <a:pos x="379" y="411"/>
                </a:cxn>
                <a:cxn ang="0">
                  <a:pos x="347" y="118"/>
                </a:cxn>
                <a:cxn ang="0">
                  <a:pos x="393" y="0"/>
                </a:cxn>
                <a:cxn ang="0">
                  <a:pos x="397" y="357"/>
                </a:cxn>
                <a:cxn ang="0">
                  <a:pos x="421" y="609"/>
                </a:cxn>
                <a:cxn ang="0">
                  <a:pos x="385" y="826"/>
                </a:cxn>
                <a:cxn ang="0">
                  <a:pos x="385" y="1036"/>
                </a:cxn>
                <a:cxn ang="0">
                  <a:pos x="877" y="784"/>
                </a:cxn>
                <a:cxn ang="0">
                  <a:pos x="1309" y="555"/>
                </a:cxn>
                <a:cxn ang="0">
                  <a:pos x="1802" y="249"/>
                </a:cxn>
                <a:cxn ang="0">
                  <a:pos x="2096" y="69"/>
                </a:cxn>
                <a:cxn ang="0">
                  <a:pos x="1814" y="279"/>
                </a:cxn>
                <a:cxn ang="0">
                  <a:pos x="1453" y="501"/>
                </a:cxn>
                <a:cxn ang="0">
                  <a:pos x="1123" y="700"/>
                </a:cxn>
                <a:cxn ang="0">
                  <a:pos x="739" y="898"/>
                </a:cxn>
                <a:cxn ang="0">
                  <a:pos x="463" y="1084"/>
                </a:cxn>
                <a:cxn ang="0">
                  <a:pos x="817" y="1193"/>
                </a:cxn>
                <a:cxn ang="0">
                  <a:pos x="1285" y="1187"/>
                </a:cxn>
                <a:cxn ang="0">
                  <a:pos x="1916" y="1396"/>
                </a:cxn>
                <a:cxn ang="0">
                  <a:pos x="2144" y="1420"/>
                </a:cxn>
                <a:cxn ang="0">
                  <a:pos x="1814" y="1408"/>
                </a:cxn>
                <a:cxn ang="0">
                  <a:pos x="1435" y="1288"/>
                </a:cxn>
                <a:cxn ang="0">
                  <a:pos x="1219" y="1229"/>
                </a:cxn>
                <a:cxn ang="0">
                  <a:pos x="799" y="1223"/>
                </a:cxn>
                <a:cxn ang="0">
                  <a:pos x="505" y="1145"/>
                </a:cxn>
                <a:cxn ang="0">
                  <a:pos x="733" y="1378"/>
                </a:cxn>
                <a:cxn ang="0">
                  <a:pos x="877" y="1619"/>
                </a:cxn>
                <a:cxn ang="0">
                  <a:pos x="1009" y="1787"/>
                </a:cxn>
                <a:cxn ang="0">
                  <a:pos x="817" y="1607"/>
                </a:cxn>
                <a:cxn ang="0">
                  <a:pos x="673" y="1372"/>
                </a:cxn>
                <a:cxn ang="0">
                  <a:pos x="415" y="1109"/>
                </a:cxn>
                <a:cxn ang="0">
                  <a:pos x="318" y="1078"/>
                </a:cxn>
                <a:cxn ang="0">
                  <a:pos x="318" y="1078"/>
                </a:cxn>
              </a:cxnLst>
              <a:rect l="0" t="0" r="r" b="b"/>
              <a:pathLst>
                <a:path w="2144" h="1787">
                  <a:moveTo>
                    <a:pt x="318" y="1078"/>
                  </a:moveTo>
                  <a:lnTo>
                    <a:pt x="217" y="928"/>
                  </a:lnTo>
                  <a:lnTo>
                    <a:pt x="102" y="808"/>
                  </a:lnTo>
                  <a:lnTo>
                    <a:pt x="36" y="742"/>
                  </a:lnTo>
                  <a:lnTo>
                    <a:pt x="0" y="700"/>
                  </a:lnTo>
                  <a:lnTo>
                    <a:pt x="270" y="958"/>
                  </a:lnTo>
                  <a:lnTo>
                    <a:pt x="294" y="1006"/>
                  </a:lnTo>
                  <a:lnTo>
                    <a:pt x="367" y="670"/>
                  </a:lnTo>
                  <a:lnTo>
                    <a:pt x="379" y="411"/>
                  </a:lnTo>
                  <a:lnTo>
                    <a:pt x="347" y="118"/>
                  </a:lnTo>
                  <a:lnTo>
                    <a:pt x="393" y="0"/>
                  </a:lnTo>
                  <a:lnTo>
                    <a:pt x="397" y="357"/>
                  </a:lnTo>
                  <a:lnTo>
                    <a:pt x="421" y="609"/>
                  </a:lnTo>
                  <a:lnTo>
                    <a:pt x="385" y="826"/>
                  </a:lnTo>
                  <a:lnTo>
                    <a:pt x="385" y="1036"/>
                  </a:lnTo>
                  <a:lnTo>
                    <a:pt x="877" y="784"/>
                  </a:lnTo>
                  <a:lnTo>
                    <a:pt x="1309" y="555"/>
                  </a:lnTo>
                  <a:lnTo>
                    <a:pt x="1802" y="249"/>
                  </a:lnTo>
                  <a:lnTo>
                    <a:pt x="2096" y="69"/>
                  </a:lnTo>
                  <a:lnTo>
                    <a:pt x="1814" y="279"/>
                  </a:lnTo>
                  <a:lnTo>
                    <a:pt x="1453" y="501"/>
                  </a:lnTo>
                  <a:lnTo>
                    <a:pt x="1123" y="700"/>
                  </a:lnTo>
                  <a:lnTo>
                    <a:pt x="739" y="898"/>
                  </a:lnTo>
                  <a:lnTo>
                    <a:pt x="463" y="1084"/>
                  </a:lnTo>
                  <a:lnTo>
                    <a:pt x="817" y="1193"/>
                  </a:lnTo>
                  <a:lnTo>
                    <a:pt x="1285" y="1187"/>
                  </a:lnTo>
                  <a:lnTo>
                    <a:pt x="1916" y="1396"/>
                  </a:lnTo>
                  <a:lnTo>
                    <a:pt x="2144" y="1420"/>
                  </a:lnTo>
                  <a:lnTo>
                    <a:pt x="1814" y="1408"/>
                  </a:lnTo>
                  <a:lnTo>
                    <a:pt x="1435" y="1288"/>
                  </a:lnTo>
                  <a:lnTo>
                    <a:pt x="1219" y="1229"/>
                  </a:lnTo>
                  <a:lnTo>
                    <a:pt x="799" y="1223"/>
                  </a:lnTo>
                  <a:lnTo>
                    <a:pt x="505" y="1145"/>
                  </a:lnTo>
                  <a:lnTo>
                    <a:pt x="733" y="1378"/>
                  </a:lnTo>
                  <a:lnTo>
                    <a:pt x="877" y="1619"/>
                  </a:lnTo>
                  <a:lnTo>
                    <a:pt x="1009" y="1787"/>
                  </a:lnTo>
                  <a:lnTo>
                    <a:pt x="817" y="1607"/>
                  </a:lnTo>
                  <a:lnTo>
                    <a:pt x="673" y="1372"/>
                  </a:lnTo>
                  <a:lnTo>
                    <a:pt x="415" y="1109"/>
                  </a:lnTo>
                  <a:lnTo>
                    <a:pt x="318" y="1078"/>
                  </a:lnTo>
                  <a:lnTo>
                    <a:pt x="318" y="1078"/>
                  </a:lnTo>
                  <a:close/>
                </a:path>
              </a:pathLst>
            </a:custGeom>
            <a:gradFill rotWithShape="0">
              <a:gsLst>
                <a:gs pos="0">
                  <a:schemeClr val="accent2"/>
                </a:gs>
                <a:gs pos="100000">
                  <a:schemeClr val="bg1"/>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14355" name="Freeform 19"/>
            <p:cNvSpPr>
              <a:spLocks/>
            </p:cNvSpPr>
            <p:nvPr/>
          </p:nvSpPr>
          <p:spPr bwMode="hidden">
            <a:xfrm>
              <a:off x="2932" y="1728"/>
              <a:ext cx="2828" cy="2366"/>
            </a:xfrm>
            <a:custGeom>
              <a:avLst/>
              <a:gdLst/>
              <a:ahLst/>
              <a:cxnLst>
                <a:cxn ang="0">
                  <a:pos x="1814" y="606"/>
                </a:cxn>
                <a:cxn ang="0">
                  <a:pos x="1615" y="252"/>
                </a:cxn>
                <a:cxn ang="0">
                  <a:pos x="1345" y="132"/>
                </a:cxn>
                <a:cxn ang="0">
                  <a:pos x="1381" y="492"/>
                </a:cxn>
                <a:cxn ang="0">
                  <a:pos x="955" y="221"/>
                </a:cxn>
                <a:cxn ang="0">
                  <a:pos x="877" y="161"/>
                </a:cxn>
                <a:cxn ang="0">
                  <a:pos x="841" y="167"/>
                </a:cxn>
                <a:cxn ang="0">
                  <a:pos x="720" y="161"/>
                </a:cxn>
                <a:cxn ang="0">
                  <a:pos x="613" y="144"/>
                </a:cxn>
                <a:cxn ang="0">
                  <a:pos x="492" y="161"/>
                </a:cxn>
                <a:cxn ang="0">
                  <a:pos x="432" y="150"/>
                </a:cxn>
                <a:cxn ang="0">
                  <a:pos x="342" y="138"/>
                </a:cxn>
                <a:cxn ang="0">
                  <a:pos x="246" y="126"/>
                </a:cxn>
                <a:cxn ang="0">
                  <a:pos x="174" y="114"/>
                </a:cxn>
                <a:cxn ang="0">
                  <a:pos x="216" y="240"/>
                </a:cxn>
                <a:cxn ang="0">
                  <a:pos x="607" y="588"/>
                </a:cxn>
                <a:cxn ang="0">
                  <a:pos x="1177" y="817"/>
                </a:cxn>
                <a:cxn ang="0">
                  <a:pos x="972" y="871"/>
                </a:cxn>
                <a:cxn ang="0">
                  <a:pos x="492" y="1111"/>
                </a:cxn>
                <a:cxn ang="0">
                  <a:pos x="276" y="1441"/>
                </a:cxn>
                <a:cxn ang="0">
                  <a:pos x="42" y="1441"/>
                </a:cxn>
                <a:cxn ang="0">
                  <a:pos x="367" y="1585"/>
                </a:cxn>
                <a:cxn ang="0">
                  <a:pos x="949" y="1712"/>
                </a:cxn>
                <a:cxn ang="0">
                  <a:pos x="1519" y="1537"/>
                </a:cxn>
                <a:cxn ang="0">
                  <a:pos x="1735" y="1513"/>
                </a:cxn>
                <a:cxn ang="0">
                  <a:pos x="1723" y="1802"/>
                </a:cxn>
                <a:cxn ang="0">
                  <a:pos x="2042" y="2229"/>
                </a:cxn>
                <a:cxn ang="0">
                  <a:pos x="2191" y="2133"/>
                </a:cxn>
                <a:cxn ang="0">
                  <a:pos x="2270" y="1970"/>
                </a:cxn>
                <a:cxn ang="0">
                  <a:pos x="2233" y="1573"/>
                </a:cxn>
                <a:cxn ang="0">
                  <a:pos x="2294" y="1483"/>
                </a:cxn>
                <a:cxn ang="0">
                  <a:pos x="2588" y="1688"/>
                </a:cxn>
                <a:cxn ang="0">
                  <a:pos x="2695" y="1682"/>
                </a:cxn>
                <a:cxn ang="0">
                  <a:pos x="2588" y="1543"/>
                </a:cxn>
                <a:cxn ang="0">
                  <a:pos x="2510" y="1357"/>
                </a:cxn>
                <a:cxn ang="0">
                  <a:pos x="2354" y="1184"/>
                </a:cxn>
                <a:cxn ang="0">
                  <a:pos x="2102" y="931"/>
                </a:cxn>
                <a:cxn ang="0">
                  <a:pos x="2137" y="907"/>
                </a:cxn>
                <a:cxn ang="0">
                  <a:pos x="2215" y="871"/>
                </a:cxn>
                <a:cxn ang="0">
                  <a:pos x="2324" y="817"/>
                </a:cxn>
                <a:cxn ang="0">
                  <a:pos x="2372" y="787"/>
                </a:cxn>
                <a:cxn ang="0">
                  <a:pos x="2078" y="865"/>
                </a:cxn>
              </a:cxnLst>
              <a:rect l="0" t="0" r="r" b="b"/>
              <a:pathLst>
                <a:path w="2828" h="2366">
                  <a:moveTo>
                    <a:pt x="2006" y="835"/>
                  </a:moveTo>
                  <a:lnTo>
                    <a:pt x="1873" y="715"/>
                  </a:lnTo>
                  <a:lnTo>
                    <a:pt x="1814" y="606"/>
                  </a:lnTo>
                  <a:lnTo>
                    <a:pt x="1747" y="438"/>
                  </a:lnTo>
                  <a:lnTo>
                    <a:pt x="1699" y="312"/>
                  </a:lnTo>
                  <a:lnTo>
                    <a:pt x="1615" y="252"/>
                  </a:lnTo>
                  <a:lnTo>
                    <a:pt x="1453" y="84"/>
                  </a:lnTo>
                  <a:lnTo>
                    <a:pt x="1375" y="0"/>
                  </a:lnTo>
                  <a:lnTo>
                    <a:pt x="1345" y="132"/>
                  </a:lnTo>
                  <a:lnTo>
                    <a:pt x="1369" y="294"/>
                  </a:lnTo>
                  <a:lnTo>
                    <a:pt x="1513" y="558"/>
                  </a:lnTo>
                  <a:lnTo>
                    <a:pt x="1381" y="492"/>
                  </a:lnTo>
                  <a:lnTo>
                    <a:pt x="1201" y="360"/>
                  </a:lnTo>
                  <a:lnTo>
                    <a:pt x="961" y="227"/>
                  </a:lnTo>
                  <a:lnTo>
                    <a:pt x="955" y="221"/>
                  </a:lnTo>
                  <a:lnTo>
                    <a:pt x="949" y="215"/>
                  </a:lnTo>
                  <a:lnTo>
                    <a:pt x="913" y="185"/>
                  </a:lnTo>
                  <a:lnTo>
                    <a:pt x="877" y="161"/>
                  </a:lnTo>
                  <a:lnTo>
                    <a:pt x="859" y="156"/>
                  </a:lnTo>
                  <a:lnTo>
                    <a:pt x="853" y="161"/>
                  </a:lnTo>
                  <a:lnTo>
                    <a:pt x="841" y="167"/>
                  </a:lnTo>
                  <a:lnTo>
                    <a:pt x="810" y="173"/>
                  </a:lnTo>
                  <a:lnTo>
                    <a:pt x="768" y="167"/>
                  </a:lnTo>
                  <a:lnTo>
                    <a:pt x="720" y="161"/>
                  </a:lnTo>
                  <a:lnTo>
                    <a:pt x="678" y="156"/>
                  </a:lnTo>
                  <a:lnTo>
                    <a:pt x="637" y="150"/>
                  </a:lnTo>
                  <a:lnTo>
                    <a:pt x="613" y="144"/>
                  </a:lnTo>
                  <a:lnTo>
                    <a:pt x="601" y="144"/>
                  </a:lnTo>
                  <a:lnTo>
                    <a:pt x="498" y="161"/>
                  </a:lnTo>
                  <a:lnTo>
                    <a:pt x="492" y="161"/>
                  </a:lnTo>
                  <a:lnTo>
                    <a:pt x="480" y="156"/>
                  </a:lnTo>
                  <a:lnTo>
                    <a:pt x="456" y="156"/>
                  </a:lnTo>
                  <a:lnTo>
                    <a:pt x="432" y="150"/>
                  </a:lnTo>
                  <a:lnTo>
                    <a:pt x="379" y="144"/>
                  </a:lnTo>
                  <a:lnTo>
                    <a:pt x="361" y="138"/>
                  </a:lnTo>
                  <a:lnTo>
                    <a:pt x="342" y="138"/>
                  </a:lnTo>
                  <a:lnTo>
                    <a:pt x="324" y="138"/>
                  </a:lnTo>
                  <a:lnTo>
                    <a:pt x="300" y="132"/>
                  </a:lnTo>
                  <a:lnTo>
                    <a:pt x="246" y="126"/>
                  </a:lnTo>
                  <a:lnTo>
                    <a:pt x="216" y="120"/>
                  </a:lnTo>
                  <a:lnTo>
                    <a:pt x="192" y="120"/>
                  </a:lnTo>
                  <a:lnTo>
                    <a:pt x="174" y="114"/>
                  </a:lnTo>
                  <a:lnTo>
                    <a:pt x="168" y="114"/>
                  </a:lnTo>
                  <a:lnTo>
                    <a:pt x="6" y="120"/>
                  </a:lnTo>
                  <a:lnTo>
                    <a:pt x="216" y="240"/>
                  </a:lnTo>
                  <a:lnTo>
                    <a:pt x="306" y="294"/>
                  </a:lnTo>
                  <a:lnTo>
                    <a:pt x="480" y="462"/>
                  </a:lnTo>
                  <a:lnTo>
                    <a:pt x="607" y="588"/>
                  </a:lnTo>
                  <a:lnTo>
                    <a:pt x="655" y="672"/>
                  </a:lnTo>
                  <a:lnTo>
                    <a:pt x="949" y="769"/>
                  </a:lnTo>
                  <a:lnTo>
                    <a:pt x="1177" y="817"/>
                  </a:lnTo>
                  <a:lnTo>
                    <a:pt x="1249" y="871"/>
                  </a:lnTo>
                  <a:lnTo>
                    <a:pt x="1117" y="853"/>
                  </a:lnTo>
                  <a:lnTo>
                    <a:pt x="972" y="871"/>
                  </a:lnTo>
                  <a:lnTo>
                    <a:pt x="756" y="919"/>
                  </a:lnTo>
                  <a:lnTo>
                    <a:pt x="619" y="961"/>
                  </a:lnTo>
                  <a:lnTo>
                    <a:pt x="492" y="1111"/>
                  </a:lnTo>
                  <a:lnTo>
                    <a:pt x="420" y="1214"/>
                  </a:lnTo>
                  <a:lnTo>
                    <a:pt x="348" y="1345"/>
                  </a:lnTo>
                  <a:lnTo>
                    <a:pt x="276" y="1441"/>
                  </a:lnTo>
                  <a:lnTo>
                    <a:pt x="192" y="1471"/>
                  </a:lnTo>
                  <a:lnTo>
                    <a:pt x="66" y="1465"/>
                  </a:lnTo>
                  <a:lnTo>
                    <a:pt x="42" y="1441"/>
                  </a:lnTo>
                  <a:lnTo>
                    <a:pt x="0" y="1471"/>
                  </a:lnTo>
                  <a:lnTo>
                    <a:pt x="126" y="1519"/>
                  </a:lnTo>
                  <a:lnTo>
                    <a:pt x="367" y="1585"/>
                  </a:lnTo>
                  <a:lnTo>
                    <a:pt x="570" y="1591"/>
                  </a:lnTo>
                  <a:lnTo>
                    <a:pt x="690" y="1664"/>
                  </a:lnTo>
                  <a:lnTo>
                    <a:pt x="949" y="1712"/>
                  </a:lnTo>
                  <a:lnTo>
                    <a:pt x="1260" y="1694"/>
                  </a:lnTo>
                  <a:lnTo>
                    <a:pt x="1411" y="1603"/>
                  </a:lnTo>
                  <a:lnTo>
                    <a:pt x="1519" y="1537"/>
                  </a:lnTo>
                  <a:lnTo>
                    <a:pt x="1645" y="1399"/>
                  </a:lnTo>
                  <a:lnTo>
                    <a:pt x="1699" y="1387"/>
                  </a:lnTo>
                  <a:lnTo>
                    <a:pt x="1735" y="1513"/>
                  </a:lnTo>
                  <a:lnTo>
                    <a:pt x="1729" y="1567"/>
                  </a:lnTo>
                  <a:lnTo>
                    <a:pt x="1723" y="1670"/>
                  </a:lnTo>
                  <a:lnTo>
                    <a:pt x="1723" y="1802"/>
                  </a:lnTo>
                  <a:lnTo>
                    <a:pt x="1831" y="1964"/>
                  </a:lnTo>
                  <a:lnTo>
                    <a:pt x="1957" y="2090"/>
                  </a:lnTo>
                  <a:lnTo>
                    <a:pt x="2042" y="2229"/>
                  </a:lnTo>
                  <a:lnTo>
                    <a:pt x="2155" y="2366"/>
                  </a:lnTo>
                  <a:lnTo>
                    <a:pt x="2161" y="2295"/>
                  </a:lnTo>
                  <a:lnTo>
                    <a:pt x="2191" y="2133"/>
                  </a:lnTo>
                  <a:lnTo>
                    <a:pt x="2215" y="2048"/>
                  </a:lnTo>
                  <a:lnTo>
                    <a:pt x="2258" y="2042"/>
                  </a:lnTo>
                  <a:lnTo>
                    <a:pt x="2270" y="1970"/>
                  </a:lnTo>
                  <a:lnTo>
                    <a:pt x="2342" y="1868"/>
                  </a:lnTo>
                  <a:lnTo>
                    <a:pt x="2324" y="1748"/>
                  </a:lnTo>
                  <a:lnTo>
                    <a:pt x="2233" y="1573"/>
                  </a:lnTo>
                  <a:lnTo>
                    <a:pt x="2209" y="1453"/>
                  </a:lnTo>
                  <a:lnTo>
                    <a:pt x="2209" y="1345"/>
                  </a:lnTo>
                  <a:lnTo>
                    <a:pt x="2294" y="1483"/>
                  </a:lnTo>
                  <a:lnTo>
                    <a:pt x="2461" y="1651"/>
                  </a:lnTo>
                  <a:lnTo>
                    <a:pt x="2504" y="1651"/>
                  </a:lnTo>
                  <a:lnTo>
                    <a:pt x="2588" y="1688"/>
                  </a:lnTo>
                  <a:lnTo>
                    <a:pt x="2678" y="1718"/>
                  </a:lnTo>
                  <a:lnTo>
                    <a:pt x="2720" y="1712"/>
                  </a:lnTo>
                  <a:lnTo>
                    <a:pt x="2695" y="1682"/>
                  </a:lnTo>
                  <a:lnTo>
                    <a:pt x="2678" y="1627"/>
                  </a:lnTo>
                  <a:lnTo>
                    <a:pt x="2630" y="1597"/>
                  </a:lnTo>
                  <a:lnTo>
                    <a:pt x="2588" y="1543"/>
                  </a:lnTo>
                  <a:lnTo>
                    <a:pt x="2618" y="1483"/>
                  </a:lnTo>
                  <a:lnTo>
                    <a:pt x="2576" y="1399"/>
                  </a:lnTo>
                  <a:lnTo>
                    <a:pt x="2510" y="1357"/>
                  </a:lnTo>
                  <a:lnTo>
                    <a:pt x="2576" y="1351"/>
                  </a:lnTo>
                  <a:lnTo>
                    <a:pt x="2552" y="1315"/>
                  </a:lnTo>
                  <a:lnTo>
                    <a:pt x="2354" y="1184"/>
                  </a:lnTo>
                  <a:lnTo>
                    <a:pt x="2252" y="1123"/>
                  </a:lnTo>
                  <a:lnTo>
                    <a:pt x="2173" y="1009"/>
                  </a:lnTo>
                  <a:lnTo>
                    <a:pt x="2102" y="931"/>
                  </a:lnTo>
                  <a:lnTo>
                    <a:pt x="2108" y="931"/>
                  </a:lnTo>
                  <a:lnTo>
                    <a:pt x="2114" y="925"/>
                  </a:lnTo>
                  <a:lnTo>
                    <a:pt x="2137" y="907"/>
                  </a:lnTo>
                  <a:lnTo>
                    <a:pt x="2167" y="883"/>
                  </a:lnTo>
                  <a:lnTo>
                    <a:pt x="2197" y="877"/>
                  </a:lnTo>
                  <a:lnTo>
                    <a:pt x="2215" y="871"/>
                  </a:lnTo>
                  <a:lnTo>
                    <a:pt x="2240" y="859"/>
                  </a:lnTo>
                  <a:lnTo>
                    <a:pt x="2300" y="829"/>
                  </a:lnTo>
                  <a:lnTo>
                    <a:pt x="2324" y="817"/>
                  </a:lnTo>
                  <a:lnTo>
                    <a:pt x="2348" y="799"/>
                  </a:lnTo>
                  <a:lnTo>
                    <a:pt x="2366" y="793"/>
                  </a:lnTo>
                  <a:lnTo>
                    <a:pt x="2372" y="787"/>
                  </a:lnTo>
                  <a:lnTo>
                    <a:pt x="2828" y="588"/>
                  </a:lnTo>
                  <a:lnTo>
                    <a:pt x="2828" y="528"/>
                  </a:lnTo>
                  <a:lnTo>
                    <a:pt x="2078" y="865"/>
                  </a:lnTo>
                  <a:lnTo>
                    <a:pt x="2006" y="835"/>
                  </a:lnTo>
                  <a:lnTo>
                    <a:pt x="2006" y="835"/>
                  </a:lnTo>
                  <a:close/>
                </a:path>
              </a:pathLst>
            </a:custGeom>
            <a:gradFill rotWithShape="0">
              <a:gsLst>
                <a:gs pos="0">
                  <a:schemeClr val="bg2"/>
                </a:gs>
                <a:gs pos="50000">
                  <a:schemeClr val="bg1"/>
                </a:gs>
                <a:gs pos="100000">
                  <a:schemeClr val="bg2"/>
                </a:gs>
              </a:gsLst>
              <a:lin ang="27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14356" name="Freeform 20"/>
            <p:cNvSpPr>
              <a:spLocks/>
            </p:cNvSpPr>
            <p:nvPr/>
          </p:nvSpPr>
          <p:spPr bwMode="hidden">
            <a:xfrm>
              <a:off x="3160" y="1860"/>
              <a:ext cx="2162" cy="1934"/>
            </a:xfrm>
            <a:custGeom>
              <a:avLst/>
              <a:gdLst/>
              <a:ahLst/>
              <a:cxnLst>
                <a:cxn ang="0">
                  <a:pos x="1842" y="851"/>
                </a:cxn>
                <a:cxn ang="0">
                  <a:pos x="1937" y="1019"/>
                </a:cxn>
                <a:cxn ang="0">
                  <a:pos x="2051" y="1168"/>
                </a:cxn>
                <a:cxn ang="0">
                  <a:pos x="2117" y="1246"/>
                </a:cxn>
                <a:cxn ang="0">
                  <a:pos x="2153" y="1294"/>
                </a:cxn>
                <a:cxn ang="0">
                  <a:pos x="1889" y="977"/>
                </a:cxn>
                <a:cxn ang="0">
                  <a:pos x="1860" y="929"/>
                </a:cxn>
                <a:cxn ang="0">
                  <a:pos x="1782" y="1240"/>
                </a:cxn>
                <a:cxn ang="0">
                  <a:pos x="1770" y="1486"/>
                </a:cxn>
                <a:cxn ang="0">
                  <a:pos x="1818" y="1906"/>
                </a:cxn>
                <a:cxn ang="0">
                  <a:pos x="1788" y="1930"/>
                </a:cxn>
                <a:cxn ang="0">
                  <a:pos x="1746" y="1534"/>
                </a:cxn>
                <a:cxn ang="0">
                  <a:pos x="1728" y="1288"/>
                </a:cxn>
                <a:cxn ang="0">
                  <a:pos x="1764" y="1085"/>
                </a:cxn>
                <a:cxn ang="0">
                  <a:pos x="1770" y="875"/>
                </a:cxn>
                <a:cxn ang="0">
                  <a:pos x="1268" y="1007"/>
                </a:cxn>
                <a:cxn ang="0">
                  <a:pos x="825" y="1132"/>
                </a:cxn>
                <a:cxn ang="0">
                  <a:pos x="323" y="1312"/>
                </a:cxn>
                <a:cxn ang="0">
                  <a:pos x="18" y="1420"/>
                </a:cxn>
                <a:cxn ang="0">
                  <a:pos x="311" y="1282"/>
                </a:cxn>
                <a:cxn ang="0">
                  <a:pos x="682" y="1144"/>
                </a:cxn>
                <a:cxn ang="0">
                  <a:pos x="1022" y="1037"/>
                </a:cxn>
                <a:cxn ang="0">
                  <a:pos x="1411" y="929"/>
                </a:cxn>
                <a:cxn ang="0">
                  <a:pos x="1692" y="815"/>
                </a:cxn>
                <a:cxn ang="0">
                  <a:pos x="1333" y="623"/>
                </a:cxn>
                <a:cxn ang="0">
                  <a:pos x="861" y="515"/>
                </a:cxn>
                <a:cxn ang="0">
                  <a:pos x="227" y="161"/>
                </a:cxn>
                <a:cxn ang="0">
                  <a:pos x="0" y="83"/>
                </a:cxn>
                <a:cxn ang="0">
                  <a:pos x="329" y="179"/>
                </a:cxn>
                <a:cxn ang="0">
                  <a:pos x="712" y="383"/>
                </a:cxn>
                <a:cxn ang="0">
                  <a:pos x="933" y="491"/>
                </a:cxn>
                <a:cxn ang="0">
                  <a:pos x="1351" y="593"/>
                </a:cxn>
                <a:cxn ang="0">
                  <a:pos x="1650" y="743"/>
                </a:cxn>
                <a:cxn ang="0">
                  <a:pos x="1423" y="461"/>
                </a:cxn>
                <a:cxn ang="0">
                  <a:pos x="1286" y="191"/>
                </a:cxn>
                <a:cxn ang="0">
                  <a:pos x="1154" y="0"/>
                </a:cxn>
                <a:cxn ang="0">
                  <a:pos x="1339" y="215"/>
                </a:cxn>
                <a:cxn ang="0">
                  <a:pos x="1489" y="485"/>
                </a:cxn>
                <a:cxn ang="0">
                  <a:pos x="1746" y="803"/>
                </a:cxn>
                <a:cxn ang="0">
                  <a:pos x="1842" y="851"/>
                </a:cxn>
                <a:cxn ang="0">
                  <a:pos x="1842" y="851"/>
                </a:cxn>
              </a:cxnLst>
              <a:rect l="0" t="0" r="r" b="b"/>
              <a:pathLst>
                <a:path w="2153" h="1930">
                  <a:moveTo>
                    <a:pt x="1842" y="851"/>
                  </a:moveTo>
                  <a:lnTo>
                    <a:pt x="1937" y="1019"/>
                  </a:lnTo>
                  <a:lnTo>
                    <a:pt x="2051" y="1168"/>
                  </a:lnTo>
                  <a:lnTo>
                    <a:pt x="2117" y="1246"/>
                  </a:lnTo>
                  <a:lnTo>
                    <a:pt x="2153" y="1294"/>
                  </a:lnTo>
                  <a:lnTo>
                    <a:pt x="1889" y="977"/>
                  </a:lnTo>
                  <a:lnTo>
                    <a:pt x="1860" y="929"/>
                  </a:lnTo>
                  <a:lnTo>
                    <a:pt x="1782" y="1240"/>
                  </a:lnTo>
                  <a:lnTo>
                    <a:pt x="1770" y="1486"/>
                  </a:lnTo>
                  <a:lnTo>
                    <a:pt x="1818" y="1906"/>
                  </a:lnTo>
                  <a:lnTo>
                    <a:pt x="1788" y="1930"/>
                  </a:lnTo>
                  <a:lnTo>
                    <a:pt x="1746" y="1534"/>
                  </a:lnTo>
                  <a:lnTo>
                    <a:pt x="1728" y="1288"/>
                  </a:lnTo>
                  <a:lnTo>
                    <a:pt x="1764" y="1085"/>
                  </a:lnTo>
                  <a:lnTo>
                    <a:pt x="1770" y="875"/>
                  </a:lnTo>
                  <a:lnTo>
                    <a:pt x="1268" y="1007"/>
                  </a:lnTo>
                  <a:lnTo>
                    <a:pt x="825" y="1132"/>
                  </a:lnTo>
                  <a:lnTo>
                    <a:pt x="323" y="1312"/>
                  </a:lnTo>
                  <a:lnTo>
                    <a:pt x="18" y="1420"/>
                  </a:lnTo>
                  <a:lnTo>
                    <a:pt x="311" y="1282"/>
                  </a:lnTo>
                  <a:lnTo>
                    <a:pt x="682" y="1144"/>
                  </a:lnTo>
                  <a:lnTo>
                    <a:pt x="1022" y="1037"/>
                  </a:lnTo>
                  <a:lnTo>
                    <a:pt x="1411" y="929"/>
                  </a:lnTo>
                  <a:lnTo>
                    <a:pt x="1692" y="815"/>
                  </a:lnTo>
                  <a:lnTo>
                    <a:pt x="1333" y="623"/>
                  </a:lnTo>
                  <a:lnTo>
                    <a:pt x="861" y="515"/>
                  </a:lnTo>
                  <a:lnTo>
                    <a:pt x="227" y="161"/>
                  </a:lnTo>
                  <a:lnTo>
                    <a:pt x="0" y="83"/>
                  </a:lnTo>
                  <a:lnTo>
                    <a:pt x="329" y="179"/>
                  </a:lnTo>
                  <a:lnTo>
                    <a:pt x="712" y="383"/>
                  </a:lnTo>
                  <a:lnTo>
                    <a:pt x="933" y="491"/>
                  </a:lnTo>
                  <a:lnTo>
                    <a:pt x="1351" y="593"/>
                  </a:lnTo>
                  <a:lnTo>
                    <a:pt x="1650" y="743"/>
                  </a:lnTo>
                  <a:lnTo>
                    <a:pt x="1423" y="461"/>
                  </a:lnTo>
                  <a:lnTo>
                    <a:pt x="1286" y="191"/>
                  </a:lnTo>
                  <a:lnTo>
                    <a:pt x="1154" y="0"/>
                  </a:lnTo>
                  <a:lnTo>
                    <a:pt x="1339" y="215"/>
                  </a:lnTo>
                  <a:lnTo>
                    <a:pt x="1489" y="485"/>
                  </a:lnTo>
                  <a:lnTo>
                    <a:pt x="1746" y="803"/>
                  </a:lnTo>
                  <a:lnTo>
                    <a:pt x="1842" y="851"/>
                  </a:lnTo>
                  <a:lnTo>
                    <a:pt x="1842" y="851"/>
                  </a:lnTo>
                  <a:close/>
                </a:path>
              </a:pathLst>
            </a:custGeom>
            <a:gradFill rotWithShape="0">
              <a:gsLst>
                <a:gs pos="0">
                  <a:schemeClr val="accent2"/>
                </a:gs>
                <a:gs pos="100000">
                  <a:schemeClr val="bg1"/>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grpSp>
      <p:sp>
        <p:nvSpPr>
          <p:cNvPr id="14357" name="Rectangle 21"/>
          <p:cNvSpPr>
            <a:spLocks noGrp="1" noChangeArrowheads="1"/>
          </p:cNvSpPr>
          <p:nvPr>
            <p:ph type="title"/>
          </p:nvPr>
        </p:nvSpPr>
        <p:spPr bwMode="auto">
          <a:xfrm>
            <a:off x="457200" y="277813"/>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14358" name="Rectangle 22"/>
          <p:cNvSpPr>
            <a:spLocks noGrp="1" noChangeArrowheads="1"/>
          </p:cNvSpPr>
          <p:nvPr>
            <p:ph type="body" idx="1"/>
          </p:nvPr>
        </p:nvSpPr>
        <p:spPr bwMode="auto">
          <a:xfrm>
            <a:off x="457200" y="1600200"/>
            <a:ext cx="82296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14359" name="Rectangle 23"/>
          <p:cNvSpPr>
            <a:spLocks noGrp="1" noChangeArrowheads="1"/>
          </p:cNvSpPr>
          <p:nvPr>
            <p:ph type="dt" sz="half" idx="2"/>
          </p:nvPr>
        </p:nvSpPr>
        <p:spPr bwMode="auto">
          <a:xfrm>
            <a:off x="457200" y="6248400"/>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fontAlgn="auto">
              <a:spcBef>
                <a:spcPts val="0"/>
              </a:spcBef>
              <a:spcAft>
                <a:spcPts val="0"/>
              </a:spcAft>
              <a:defRPr sz="1400">
                <a:effectLst>
                  <a:outerShdw blurRad="38100" dist="38100" dir="2700000" algn="tl">
                    <a:srgbClr val="000000"/>
                  </a:outerShdw>
                </a:effectLst>
                <a:latin typeface="+mn-lt"/>
                <a:cs typeface="+mn-cs"/>
              </a:defRPr>
            </a:lvl1pPr>
          </a:lstStyle>
          <a:p>
            <a:pPr>
              <a:defRPr/>
            </a:pPr>
            <a:fld id="{CC16D767-EB00-4B51-8E67-27BE77AF6B1A}" type="datetimeFigureOut">
              <a:rPr lang="ru-RU"/>
              <a:pPr>
                <a:defRPr/>
              </a:pPr>
              <a:t>23.02.2015</a:t>
            </a:fld>
            <a:endParaRPr lang="ru-RU"/>
          </a:p>
        </p:txBody>
      </p:sp>
      <p:sp>
        <p:nvSpPr>
          <p:cNvPr id="14360" name="Rectangle 24"/>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fontAlgn="auto">
              <a:spcBef>
                <a:spcPts val="0"/>
              </a:spcBef>
              <a:spcAft>
                <a:spcPts val="0"/>
              </a:spcAft>
              <a:defRPr sz="1400">
                <a:effectLst>
                  <a:outerShdw blurRad="38100" dist="38100" dir="2700000" algn="tl">
                    <a:srgbClr val="000000"/>
                  </a:outerShdw>
                </a:effectLst>
                <a:latin typeface="+mn-lt"/>
                <a:cs typeface="+mn-cs"/>
              </a:defRPr>
            </a:lvl1pPr>
          </a:lstStyle>
          <a:p>
            <a:pPr>
              <a:defRPr/>
            </a:pPr>
            <a:endParaRPr lang="ru-RU"/>
          </a:p>
        </p:txBody>
      </p:sp>
      <p:sp>
        <p:nvSpPr>
          <p:cNvPr id="14361" name="Rectangle 25"/>
          <p:cNvSpPr>
            <a:spLocks noGrp="1" noChangeArrowheads="1"/>
          </p:cNvSpPr>
          <p:nvPr>
            <p:ph type="sldNum" sz="quarter" idx="4"/>
          </p:nvPr>
        </p:nvSpPr>
        <p:spPr bwMode="auto">
          <a:xfrm>
            <a:off x="6553200" y="6248400"/>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fontAlgn="auto">
              <a:spcBef>
                <a:spcPts val="0"/>
              </a:spcBef>
              <a:spcAft>
                <a:spcPts val="0"/>
              </a:spcAft>
              <a:defRPr sz="1400">
                <a:effectLst>
                  <a:outerShdw blurRad="38100" dist="38100" dir="2700000" algn="tl">
                    <a:srgbClr val="000000"/>
                  </a:outerShdw>
                </a:effectLst>
                <a:latin typeface="+mn-lt"/>
                <a:cs typeface="+mn-cs"/>
              </a:defRPr>
            </a:lvl1pPr>
          </a:lstStyle>
          <a:p>
            <a:pPr>
              <a:defRPr/>
            </a:pPr>
            <a:fld id="{0C2CD570-E2C3-4609-8EC5-B75DEF642E43}" type="slidenum">
              <a:rPr lang="ru-RU"/>
              <a:pPr>
                <a:defRPr/>
              </a:pPr>
              <a:t>‹#›</a:t>
            </a:fld>
            <a:endParaRPr lang="ru-RU"/>
          </a:p>
        </p:txBody>
      </p:sp>
    </p:spTree>
  </p:cSld>
  <p:clrMap bg1="dk2" tx1="lt1" bg2="dk1" tx2="lt2" accent1="accent1" accent2="accent2" accent3="accent3" accent4="accent4" accent5="accent5" accent6="accent6" hlink="hlink" folHlink="folHlink"/>
  <p:sldLayoutIdLst>
    <p:sldLayoutId id="2147484337" r:id="rId1"/>
    <p:sldLayoutId id="2147484218" r:id="rId2"/>
    <p:sldLayoutId id="2147484217" r:id="rId3"/>
    <p:sldLayoutId id="2147484216" r:id="rId4"/>
    <p:sldLayoutId id="2147484215" r:id="rId5"/>
    <p:sldLayoutId id="2147484214" r:id="rId6"/>
    <p:sldLayoutId id="2147484338" r:id="rId7"/>
    <p:sldLayoutId id="2147484213" r:id="rId8"/>
    <p:sldLayoutId id="2147484212" r:id="rId9"/>
    <p:sldLayoutId id="2147484211" r:id="rId10"/>
    <p:sldLayoutId id="2147484210" r:id="rId11"/>
    <p:sldLayoutId id="2147484339" r:id="rId12"/>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path" presetSubtype="0" accel="50000" decel="50000" fill="hold" grpId="0" nodeType="withEffect">
                                  <p:stCondLst>
                                    <p:cond delay="0"/>
                                  </p:stCondLst>
                                  <p:iterate type="lt">
                                    <p:tmPct val="10000"/>
                                  </p:iterate>
                                  <p:childTnLst>
                                    <p:animMotion origin="layout" path="M 0.0 0.0  C 0.007 -0.01333  0.014 -0.028  0.021 -0.04667  C 0.04 -0.1  0.045 -0.152  0.031 -0.16  C 0.017 -0.16933  -0.01 -0.132  -0.029 -0.07867  C -0.039 -0.05067  -0.045 -0.024  -0.047 -0.004  C -0.05 0.012  -0.051 0.028  -0.051 0.04667  C -0.051 0.10667  -0.038 0.156  -0.023 0.156  C -0.008 0.156  0.005 0.10667  0.005 0.04667  C 0.005 0.01867  0.002 -0.008  -0.003 -0.02667  C -0.005 -0.04267  -0.01 -0.06  -0.016 -0.07733  C -0.036 -0.132  -0.063 -0.16933  -0.077 -0.16  C -0.091 -0.15067  -0.086 -0.1  -0.066 -0.04533  C -0.058 -0.02  -0.047 0.00133  -0.036 0.016  C -0.028 0.02933  -0.019 0.04133  -0.007 0.05333  C 0.029 0.092  0.065 0.10933  0.075 0.09333  C 0.084 0.07733  0.064 0.03333  0.028 -0.004  C 0.013 -0.02  -0.003 -0.032  -0.016 -0.04  C -0.028 -0.048  -0.043 -0.05467  -0.059 -0.05867  C -0.103 -0.072  -0.141 -0.068  -0.144 -0.04667  C -0.148 -0.02667  -0.115 0.0  -0.071 0.01333  C -0.051 0.01867  -0.032 0.02133  -0.017 0.02  C -0.004 0.02  0.01 0.01733  0.025 0.01333  C 0.069 0.0  0.102 -0.028  0.098 -0.048  C 0.095 -0.068  0.057 -0.07333  0.013 -0.06  C -0.008 -0.05333  -0.027 -0.044  -0.04 -0.03333  C -0.051 -0.02533  -0.062 -0.016  -0.074 -0.004  C -0.109 0.03467  -0.13 0.07733  -0.12 0.09333  C -0.111 0.10933  -0.074 0.092  -0.039 0.05467  C -0.022 0.036  -0.008 0.01733  0.0 0.0  Z" pathEditMode="relative">
                                      <p:cBhvr>
                                        <p:cTn id="6" dur="1299" fill="hold">
                                          <p:stCondLst>
                                            <p:cond delay="0"/>
                                          </p:stCondLst>
                                        </p:cTn>
                                        <p:tgtEl>
                                          <p:spTgt spid="14357"/>
                                        </p:tgtEl>
                                        <p:attrNameLst>
                                          <p:attrName>ppt_x</p:attrName>
                                          <p:attrName>ppt_y</p:attrName>
                                        </p:attrNameLst>
                                      </p:cBhvr>
                                    </p:animMotion>
                                  </p:childTnLst>
                                </p:cTn>
                              </p:par>
                            </p:childTnLst>
                          </p:cTn>
                        </p:par>
                      </p:childTnLst>
                    </p:cTn>
                  </p:par>
                  <p:par>
                    <p:cTn id="7" fill="hold">
                      <p:stCondLst>
                        <p:cond delay="indefinite"/>
                      </p:stCondLst>
                      <p:childTnLst>
                        <p:par>
                          <p:cTn id="8" fill="hold">
                            <p:stCondLst>
                              <p:cond delay="0"/>
                            </p:stCondLst>
                            <p:childTnLst>
                              <p:par>
                                <p:cTn id="9" presetID="37" presetClass="entr" presetSubtype="0" fill="hold" grpId="0" nodeType="clickEffect">
                                  <p:stCondLst>
                                    <p:cond delay="0"/>
                                  </p:stCondLst>
                                  <p:childTnLst>
                                    <p:set>
                                      <p:cBhvr>
                                        <p:cTn id="10" dur="1" fill="hold">
                                          <p:stCondLst>
                                            <p:cond delay="0"/>
                                          </p:stCondLst>
                                        </p:cTn>
                                        <p:tgtEl>
                                          <p:spTgt spid="14358">
                                            <p:txEl>
                                              <p:pRg st="0" end="0"/>
                                            </p:txEl>
                                          </p:spTgt>
                                        </p:tgtEl>
                                        <p:attrNameLst>
                                          <p:attrName>style.visibility</p:attrName>
                                        </p:attrNameLst>
                                      </p:cBhvr>
                                      <p:to>
                                        <p:strVal val="visible"/>
                                      </p:to>
                                    </p:set>
                                    <p:animEffect transition="in" filter="fade">
                                      <p:cBhvr>
                                        <p:cTn id="11" dur="1000"/>
                                        <p:tgtEl>
                                          <p:spTgt spid="14358">
                                            <p:txEl>
                                              <p:pRg st="0" end="0"/>
                                            </p:txEl>
                                          </p:spTgt>
                                        </p:tgtEl>
                                      </p:cBhvr>
                                    </p:animEffect>
                                    <p:anim calcmode="lin" valueType="num">
                                      <p:cBhvr>
                                        <p:cTn id="12" dur="1000" fill="hold"/>
                                        <p:tgtEl>
                                          <p:spTgt spid="14358">
                                            <p:txEl>
                                              <p:pRg st="0" end="0"/>
                                            </p:txEl>
                                          </p:spTgt>
                                        </p:tgtEl>
                                        <p:attrNameLst>
                                          <p:attrName>ppt_x</p:attrName>
                                        </p:attrNameLst>
                                      </p:cBhvr>
                                      <p:tavLst>
                                        <p:tav tm="0">
                                          <p:val>
                                            <p:strVal val="#ppt_x"/>
                                          </p:val>
                                        </p:tav>
                                        <p:tav tm="100000">
                                          <p:val>
                                            <p:strVal val="#ppt_x"/>
                                          </p:val>
                                        </p:tav>
                                      </p:tavLst>
                                    </p:anim>
                                    <p:anim calcmode="lin" valueType="num">
                                      <p:cBhvr>
                                        <p:cTn id="13" dur="898" decel="100000" fill="hold"/>
                                        <p:tgtEl>
                                          <p:spTgt spid="14358">
                                            <p:txEl>
                                              <p:pRg st="0" end="0"/>
                                            </p:txEl>
                                          </p:spTgt>
                                        </p:tgtEl>
                                        <p:attrNameLst>
                                          <p:attrName>ppt_y</p:attrName>
                                        </p:attrNameLst>
                                      </p:cBhvr>
                                      <p:tavLst>
                                        <p:tav tm="0">
                                          <p:val>
                                            <p:strVal val="#ppt_y+1"/>
                                          </p:val>
                                        </p:tav>
                                        <p:tav tm="100000">
                                          <p:val>
                                            <p:strVal val="#ppt_y-.03"/>
                                          </p:val>
                                        </p:tav>
                                      </p:tavLst>
                                    </p:anim>
                                    <p:anim calcmode="lin" valueType="num">
                                      <p:cBhvr>
                                        <p:cTn id="14" dur="100" accel="100000" fill="hold">
                                          <p:stCondLst>
                                            <p:cond delay="898"/>
                                          </p:stCondLst>
                                        </p:cTn>
                                        <p:tgtEl>
                                          <p:spTgt spid="14358">
                                            <p:txEl>
                                              <p:pRg st="0" end="0"/>
                                            </p:txEl>
                                          </p:spTgt>
                                        </p:tgtEl>
                                        <p:attrNameLst>
                                          <p:attrName>ppt_y</p:attrName>
                                        </p:attrNameLst>
                                      </p:cBhvr>
                                      <p:tavLst>
                                        <p:tav tm="0">
                                          <p:val>
                                            <p:strVal val="#ppt_y-.03"/>
                                          </p:val>
                                        </p:tav>
                                        <p:tav tm="100000">
                                          <p:val>
                                            <p:strVal val="#ppt_y"/>
                                          </p:val>
                                        </p:tav>
                                      </p:tavLst>
                                    </p:anim>
                                  </p:childTnLst>
                                </p:cTn>
                              </p:par>
                              <p:par>
                                <p:cTn id="15" presetID="37" presetClass="entr" presetSubtype="0" fill="hold" grpId="0" nodeType="withEffect">
                                  <p:stCondLst>
                                    <p:cond delay="0"/>
                                  </p:stCondLst>
                                  <p:childTnLst>
                                    <p:set>
                                      <p:cBhvr>
                                        <p:cTn id="16" dur="1" fill="hold">
                                          <p:stCondLst>
                                            <p:cond delay="0"/>
                                          </p:stCondLst>
                                        </p:cTn>
                                        <p:tgtEl>
                                          <p:spTgt spid="14358">
                                            <p:txEl>
                                              <p:pRg st="1" end="1"/>
                                            </p:txEl>
                                          </p:spTgt>
                                        </p:tgtEl>
                                        <p:attrNameLst>
                                          <p:attrName>style.visibility</p:attrName>
                                        </p:attrNameLst>
                                      </p:cBhvr>
                                      <p:to>
                                        <p:strVal val="visible"/>
                                      </p:to>
                                    </p:set>
                                    <p:animEffect transition="in" filter="fade">
                                      <p:cBhvr>
                                        <p:cTn id="17" dur="1000"/>
                                        <p:tgtEl>
                                          <p:spTgt spid="14358">
                                            <p:txEl>
                                              <p:pRg st="1" end="1"/>
                                            </p:txEl>
                                          </p:spTgt>
                                        </p:tgtEl>
                                      </p:cBhvr>
                                    </p:animEffect>
                                    <p:anim calcmode="lin" valueType="num">
                                      <p:cBhvr>
                                        <p:cTn id="18" dur="1000" fill="hold"/>
                                        <p:tgtEl>
                                          <p:spTgt spid="14358">
                                            <p:txEl>
                                              <p:pRg st="1" end="1"/>
                                            </p:txEl>
                                          </p:spTgt>
                                        </p:tgtEl>
                                        <p:attrNameLst>
                                          <p:attrName>ppt_x</p:attrName>
                                        </p:attrNameLst>
                                      </p:cBhvr>
                                      <p:tavLst>
                                        <p:tav tm="0">
                                          <p:val>
                                            <p:strVal val="#ppt_x"/>
                                          </p:val>
                                        </p:tav>
                                        <p:tav tm="100000">
                                          <p:val>
                                            <p:strVal val="#ppt_x"/>
                                          </p:val>
                                        </p:tav>
                                      </p:tavLst>
                                    </p:anim>
                                    <p:anim calcmode="lin" valueType="num">
                                      <p:cBhvr>
                                        <p:cTn id="19" dur="898" decel="100000" fill="hold"/>
                                        <p:tgtEl>
                                          <p:spTgt spid="14358">
                                            <p:txEl>
                                              <p:pRg st="1" end="1"/>
                                            </p:txEl>
                                          </p:spTgt>
                                        </p:tgtEl>
                                        <p:attrNameLst>
                                          <p:attrName>ppt_y</p:attrName>
                                        </p:attrNameLst>
                                      </p:cBhvr>
                                      <p:tavLst>
                                        <p:tav tm="0">
                                          <p:val>
                                            <p:strVal val="#ppt_y+1"/>
                                          </p:val>
                                        </p:tav>
                                        <p:tav tm="100000">
                                          <p:val>
                                            <p:strVal val="#ppt_y-.03"/>
                                          </p:val>
                                        </p:tav>
                                      </p:tavLst>
                                    </p:anim>
                                    <p:anim calcmode="lin" valueType="num">
                                      <p:cBhvr>
                                        <p:cTn id="20" dur="100" accel="100000" fill="hold">
                                          <p:stCondLst>
                                            <p:cond delay="898"/>
                                          </p:stCondLst>
                                        </p:cTn>
                                        <p:tgtEl>
                                          <p:spTgt spid="14358">
                                            <p:txEl>
                                              <p:pRg st="1" end="1"/>
                                            </p:txEl>
                                          </p:spTgt>
                                        </p:tgtEl>
                                        <p:attrNameLst>
                                          <p:attrName>ppt_y</p:attrName>
                                        </p:attrNameLst>
                                      </p:cBhvr>
                                      <p:tavLst>
                                        <p:tav tm="0">
                                          <p:val>
                                            <p:strVal val="#ppt_y-.03"/>
                                          </p:val>
                                        </p:tav>
                                        <p:tav tm="100000">
                                          <p:val>
                                            <p:strVal val="#ppt_y"/>
                                          </p:val>
                                        </p:tav>
                                      </p:tavLst>
                                    </p:anim>
                                  </p:childTnLst>
                                </p:cTn>
                              </p:par>
                              <p:par>
                                <p:cTn id="21" presetID="37" presetClass="entr" presetSubtype="0" fill="hold" grpId="0" nodeType="withEffect">
                                  <p:stCondLst>
                                    <p:cond delay="0"/>
                                  </p:stCondLst>
                                  <p:childTnLst>
                                    <p:set>
                                      <p:cBhvr>
                                        <p:cTn id="22" dur="1" fill="hold">
                                          <p:stCondLst>
                                            <p:cond delay="0"/>
                                          </p:stCondLst>
                                        </p:cTn>
                                        <p:tgtEl>
                                          <p:spTgt spid="14358">
                                            <p:txEl>
                                              <p:pRg st="2" end="2"/>
                                            </p:txEl>
                                          </p:spTgt>
                                        </p:tgtEl>
                                        <p:attrNameLst>
                                          <p:attrName>style.visibility</p:attrName>
                                        </p:attrNameLst>
                                      </p:cBhvr>
                                      <p:to>
                                        <p:strVal val="visible"/>
                                      </p:to>
                                    </p:set>
                                    <p:animEffect transition="in" filter="fade">
                                      <p:cBhvr>
                                        <p:cTn id="23" dur="1000"/>
                                        <p:tgtEl>
                                          <p:spTgt spid="14358">
                                            <p:txEl>
                                              <p:pRg st="2" end="2"/>
                                            </p:txEl>
                                          </p:spTgt>
                                        </p:tgtEl>
                                      </p:cBhvr>
                                    </p:animEffect>
                                    <p:anim calcmode="lin" valueType="num">
                                      <p:cBhvr>
                                        <p:cTn id="24" dur="1000" fill="hold"/>
                                        <p:tgtEl>
                                          <p:spTgt spid="14358">
                                            <p:txEl>
                                              <p:pRg st="2" end="2"/>
                                            </p:txEl>
                                          </p:spTgt>
                                        </p:tgtEl>
                                        <p:attrNameLst>
                                          <p:attrName>ppt_x</p:attrName>
                                        </p:attrNameLst>
                                      </p:cBhvr>
                                      <p:tavLst>
                                        <p:tav tm="0">
                                          <p:val>
                                            <p:strVal val="#ppt_x"/>
                                          </p:val>
                                        </p:tav>
                                        <p:tav tm="100000">
                                          <p:val>
                                            <p:strVal val="#ppt_x"/>
                                          </p:val>
                                        </p:tav>
                                      </p:tavLst>
                                    </p:anim>
                                    <p:anim calcmode="lin" valueType="num">
                                      <p:cBhvr>
                                        <p:cTn id="25" dur="898" decel="100000" fill="hold"/>
                                        <p:tgtEl>
                                          <p:spTgt spid="14358">
                                            <p:txEl>
                                              <p:pRg st="2" end="2"/>
                                            </p:txEl>
                                          </p:spTgt>
                                        </p:tgtEl>
                                        <p:attrNameLst>
                                          <p:attrName>ppt_y</p:attrName>
                                        </p:attrNameLst>
                                      </p:cBhvr>
                                      <p:tavLst>
                                        <p:tav tm="0">
                                          <p:val>
                                            <p:strVal val="#ppt_y+1"/>
                                          </p:val>
                                        </p:tav>
                                        <p:tav tm="100000">
                                          <p:val>
                                            <p:strVal val="#ppt_y-.03"/>
                                          </p:val>
                                        </p:tav>
                                      </p:tavLst>
                                    </p:anim>
                                    <p:anim calcmode="lin" valueType="num">
                                      <p:cBhvr>
                                        <p:cTn id="26" dur="100" accel="100000" fill="hold">
                                          <p:stCondLst>
                                            <p:cond delay="898"/>
                                          </p:stCondLst>
                                        </p:cTn>
                                        <p:tgtEl>
                                          <p:spTgt spid="14358">
                                            <p:txEl>
                                              <p:pRg st="2" end="2"/>
                                            </p:txEl>
                                          </p:spTgt>
                                        </p:tgtEl>
                                        <p:attrNameLst>
                                          <p:attrName>ppt_y</p:attrName>
                                        </p:attrNameLst>
                                      </p:cBhvr>
                                      <p:tavLst>
                                        <p:tav tm="0">
                                          <p:val>
                                            <p:strVal val="#ppt_y-.03"/>
                                          </p:val>
                                        </p:tav>
                                        <p:tav tm="100000">
                                          <p:val>
                                            <p:strVal val="#ppt_y"/>
                                          </p:val>
                                        </p:tav>
                                      </p:tavLst>
                                    </p:anim>
                                  </p:childTnLst>
                                </p:cTn>
                              </p:par>
                              <p:par>
                                <p:cTn id="27" presetID="37" presetClass="entr" presetSubtype="0" fill="hold" grpId="0" nodeType="withEffect">
                                  <p:stCondLst>
                                    <p:cond delay="0"/>
                                  </p:stCondLst>
                                  <p:childTnLst>
                                    <p:set>
                                      <p:cBhvr>
                                        <p:cTn id="28" dur="1" fill="hold">
                                          <p:stCondLst>
                                            <p:cond delay="0"/>
                                          </p:stCondLst>
                                        </p:cTn>
                                        <p:tgtEl>
                                          <p:spTgt spid="14358">
                                            <p:txEl>
                                              <p:pRg st="3" end="3"/>
                                            </p:txEl>
                                          </p:spTgt>
                                        </p:tgtEl>
                                        <p:attrNameLst>
                                          <p:attrName>style.visibility</p:attrName>
                                        </p:attrNameLst>
                                      </p:cBhvr>
                                      <p:to>
                                        <p:strVal val="visible"/>
                                      </p:to>
                                    </p:set>
                                    <p:animEffect transition="in" filter="fade">
                                      <p:cBhvr>
                                        <p:cTn id="29" dur="1000"/>
                                        <p:tgtEl>
                                          <p:spTgt spid="14358">
                                            <p:txEl>
                                              <p:pRg st="3" end="3"/>
                                            </p:txEl>
                                          </p:spTgt>
                                        </p:tgtEl>
                                      </p:cBhvr>
                                    </p:animEffect>
                                    <p:anim calcmode="lin" valueType="num">
                                      <p:cBhvr>
                                        <p:cTn id="30" dur="1000" fill="hold"/>
                                        <p:tgtEl>
                                          <p:spTgt spid="14358">
                                            <p:txEl>
                                              <p:pRg st="3" end="3"/>
                                            </p:txEl>
                                          </p:spTgt>
                                        </p:tgtEl>
                                        <p:attrNameLst>
                                          <p:attrName>ppt_x</p:attrName>
                                        </p:attrNameLst>
                                      </p:cBhvr>
                                      <p:tavLst>
                                        <p:tav tm="0">
                                          <p:val>
                                            <p:strVal val="#ppt_x"/>
                                          </p:val>
                                        </p:tav>
                                        <p:tav tm="100000">
                                          <p:val>
                                            <p:strVal val="#ppt_x"/>
                                          </p:val>
                                        </p:tav>
                                      </p:tavLst>
                                    </p:anim>
                                    <p:anim calcmode="lin" valueType="num">
                                      <p:cBhvr>
                                        <p:cTn id="31" dur="898" decel="100000" fill="hold"/>
                                        <p:tgtEl>
                                          <p:spTgt spid="14358">
                                            <p:txEl>
                                              <p:pRg st="3" end="3"/>
                                            </p:txEl>
                                          </p:spTgt>
                                        </p:tgtEl>
                                        <p:attrNameLst>
                                          <p:attrName>ppt_y</p:attrName>
                                        </p:attrNameLst>
                                      </p:cBhvr>
                                      <p:tavLst>
                                        <p:tav tm="0">
                                          <p:val>
                                            <p:strVal val="#ppt_y+1"/>
                                          </p:val>
                                        </p:tav>
                                        <p:tav tm="100000">
                                          <p:val>
                                            <p:strVal val="#ppt_y-.03"/>
                                          </p:val>
                                        </p:tav>
                                      </p:tavLst>
                                    </p:anim>
                                    <p:anim calcmode="lin" valueType="num">
                                      <p:cBhvr>
                                        <p:cTn id="32" dur="100" accel="100000" fill="hold">
                                          <p:stCondLst>
                                            <p:cond delay="898"/>
                                          </p:stCondLst>
                                        </p:cTn>
                                        <p:tgtEl>
                                          <p:spTgt spid="14358">
                                            <p:txEl>
                                              <p:pRg st="3" end="3"/>
                                            </p:txEl>
                                          </p:spTgt>
                                        </p:tgtEl>
                                        <p:attrNameLst>
                                          <p:attrName>ppt_y</p:attrName>
                                        </p:attrNameLst>
                                      </p:cBhvr>
                                      <p:tavLst>
                                        <p:tav tm="0">
                                          <p:val>
                                            <p:strVal val="#ppt_y-.03"/>
                                          </p:val>
                                        </p:tav>
                                        <p:tav tm="100000">
                                          <p:val>
                                            <p:strVal val="#ppt_y"/>
                                          </p:val>
                                        </p:tav>
                                      </p:tavLst>
                                    </p:anim>
                                  </p:childTnLst>
                                </p:cTn>
                              </p:par>
                              <p:par>
                                <p:cTn id="33" presetID="37" presetClass="entr" presetSubtype="0" fill="hold" grpId="0" nodeType="withEffect">
                                  <p:stCondLst>
                                    <p:cond delay="0"/>
                                  </p:stCondLst>
                                  <p:childTnLst>
                                    <p:set>
                                      <p:cBhvr>
                                        <p:cTn id="34" dur="1" fill="hold">
                                          <p:stCondLst>
                                            <p:cond delay="0"/>
                                          </p:stCondLst>
                                        </p:cTn>
                                        <p:tgtEl>
                                          <p:spTgt spid="14358">
                                            <p:txEl>
                                              <p:pRg st="4" end="4"/>
                                            </p:txEl>
                                          </p:spTgt>
                                        </p:tgtEl>
                                        <p:attrNameLst>
                                          <p:attrName>style.visibility</p:attrName>
                                        </p:attrNameLst>
                                      </p:cBhvr>
                                      <p:to>
                                        <p:strVal val="visible"/>
                                      </p:to>
                                    </p:set>
                                    <p:animEffect transition="in" filter="fade">
                                      <p:cBhvr>
                                        <p:cTn id="35" dur="1000"/>
                                        <p:tgtEl>
                                          <p:spTgt spid="14358">
                                            <p:txEl>
                                              <p:pRg st="4" end="4"/>
                                            </p:txEl>
                                          </p:spTgt>
                                        </p:tgtEl>
                                      </p:cBhvr>
                                    </p:animEffect>
                                    <p:anim calcmode="lin" valueType="num">
                                      <p:cBhvr>
                                        <p:cTn id="36" dur="1000" fill="hold"/>
                                        <p:tgtEl>
                                          <p:spTgt spid="14358">
                                            <p:txEl>
                                              <p:pRg st="4" end="4"/>
                                            </p:txEl>
                                          </p:spTgt>
                                        </p:tgtEl>
                                        <p:attrNameLst>
                                          <p:attrName>ppt_x</p:attrName>
                                        </p:attrNameLst>
                                      </p:cBhvr>
                                      <p:tavLst>
                                        <p:tav tm="0">
                                          <p:val>
                                            <p:strVal val="#ppt_x"/>
                                          </p:val>
                                        </p:tav>
                                        <p:tav tm="100000">
                                          <p:val>
                                            <p:strVal val="#ppt_x"/>
                                          </p:val>
                                        </p:tav>
                                      </p:tavLst>
                                    </p:anim>
                                    <p:anim calcmode="lin" valueType="num">
                                      <p:cBhvr>
                                        <p:cTn id="37" dur="898" decel="100000" fill="hold"/>
                                        <p:tgtEl>
                                          <p:spTgt spid="14358">
                                            <p:txEl>
                                              <p:pRg st="4" end="4"/>
                                            </p:txEl>
                                          </p:spTgt>
                                        </p:tgtEl>
                                        <p:attrNameLst>
                                          <p:attrName>ppt_y</p:attrName>
                                        </p:attrNameLst>
                                      </p:cBhvr>
                                      <p:tavLst>
                                        <p:tav tm="0">
                                          <p:val>
                                            <p:strVal val="#ppt_y+1"/>
                                          </p:val>
                                        </p:tav>
                                        <p:tav tm="100000">
                                          <p:val>
                                            <p:strVal val="#ppt_y-.03"/>
                                          </p:val>
                                        </p:tav>
                                      </p:tavLst>
                                    </p:anim>
                                    <p:anim calcmode="lin" valueType="num">
                                      <p:cBhvr>
                                        <p:cTn id="38" dur="100" accel="100000" fill="hold">
                                          <p:stCondLst>
                                            <p:cond delay="898"/>
                                          </p:stCondLst>
                                        </p:cTn>
                                        <p:tgtEl>
                                          <p:spTgt spid="14358">
                                            <p:txEl>
                                              <p:pRg st="4" end="4"/>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57" grpId="0"/>
      <p:bldP spid="14358" grpId="0" build="p">
        <p:tmplLst>
          <p:tmpl lvl="1">
            <p:tnLst>
              <p:par>
                <p:cTn presetID="37" presetClass="entr" presetSubtype="0" fill="hold" nodeType="clickEffect">
                  <p:stCondLst>
                    <p:cond delay="0"/>
                  </p:stCondLst>
                  <p:childTnLst>
                    <p:set>
                      <p:cBhvr>
                        <p:cTn dur="1" fill="hold">
                          <p:stCondLst>
                            <p:cond delay="0"/>
                          </p:stCondLst>
                        </p:cTn>
                        <p:tgtEl>
                          <p:spTgt spid="14358"/>
                        </p:tgtEl>
                        <p:attrNameLst>
                          <p:attrName>style.visibility</p:attrName>
                        </p:attrNameLst>
                      </p:cBhvr>
                      <p:to>
                        <p:strVal val="visible"/>
                      </p:to>
                    </p:set>
                    <p:animEffect transition="in" filter="fade">
                      <p:cBhvr>
                        <p:cTn dur="1000"/>
                        <p:tgtEl>
                          <p:spTgt spid="14358"/>
                        </p:tgtEl>
                      </p:cBhvr>
                    </p:animEffect>
                    <p:anim calcmode="lin" valueType="num">
                      <p:cBhvr>
                        <p:cTn dur="1000" fill="hold"/>
                        <p:tgtEl>
                          <p:spTgt spid="14358"/>
                        </p:tgtEl>
                        <p:attrNameLst>
                          <p:attrName>ppt_x</p:attrName>
                        </p:attrNameLst>
                      </p:cBhvr>
                      <p:tavLst>
                        <p:tav tm="0">
                          <p:val>
                            <p:strVal val="#ppt_x"/>
                          </p:val>
                        </p:tav>
                        <p:tav tm="100000">
                          <p:val>
                            <p:strVal val="#ppt_x"/>
                          </p:val>
                        </p:tav>
                      </p:tavLst>
                    </p:anim>
                    <p:anim calcmode="lin" valueType="num">
                      <p:cBhvr>
                        <p:cTn dur="898" decel="100000" fill="hold"/>
                        <p:tgtEl>
                          <p:spTgt spid="14358"/>
                        </p:tgtEl>
                        <p:attrNameLst>
                          <p:attrName>ppt_y</p:attrName>
                        </p:attrNameLst>
                      </p:cBhvr>
                      <p:tavLst>
                        <p:tav tm="0">
                          <p:val>
                            <p:strVal val="#ppt_y+1"/>
                          </p:val>
                        </p:tav>
                        <p:tav tm="100000">
                          <p:val>
                            <p:strVal val="#ppt_y-.03"/>
                          </p:val>
                        </p:tav>
                      </p:tavLst>
                    </p:anim>
                    <p:anim calcmode="lin" valueType="num">
                      <p:cBhvr>
                        <p:cTn dur="100" accel="100000" fill="hold">
                          <p:stCondLst>
                            <p:cond delay="898"/>
                          </p:stCondLst>
                        </p:cTn>
                        <p:tgtEl>
                          <p:spTgt spid="14358"/>
                        </p:tgtEl>
                        <p:attrNameLst>
                          <p:attrName>ppt_y</p:attrName>
                        </p:attrNameLst>
                      </p:cBhvr>
                      <p:tavLst>
                        <p:tav tm="0">
                          <p:val>
                            <p:strVal val="#ppt_y-.03"/>
                          </p:val>
                        </p:tav>
                        <p:tav tm="100000">
                          <p:val>
                            <p:strVal val="#ppt_y"/>
                          </p:val>
                        </p:tav>
                      </p:tavLst>
                    </p:anim>
                  </p:childTnLst>
                </p:cTn>
              </p:par>
            </p:tnLst>
          </p:tmpl>
          <p:tmpl lvl="2">
            <p:tnLst>
              <p:par>
                <p:cTn presetID="37" presetClass="entr" presetSubtype="0" fill="hold" nodeType="withEffect">
                  <p:stCondLst>
                    <p:cond delay="0"/>
                  </p:stCondLst>
                  <p:childTnLst>
                    <p:set>
                      <p:cBhvr>
                        <p:cTn dur="1" fill="hold">
                          <p:stCondLst>
                            <p:cond delay="0"/>
                          </p:stCondLst>
                        </p:cTn>
                        <p:tgtEl>
                          <p:spTgt spid="14358"/>
                        </p:tgtEl>
                        <p:attrNameLst>
                          <p:attrName>style.visibility</p:attrName>
                        </p:attrNameLst>
                      </p:cBhvr>
                      <p:to>
                        <p:strVal val="visible"/>
                      </p:to>
                    </p:set>
                    <p:animEffect transition="in" filter="fade">
                      <p:cBhvr>
                        <p:cTn dur="1000"/>
                        <p:tgtEl>
                          <p:spTgt spid="14358"/>
                        </p:tgtEl>
                      </p:cBhvr>
                    </p:animEffect>
                    <p:anim calcmode="lin" valueType="num">
                      <p:cBhvr>
                        <p:cTn dur="1000" fill="hold"/>
                        <p:tgtEl>
                          <p:spTgt spid="14358"/>
                        </p:tgtEl>
                        <p:attrNameLst>
                          <p:attrName>ppt_x</p:attrName>
                        </p:attrNameLst>
                      </p:cBhvr>
                      <p:tavLst>
                        <p:tav tm="0">
                          <p:val>
                            <p:strVal val="#ppt_x"/>
                          </p:val>
                        </p:tav>
                        <p:tav tm="100000">
                          <p:val>
                            <p:strVal val="#ppt_x"/>
                          </p:val>
                        </p:tav>
                      </p:tavLst>
                    </p:anim>
                    <p:anim calcmode="lin" valueType="num">
                      <p:cBhvr>
                        <p:cTn dur="898" decel="100000" fill="hold"/>
                        <p:tgtEl>
                          <p:spTgt spid="14358"/>
                        </p:tgtEl>
                        <p:attrNameLst>
                          <p:attrName>ppt_y</p:attrName>
                        </p:attrNameLst>
                      </p:cBhvr>
                      <p:tavLst>
                        <p:tav tm="0">
                          <p:val>
                            <p:strVal val="#ppt_y+1"/>
                          </p:val>
                        </p:tav>
                        <p:tav tm="100000">
                          <p:val>
                            <p:strVal val="#ppt_y-.03"/>
                          </p:val>
                        </p:tav>
                      </p:tavLst>
                    </p:anim>
                    <p:anim calcmode="lin" valueType="num">
                      <p:cBhvr>
                        <p:cTn dur="100" accel="100000" fill="hold">
                          <p:stCondLst>
                            <p:cond delay="898"/>
                          </p:stCondLst>
                        </p:cTn>
                        <p:tgtEl>
                          <p:spTgt spid="14358"/>
                        </p:tgtEl>
                        <p:attrNameLst>
                          <p:attrName>ppt_y</p:attrName>
                        </p:attrNameLst>
                      </p:cBhvr>
                      <p:tavLst>
                        <p:tav tm="0">
                          <p:val>
                            <p:strVal val="#ppt_y-.03"/>
                          </p:val>
                        </p:tav>
                        <p:tav tm="100000">
                          <p:val>
                            <p:strVal val="#ppt_y"/>
                          </p:val>
                        </p:tav>
                      </p:tavLst>
                    </p:anim>
                  </p:childTnLst>
                </p:cTn>
              </p:par>
            </p:tnLst>
          </p:tmpl>
          <p:tmpl lvl="3">
            <p:tnLst>
              <p:par>
                <p:cTn presetID="37" presetClass="entr" presetSubtype="0" fill="hold" nodeType="withEffect">
                  <p:stCondLst>
                    <p:cond delay="0"/>
                  </p:stCondLst>
                  <p:childTnLst>
                    <p:set>
                      <p:cBhvr>
                        <p:cTn dur="1" fill="hold">
                          <p:stCondLst>
                            <p:cond delay="0"/>
                          </p:stCondLst>
                        </p:cTn>
                        <p:tgtEl>
                          <p:spTgt spid="14358"/>
                        </p:tgtEl>
                        <p:attrNameLst>
                          <p:attrName>style.visibility</p:attrName>
                        </p:attrNameLst>
                      </p:cBhvr>
                      <p:to>
                        <p:strVal val="visible"/>
                      </p:to>
                    </p:set>
                    <p:animEffect transition="in" filter="fade">
                      <p:cBhvr>
                        <p:cTn dur="1000"/>
                        <p:tgtEl>
                          <p:spTgt spid="14358"/>
                        </p:tgtEl>
                      </p:cBhvr>
                    </p:animEffect>
                    <p:anim calcmode="lin" valueType="num">
                      <p:cBhvr>
                        <p:cTn dur="1000" fill="hold"/>
                        <p:tgtEl>
                          <p:spTgt spid="14358"/>
                        </p:tgtEl>
                        <p:attrNameLst>
                          <p:attrName>ppt_x</p:attrName>
                        </p:attrNameLst>
                      </p:cBhvr>
                      <p:tavLst>
                        <p:tav tm="0">
                          <p:val>
                            <p:strVal val="#ppt_x"/>
                          </p:val>
                        </p:tav>
                        <p:tav tm="100000">
                          <p:val>
                            <p:strVal val="#ppt_x"/>
                          </p:val>
                        </p:tav>
                      </p:tavLst>
                    </p:anim>
                    <p:anim calcmode="lin" valueType="num">
                      <p:cBhvr>
                        <p:cTn dur="898" decel="100000" fill="hold"/>
                        <p:tgtEl>
                          <p:spTgt spid="14358"/>
                        </p:tgtEl>
                        <p:attrNameLst>
                          <p:attrName>ppt_y</p:attrName>
                        </p:attrNameLst>
                      </p:cBhvr>
                      <p:tavLst>
                        <p:tav tm="0">
                          <p:val>
                            <p:strVal val="#ppt_y+1"/>
                          </p:val>
                        </p:tav>
                        <p:tav tm="100000">
                          <p:val>
                            <p:strVal val="#ppt_y-.03"/>
                          </p:val>
                        </p:tav>
                      </p:tavLst>
                    </p:anim>
                    <p:anim calcmode="lin" valueType="num">
                      <p:cBhvr>
                        <p:cTn dur="100" accel="100000" fill="hold">
                          <p:stCondLst>
                            <p:cond delay="898"/>
                          </p:stCondLst>
                        </p:cTn>
                        <p:tgtEl>
                          <p:spTgt spid="14358"/>
                        </p:tgtEl>
                        <p:attrNameLst>
                          <p:attrName>ppt_y</p:attrName>
                        </p:attrNameLst>
                      </p:cBhvr>
                      <p:tavLst>
                        <p:tav tm="0">
                          <p:val>
                            <p:strVal val="#ppt_y-.03"/>
                          </p:val>
                        </p:tav>
                        <p:tav tm="100000">
                          <p:val>
                            <p:strVal val="#ppt_y"/>
                          </p:val>
                        </p:tav>
                      </p:tavLst>
                    </p:anim>
                  </p:childTnLst>
                </p:cTn>
              </p:par>
            </p:tnLst>
          </p:tmpl>
          <p:tmpl lvl="4">
            <p:tnLst>
              <p:par>
                <p:cTn presetID="37" presetClass="entr" presetSubtype="0" fill="hold" nodeType="withEffect">
                  <p:stCondLst>
                    <p:cond delay="0"/>
                  </p:stCondLst>
                  <p:childTnLst>
                    <p:set>
                      <p:cBhvr>
                        <p:cTn dur="1" fill="hold">
                          <p:stCondLst>
                            <p:cond delay="0"/>
                          </p:stCondLst>
                        </p:cTn>
                        <p:tgtEl>
                          <p:spTgt spid="14358"/>
                        </p:tgtEl>
                        <p:attrNameLst>
                          <p:attrName>style.visibility</p:attrName>
                        </p:attrNameLst>
                      </p:cBhvr>
                      <p:to>
                        <p:strVal val="visible"/>
                      </p:to>
                    </p:set>
                    <p:animEffect transition="in" filter="fade">
                      <p:cBhvr>
                        <p:cTn dur="1000"/>
                        <p:tgtEl>
                          <p:spTgt spid="14358"/>
                        </p:tgtEl>
                      </p:cBhvr>
                    </p:animEffect>
                    <p:anim calcmode="lin" valueType="num">
                      <p:cBhvr>
                        <p:cTn dur="1000" fill="hold"/>
                        <p:tgtEl>
                          <p:spTgt spid="14358"/>
                        </p:tgtEl>
                        <p:attrNameLst>
                          <p:attrName>ppt_x</p:attrName>
                        </p:attrNameLst>
                      </p:cBhvr>
                      <p:tavLst>
                        <p:tav tm="0">
                          <p:val>
                            <p:strVal val="#ppt_x"/>
                          </p:val>
                        </p:tav>
                        <p:tav tm="100000">
                          <p:val>
                            <p:strVal val="#ppt_x"/>
                          </p:val>
                        </p:tav>
                      </p:tavLst>
                    </p:anim>
                    <p:anim calcmode="lin" valueType="num">
                      <p:cBhvr>
                        <p:cTn dur="898" decel="100000" fill="hold"/>
                        <p:tgtEl>
                          <p:spTgt spid="14358"/>
                        </p:tgtEl>
                        <p:attrNameLst>
                          <p:attrName>ppt_y</p:attrName>
                        </p:attrNameLst>
                      </p:cBhvr>
                      <p:tavLst>
                        <p:tav tm="0">
                          <p:val>
                            <p:strVal val="#ppt_y+1"/>
                          </p:val>
                        </p:tav>
                        <p:tav tm="100000">
                          <p:val>
                            <p:strVal val="#ppt_y-.03"/>
                          </p:val>
                        </p:tav>
                      </p:tavLst>
                    </p:anim>
                    <p:anim calcmode="lin" valueType="num">
                      <p:cBhvr>
                        <p:cTn dur="100" accel="100000" fill="hold">
                          <p:stCondLst>
                            <p:cond delay="898"/>
                          </p:stCondLst>
                        </p:cTn>
                        <p:tgtEl>
                          <p:spTgt spid="14358"/>
                        </p:tgtEl>
                        <p:attrNameLst>
                          <p:attrName>ppt_y</p:attrName>
                        </p:attrNameLst>
                      </p:cBhvr>
                      <p:tavLst>
                        <p:tav tm="0">
                          <p:val>
                            <p:strVal val="#ppt_y-.03"/>
                          </p:val>
                        </p:tav>
                        <p:tav tm="100000">
                          <p:val>
                            <p:strVal val="#ppt_y"/>
                          </p:val>
                        </p:tav>
                      </p:tavLst>
                    </p:anim>
                  </p:childTnLst>
                </p:cTn>
              </p:par>
            </p:tnLst>
          </p:tmpl>
          <p:tmpl lvl="5">
            <p:tnLst>
              <p:par>
                <p:cTn presetID="37" presetClass="entr" presetSubtype="0" fill="hold" nodeType="withEffect">
                  <p:stCondLst>
                    <p:cond delay="0"/>
                  </p:stCondLst>
                  <p:childTnLst>
                    <p:set>
                      <p:cBhvr>
                        <p:cTn dur="1" fill="hold">
                          <p:stCondLst>
                            <p:cond delay="0"/>
                          </p:stCondLst>
                        </p:cTn>
                        <p:tgtEl>
                          <p:spTgt spid="14358"/>
                        </p:tgtEl>
                        <p:attrNameLst>
                          <p:attrName>style.visibility</p:attrName>
                        </p:attrNameLst>
                      </p:cBhvr>
                      <p:to>
                        <p:strVal val="visible"/>
                      </p:to>
                    </p:set>
                    <p:animEffect transition="in" filter="fade">
                      <p:cBhvr>
                        <p:cTn dur="1000"/>
                        <p:tgtEl>
                          <p:spTgt spid="14358"/>
                        </p:tgtEl>
                      </p:cBhvr>
                    </p:animEffect>
                    <p:anim calcmode="lin" valueType="num">
                      <p:cBhvr>
                        <p:cTn dur="1000" fill="hold"/>
                        <p:tgtEl>
                          <p:spTgt spid="14358"/>
                        </p:tgtEl>
                        <p:attrNameLst>
                          <p:attrName>ppt_x</p:attrName>
                        </p:attrNameLst>
                      </p:cBhvr>
                      <p:tavLst>
                        <p:tav tm="0">
                          <p:val>
                            <p:strVal val="#ppt_x"/>
                          </p:val>
                        </p:tav>
                        <p:tav tm="100000">
                          <p:val>
                            <p:strVal val="#ppt_x"/>
                          </p:val>
                        </p:tav>
                      </p:tavLst>
                    </p:anim>
                    <p:anim calcmode="lin" valueType="num">
                      <p:cBhvr>
                        <p:cTn dur="898" decel="100000" fill="hold"/>
                        <p:tgtEl>
                          <p:spTgt spid="14358"/>
                        </p:tgtEl>
                        <p:attrNameLst>
                          <p:attrName>ppt_y</p:attrName>
                        </p:attrNameLst>
                      </p:cBhvr>
                      <p:tavLst>
                        <p:tav tm="0">
                          <p:val>
                            <p:strVal val="#ppt_y+1"/>
                          </p:val>
                        </p:tav>
                        <p:tav tm="100000">
                          <p:val>
                            <p:strVal val="#ppt_y-.03"/>
                          </p:val>
                        </p:tav>
                      </p:tavLst>
                    </p:anim>
                    <p:anim calcmode="lin" valueType="num">
                      <p:cBhvr>
                        <p:cTn dur="100" accel="100000" fill="hold">
                          <p:stCondLst>
                            <p:cond delay="898"/>
                          </p:stCondLst>
                        </p:cTn>
                        <p:tgtEl>
                          <p:spTgt spid="14358"/>
                        </p:tgtEl>
                        <p:attrNameLst>
                          <p:attrName>ppt_y</p:attrName>
                        </p:attrNameLst>
                      </p:cBhvr>
                      <p:tavLst>
                        <p:tav tm="0">
                          <p:val>
                            <p:strVal val="#ppt_y-.03"/>
                          </p:val>
                        </p:tav>
                        <p:tav tm="100000">
                          <p:val>
                            <p:strVal val="#ppt_y"/>
                          </p:val>
                        </p:tav>
                      </p:tavLst>
                    </p:anim>
                  </p:childTnLst>
                </p:cTn>
              </p:par>
            </p:tnLst>
          </p:tmpl>
        </p:tmplLst>
      </p:bldP>
    </p:bldLst>
  </p:timing>
  <p:txStyles>
    <p:titleStyle>
      <a:lvl1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Times New Roman" pitchFamily="18" charset="0"/>
        </a:defRPr>
      </a:lvl2pPr>
      <a:lvl3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Times New Roman" pitchFamily="18" charset="0"/>
        </a:defRPr>
      </a:lvl3pPr>
      <a:lvl4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Times New Roman" pitchFamily="18" charset="0"/>
        </a:defRPr>
      </a:lvl4pPr>
      <a:lvl5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Times New Roman" pitchFamily="18" charset="0"/>
        </a:defRPr>
      </a:lvl5pPr>
      <a:lvl6pPr marL="457200"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Times New Roman" pitchFamily="18" charset="0"/>
        </a:defRPr>
      </a:lvl6pPr>
      <a:lvl7pPr marL="914400"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Times New Roman" pitchFamily="18" charset="0"/>
        </a:defRPr>
      </a:lvl7pPr>
      <a:lvl8pPr marL="1371600"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Times New Roman" pitchFamily="18" charset="0"/>
        </a:defRPr>
      </a:lvl8pPr>
      <a:lvl9pPr marL="1828800"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Times New Roman" pitchFamily="18" charset="0"/>
        </a:defRPr>
      </a:lvl9pPr>
    </p:titleStyle>
    <p:bodyStyle>
      <a:lvl1pPr marL="342900" indent="-342900" algn="l" rtl="0" eaLnBrk="0" fontAlgn="base" hangingPunct="0">
        <a:spcBef>
          <a:spcPct val="20000"/>
        </a:spcBef>
        <a:spcAft>
          <a:spcPct val="0"/>
        </a:spcAft>
        <a:buClr>
          <a:schemeClr val="hlink"/>
        </a:buClr>
        <a:buSzPct val="60000"/>
        <a:buFont typeface="Wingdings"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itchFamily="2" charset="2"/>
        <a:buChar char="n"/>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folHlink"/>
        </a:buClr>
        <a:buSzPct val="60000"/>
        <a:buFont typeface="Wingdings" pitchFamily="2" charset="2"/>
        <a:buChar char="n"/>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tx1"/>
        </a:buClr>
        <a:buSzPct val="60000"/>
        <a:buFont typeface="Wingdings" pitchFamily="2" charset="2"/>
        <a:buChar char="n"/>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5pPr>
      <a:lvl6pPr marL="2514600" indent="-228600" algn="l" rtl="0" eaLnBrk="1" fontAlgn="base" hangingPunct="1">
        <a:spcBef>
          <a:spcPct val="20000"/>
        </a:spcBef>
        <a:spcAft>
          <a:spcPct val="0"/>
        </a:spcAft>
        <a:buClr>
          <a:schemeClr va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eaLnBrk="1" fontAlgn="base" hangingPunct="1">
        <a:spcBef>
          <a:spcPct val="20000"/>
        </a:spcBef>
        <a:spcAft>
          <a:spcPct val="0"/>
        </a:spcAft>
        <a:buClr>
          <a:schemeClr va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eaLnBrk="1" fontAlgn="base" hangingPunct="1">
        <a:spcBef>
          <a:spcPct val="20000"/>
        </a:spcBef>
        <a:spcAft>
          <a:spcPct val="0"/>
        </a:spcAft>
        <a:buClr>
          <a:schemeClr va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eaLnBrk="1" fontAlgn="base" hangingPunct="1">
        <a:spcBef>
          <a:spcPct val="20000"/>
        </a:spcBef>
        <a:spcAft>
          <a:spcPct val="0"/>
        </a:spcAft>
        <a:buClr>
          <a:schemeClr va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rotWithShape="0">
          <a:gsLst>
            <a:gs pos="0">
              <a:schemeClr val="bg1"/>
            </a:gs>
            <a:gs pos="100000">
              <a:schemeClr val="bg1">
                <a:gamma/>
                <a:shade val="90980"/>
                <a:invGamma/>
              </a:schemeClr>
            </a:gs>
          </a:gsLst>
          <a:lin ang="5400000" scaled="1"/>
        </a:gradFill>
        <a:effectLst/>
      </p:bgPr>
    </p:bg>
    <p:spTree>
      <p:nvGrpSpPr>
        <p:cNvPr id="1" name=""/>
        <p:cNvGrpSpPr/>
        <p:nvPr/>
      </p:nvGrpSpPr>
      <p:grpSpPr>
        <a:xfrm>
          <a:off x="0" y="0"/>
          <a:ext cx="0" cy="0"/>
          <a:chOff x="0" y="0"/>
          <a:chExt cx="0" cy="0"/>
        </a:xfrm>
      </p:grpSpPr>
      <p:grpSp>
        <p:nvGrpSpPr>
          <p:cNvPr id="14338" name="Group 2"/>
          <p:cNvGrpSpPr>
            <a:grpSpLocks/>
          </p:cNvGrpSpPr>
          <p:nvPr/>
        </p:nvGrpSpPr>
        <p:grpSpPr bwMode="auto">
          <a:xfrm>
            <a:off x="0" y="1422400"/>
            <a:ext cx="9147175" cy="5435600"/>
            <a:chOff x="0" y="896"/>
            <a:chExt cx="5762" cy="3424"/>
          </a:xfrm>
        </p:grpSpPr>
        <p:grpSp>
          <p:nvGrpSpPr>
            <p:cNvPr id="14344" name="Group 3"/>
            <p:cNvGrpSpPr>
              <a:grpSpLocks/>
            </p:cNvGrpSpPr>
            <p:nvPr userDrawn="1"/>
          </p:nvGrpSpPr>
          <p:grpSpPr bwMode="auto">
            <a:xfrm>
              <a:off x="20" y="896"/>
              <a:ext cx="5742" cy="3424"/>
              <a:chOff x="20" y="896"/>
              <a:chExt cx="5742" cy="3424"/>
            </a:xfrm>
          </p:grpSpPr>
          <p:sp>
            <p:nvSpPr>
              <p:cNvPr id="62468" name="Freeform 4"/>
              <p:cNvSpPr>
                <a:spLocks/>
              </p:cNvSpPr>
              <p:nvPr userDrawn="1"/>
            </p:nvSpPr>
            <p:spPr bwMode="hidden">
              <a:xfrm>
                <a:off x="1399" y="1116"/>
                <a:ext cx="2815" cy="2110"/>
              </a:xfrm>
              <a:custGeom>
                <a:avLst/>
                <a:gdLst/>
                <a:ahLst/>
                <a:cxnLst>
                  <a:cxn ang="0">
                    <a:pos x="950" y="85"/>
                  </a:cxn>
                  <a:cxn ang="0">
                    <a:pos x="628" y="438"/>
                  </a:cxn>
                  <a:cxn ang="0">
                    <a:pos x="66" y="471"/>
                  </a:cxn>
                  <a:cxn ang="0">
                    <a:pos x="0" y="627"/>
                  </a:cxn>
                  <a:cxn ang="0">
                    <a:pos x="372" y="1026"/>
                  </a:cxn>
                  <a:cxn ang="0">
                    <a:pos x="611" y="902"/>
                  </a:cxn>
                  <a:cxn ang="0">
                    <a:pos x="992" y="1085"/>
                  </a:cxn>
                  <a:cxn ang="0">
                    <a:pos x="1116" y="1339"/>
                  </a:cxn>
                  <a:cxn ang="0">
                    <a:pos x="1083" y="1450"/>
                  </a:cxn>
                  <a:cxn ang="0">
                    <a:pos x="1124" y="1659"/>
                  </a:cxn>
                  <a:cxn ang="0">
                    <a:pos x="1149" y="1999"/>
                  </a:cxn>
                  <a:cxn ang="0">
                    <a:pos x="1463" y="2110"/>
                  </a:cxn>
                  <a:cxn ang="0">
                    <a:pos x="1686" y="2025"/>
                  </a:cxn>
                  <a:cxn ang="0">
                    <a:pos x="1603" y="1777"/>
                  </a:cxn>
                  <a:cxn ang="0">
                    <a:pos x="1991" y="1555"/>
                  </a:cxn>
                  <a:cxn ang="0">
                    <a:pos x="2281" y="1542"/>
                  </a:cxn>
                  <a:cxn ang="0">
                    <a:pos x="2446" y="1359"/>
                  </a:cxn>
                  <a:cxn ang="0">
                    <a:pos x="2361" y="1001"/>
                  </a:cxn>
                  <a:cxn ang="0">
                    <a:pos x="2606" y="893"/>
                  </a:cxn>
                  <a:cxn ang="0">
                    <a:pos x="2815" y="454"/>
                  </a:cxn>
                  <a:cxn ang="0">
                    <a:pos x="2518" y="0"/>
                  </a:cxn>
                </a:cxnLst>
                <a:rect l="0" t="0" r="r" b="b"/>
                <a:pathLst>
                  <a:path w="2815" h="2110">
                    <a:moveTo>
                      <a:pt x="950" y="85"/>
                    </a:moveTo>
                    <a:lnTo>
                      <a:pt x="628" y="438"/>
                    </a:lnTo>
                    <a:lnTo>
                      <a:pt x="66" y="471"/>
                    </a:lnTo>
                    <a:lnTo>
                      <a:pt x="0" y="627"/>
                    </a:lnTo>
                    <a:lnTo>
                      <a:pt x="372" y="1026"/>
                    </a:lnTo>
                    <a:lnTo>
                      <a:pt x="611" y="902"/>
                    </a:lnTo>
                    <a:lnTo>
                      <a:pt x="992" y="1085"/>
                    </a:lnTo>
                    <a:lnTo>
                      <a:pt x="1116" y="1339"/>
                    </a:lnTo>
                    <a:lnTo>
                      <a:pt x="1083" y="1450"/>
                    </a:lnTo>
                    <a:lnTo>
                      <a:pt x="1124" y="1659"/>
                    </a:lnTo>
                    <a:lnTo>
                      <a:pt x="1149" y="1999"/>
                    </a:lnTo>
                    <a:lnTo>
                      <a:pt x="1463" y="2110"/>
                    </a:lnTo>
                    <a:lnTo>
                      <a:pt x="1686" y="2025"/>
                    </a:lnTo>
                    <a:lnTo>
                      <a:pt x="1603" y="1777"/>
                    </a:lnTo>
                    <a:lnTo>
                      <a:pt x="1991" y="1555"/>
                    </a:lnTo>
                    <a:lnTo>
                      <a:pt x="2281" y="1542"/>
                    </a:lnTo>
                    <a:lnTo>
                      <a:pt x="2446" y="1359"/>
                    </a:lnTo>
                    <a:lnTo>
                      <a:pt x="2361" y="1001"/>
                    </a:lnTo>
                    <a:lnTo>
                      <a:pt x="2606" y="893"/>
                    </a:lnTo>
                    <a:lnTo>
                      <a:pt x="2815" y="454"/>
                    </a:lnTo>
                    <a:lnTo>
                      <a:pt x="2518" y="0"/>
                    </a:lnTo>
                  </a:path>
                </a:pathLst>
              </a:custGeom>
              <a:noFill/>
              <a:ln w="15240" cap="flat" cmpd="sng">
                <a:solidFill>
                  <a:schemeClr val="bg2"/>
                </a:solidFill>
                <a:prstDash val="solid"/>
                <a:round/>
                <a:headEnd type="none" w="med" len="med"/>
                <a:tailEnd type="none" w="med" len="med"/>
              </a:ln>
              <a:effectLst/>
            </p:spPr>
            <p:txBody>
              <a:bodyPr/>
              <a:lstStyle/>
              <a:p>
                <a:pPr fontAlgn="auto">
                  <a:spcBef>
                    <a:spcPts val="0"/>
                  </a:spcBef>
                  <a:spcAft>
                    <a:spcPts val="0"/>
                  </a:spcAft>
                  <a:defRPr/>
                </a:pPr>
                <a:endParaRPr lang="ru-RU">
                  <a:latin typeface="+mn-lt"/>
                  <a:cs typeface="+mn-cs"/>
                </a:endParaRPr>
              </a:p>
            </p:txBody>
          </p:sp>
          <p:sp>
            <p:nvSpPr>
              <p:cNvPr id="62469" name="Freeform 5"/>
              <p:cNvSpPr>
                <a:spLocks/>
              </p:cNvSpPr>
              <p:nvPr userDrawn="1"/>
            </p:nvSpPr>
            <p:spPr bwMode="hidden">
              <a:xfrm>
                <a:off x="672" y="1116"/>
                <a:ext cx="3966" cy="2366"/>
              </a:xfrm>
              <a:custGeom>
                <a:avLst/>
                <a:gdLst/>
                <a:ahLst/>
                <a:cxnLst>
                  <a:cxn ang="0">
                    <a:pos x="1423" y="65"/>
                  </a:cxn>
                  <a:cxn ang="0">
                    <a:pos x="1148" y="262"/>
                  </a:cxn>
                  <a:cxn ang="0">
                    <a:pos x="934" y="216"/>
                  </a:cxn>
                  <a:cxn ang="0">
                    <a:pos x="529" y="314"/>
                  </a:cxn>
                  <a:cxn ang="0">
                    <a:pos x="174" y="327"/>
                  </a:cxn>
                  <a:cxn ang="0">
                    <a:pos x="0" y="628"/>
                  </a:cxn>
                  <a:cxn ang="0">
                    <a:pos x="91" y="726"/>
                  </a:cxn>
                  <a:cxn ang="0">
                    <a:pos x="231" y="654"/>
                  </a:cxn>
                  <a:cxn ang="0">
                    <a:pos x="430" y="687"/>
                  </a:cxn>
                  <a:cxn ang="0">
                    <a:pos x="504" y="850"/>
                  </a:cxn>
                  <a:cxn ang="0">
                    <a:pos x="347" y="1020"/>
                  </a:cxn>
                  <a:cxn ang="0">
                    <a:pos x="529" y="1144"/>
                  </a:cxn>
                  <a:cxn ang="0">
                    <a:pos x="727" y="1105"/>
                  </a:cxn>
                  <a:cxn ang="0">
                    <a:pos x="901" y="1216"/>
                  </a:cxn>
                  <a:cxn ang="0">
                    <a:pos x="1256" y="1229"/>
                  </a:cxn>
                  <a:cxn ang="0">
                    <a:pos x="1611" y="1425"/>
                  </a:cxn>
                  <a:cxn ang="0">
                    <a:pos x="1694" y="1673"/>
                  </a:cxn>
                  <a:cxn ang="0">
                    <a:pos x="1619" y="2118"/>
                  </a:cxn>
                  <a:cxn ang="0">
                    <a:pos x="1694" y="2268"/>
                  </a:cxn>
                  <a:cxn ang="0">
                    <a:pos x="2132" y="2242"/>
                  </a:cxn>
                  <a:cxn ang="0">
                    <a:pos x="2289" y="2366"/>
                  </a:cxn>
                  <a:cxn ang="0">
                    <a:pos x="2594" y="2046"/>
                  </a:cxn>
                  <a:cxn ang="0">
                    <a:pos x="2537" y="1817"/>
                  </a:cxn>
                  <a:cxn ang="0">
                    <a:pos x="2818" y="1673"/>
                  </a:cxn>
                  <a:cxn ang="0">
                    <a:pos x="3016" y="1719"/>
                  </a:cxn>
                  <a:cxn ang="0">
                    <a:pos x="3280" y="1615"/>
                  </a:cxn>
                  <a:cxn ang="0">
                    <a:pos x="3405" y="1174"/>
                  </a:cxn>
                  <a:cxn ang="0">
                    <a:pos x="3643" y="922"/>
                  </a:cxn>
                  <a:cxn ang="0">
                    <a:pos x="3966" y="896"/>
                  </a:cxn>
                  <a:cxn ang="0">
                    <a:pos x="3908" y="733"/>
                  </a:cxn>
                  <a:cxn ang="0">
                    <a:pos x="3669" y="563"/>
                  </a:cxn>
                  <a:cxn ang="0">
                    <a:pos x="3817" y="210"/>
                  </a:cxn>
                  <a:cxn ang="0">
                    <a:pos x="3590" y="0"/>
                  </a:cxn>
                </a:cxnLst>
                <a:rect l="0" t="0" r="r" b="b"/>
                <a:pathLst>
                  <a:path w="3966" h="2366">
                    <a:moveTo>
                      <a:pt x="1423" y="65"/>
                    </a:moveTo>
                    <a:lnTo>
                      <a:pt x="1148" y="262"/>
                    </a:lnTo>
                    <a:lnTo>
                      <a:pt x="934" y="216"/>
                    </a:lnTo>
                    <a:lnTo>
                      <a:pt x="529" y="314"/>
                    </a:lnTo>
                    <a:lnTo>
                      <a:pt x="174" y="327"/>
                    </a:lnTo>
                    <a:lnTo>
                      <a:pt x="0" y="628"/>
                    </a:lnTo>
                    <a:lnTo>
                      <a:pt x="91" y="726"/>
                    </a:lnTo>
                    <a:lnTo>
                      <a:pt x="231" y="654"/>
                    </a:lnTo>
                    <a:lnTo>
                      <a:pt x="430" y="687"/>
                    </a:lnTo>
                    <a:lnTo>
                      <a:pt x="504" y="850"/>
                    </a:lnTo>
                    <a:lnTo>
                      <a:pt x="347" y="1020"/>
                    </a:lnTo>
                    <a:lnTo>
                      <a:pt x="529" y="1144"/>
                    </a:lnTo>
                    <a:lnTo>
                      <a:pt x="727" y="1105"/>
                    </a:lnTo>
                    <a:lnTo>
                      <a:pt x="901" y="1216"/>
                    </a:lnTo>
                    <a:lnTo>
                      <a:pt x="1256" y="1229"/>
                    </a:lnTo>
                    <a:lnTo>
                      <a:pt x="1611" y="1425"/>
                    </a:lnTo>
                    <a:lnTo>
                      <a:pt x="1694" y="1673"/>
                    </a:lnTo>
                    <a:lnTo>
                      <a:pt x="1619" y="2118"/>
                    </a:lnTo>
                    <a:lnTo>
                      <a:pt x="1694" y="2268"/>
                    </a:lnTo>
                    <a:lnTo>
                      <a:pt x="2132" y="2242"/>
                    </a:lnTo>
                    <a:lnTo>
                      <a:pt x="2289" y="2366"/>
                    </a:lnTo>
                    <a:lnTo>
                      <a:pt x="2594" y="2046"/>
                    </a:lnTo>
                    <a:lnTo>
                      <a:pt x="2537" y="1817"/>
                    </a:lnTo>
                    <a:lnTo>
                      <a:pt x="2818" y="1673"/>
                    </a:lnTo>
                    <a:lnTo>
                      <a:pt x="3016" y="1719"/>
                    </a:lnTo>
                    <a:lnTo>
                      <a:pt x="3280" y="1615"/>
                    </a:lnTo>
                    <a:lnTo>
                      <a:pt x="3405" y="1174"/>
                    </a:lnTo>
                    <a:lnTo>
                      <a:pt x="3643" y="922"/>
                    </a:lnTo>
                    <a:lnTo>
                      <a:pt x="3966" y="896"/>
                    </a:lnTo>
                    <a:lnTo>
                      <a:pt x="3908" y="733"/>
                    </a:lnTo>
                    <a:lnTo>
                      <a:pt x="3669" y="563"/>
                    </a:lnTo>
                    <a:lnTo>
                      <a:pt x="3817" y="210"/>
                    </a:lnTo>
                    <a:lnTo>
                      <a:pt x="3590" y="0"/>
                    </a:lnTo>
                  </a:path>
                </a:pathLst>
              </a:custGeom>
              <a:noFill/>
              <a:ln w="16510" cap="flat" cmpd="sng">
                <a:solidFill>
                  <a:schemeClr val="bg2"/>
                </a:solidFill>
                <a:prstDash val="solid"/>
                <a:round/>
                <a:headEnd type="none" w="med" len="med"/>
                <a:tailEnd type="none" w="med" len="med"/>
              </a:ln>
              <a:effectLst/>
            </p:spPr>
            <p:txBody>
              <a:bodyPr/>
              <a:lstStyle/>
              <a:p>
                <a:pPr fontAlgn="auto">
                  <a:spcBef>
                    <a:spcPts val="0"/>
                  </a:spcBef>
                  <a:spcAft>
                    <a:spcPts val="0"/>
                  </a:spcAft>
                  <a:defRPr/>
                </a:pPr>
                <a:endParaRPr lang="ru-RU">
                  <a:latin typeface="+mn-lt"/>
                  <a:cs typeface="+mn-cs"/>
                </a:endParaRPr>
              </a:p>
            </p:txBody>
          </p:sp>
          <p:sp>
            <p:nvSpPr>
              <p:cNvPr id="62470" name="Freeform 6"/>
              <p:cNvSpPr>
                <a:spLocks/>
              </p:cNvSpPr>
              <p:nvPr userDrawn="1"/>
            </p:nvSpPr>
            <p:spPr bwMode="hidden">
              <a:xfrm>
                <a:off x="20" y="1069"/>
                <a:ext cx="5732" cy="3107"/>
              </a:xfrm>
              <a:custGeom>
                <a:avLst/>
                <a:gdLst/>
                <a:ahLst/>
                <a:cxnLst>
                  <a:cxn ang="0">
                    <a:pos x="81" y="0"/>
                  </a:cxn>
                  <a:cxn ang="0">
                    <a:pos x="133" y="328"/>
                  </a:cxn>
                  <a:cxn ang="0">
                    <a:pos x="0" y="666"/>
                  </a:cxn>
                  <a:cxn ang="0">
                    <a:pos x="83" y="1221"/>
                  </a:cxn>
                  <a:cxn ang="0">
                    <a:pos x="413" y="1515"/>
                  </a:cxn>
                  <a:cxn ang="0">
                    <a:pos x="881" y="1700"/>
                  </a:cxn>
                  <a:cxn ang="0">
                    <a:pos x="1440" y="1651"/>
                  </a:cxn>
                  <a:cxn ang="0">
                    <a:pos x="1755" y="1940"/>
                  </a:cxn>
                  <a:cxn ang="0">
                    <a:pos x="1653" y="2126"/>
                  </a:cxn>
                  <a:cxn ang="0">
                    <a:pos x="1136" y="2142"/>
                  </a:cxn>
                  <a:cxn ang="0">
                    <a:pos x="911" y="2021"/>
                  </a:cxn>
                  <a:cxn ang="0">
                    <a:pos x="739" y="2142"/>
                  </a:cxn>
                  <a:cxn ang="0">
                    <a:pos x="954" y="2524"/>
                  </a:cxn>
                  <a:cxn ang="0">
                    <a:pos x="973" y="2905"/>
                  </a:cxn>
                  <a:cxn ang="0">
                    <a:pos x="1511" y="3107"/>
                  </a:cxn>
                  <a:cxn ang="0">
                    <a:pos x="1644" y="2922"/>
                  </a:cxn>
                  <a:cxn ang="0">
                    <a:pos x="2077" y="2797"/>
                  </a:cxn>
                  <a:cxn ang="0">
                    <a:pos x="2610" y="2962"/>
                  </a:cxn>
                  <a:cxn ang="0">
                    <a:pos x="3222" y="2812"/>
                  </a:cxn>
                  <a:cxn ang="0">
                    <a:pos x="3443" y="2922"/>
                  </a:cxn>
                  <a:cxn ang="0">
                    <a:pos x="3861" y="2648"/>
                  </a:cxn>
                  <a:cxn ang="0">
                    <a:pos x="4125" y="2311"/>
                  </a:cxn>
                  <a:cxn ang="0">
                    <a:pos x="4369" y="2318"/>
                  </a:cxn>
                  <a:cxn ang="0">
                    <a:pos x="4554" y="2445"/>
                  </a:cxn>
                  <a:cxn ang="0">
                    <a:pos x="5015" y="2142"/>
                  </a:cxn>
                  <a:cxn ang="0">
                    <a:pos x="5404" y="2185"/>
                  </a:cxn>
                  <a:cxn ang="0">
                    <a:pos x="5732" y="2069"/>
                  </a:cxn>
                </a:cxnLst>
                <a:rect l="0" t="0" r="r" b="b"/>
                <a:pathLst>
                  <a:path w="5732" h="3107">
                    <a:moveTo>
                      <a:pt x="81" y="0"/>
                    </a:moveTo>
                    <a:lnTo>
                      <a:pt x="133" y="328"/>
                    </a:lnTo>
                    <a:lnTo>
                      <a:pt x="0" y="666"/>
                    </a:lnTo>
                    <a:lnTo>
                      <a:pt x="83" y="1221"/>
                    </a:lnTo>
                    <a:lnTo>
                      <a:pt x="413" y="1515"/>
                    </a:lnTo>
                    <a:lnTo>
                      <a:pt x="881" y="1700"/>
                    </a:lnTo>
                    <a:lnTo>
                      <a:pt x="1440" y="1651"/>
                    </a:lnTo>
                    <a:lnTo>
                      <a:pt x="1755" y="1940"/>
                    </a:lnTo>
                    <a:lnTo>
                      <a:pt x="1653" y="2126"/>
                    </a:lnTo>
                    <a:lnTo>
                      <a:pt x="1136" y="2142"/>
                    </a:lnTo>
                    <a:lnTo>
                      <a:pt x="911" y="2021"/>
                    </a:lnTo>
                    <a:lnTo>
                      <a:pt x="739" y="2142"/>
                    </a:lnTo>
                    <a:lnTo>
                      <a:pt x="954" y="2524"/>
                    </a:lnTo>
                    <a:lnTo>
                      <a:pt x="973" y="2905"/>
                    </a:lnTo>
                    <a:lnTo>
                      <a:pt x="1511" y="3107"/>
                    </a:lnTo>
                    <a:lnTo>
                      <a:pt x="1644" y="2922"/>
                    </a:lnTo>
                    <a:lnTo>
                      <a:pt x="2077" y="2797"/>
                    </a:lnTo>
                    <a:lnTo>
                      <a:pt x="2610" y="2962"/>
                    </a:lnTo>
                    <a:lnTo>
                      <a:pt x="3222" y="2812"/>
                    </a:lnTo>
                    <a:lnTo>
                      <a:pt x="3443" y="2922"/>
                    </a:lnTo>
                    <a:lnTo>
                      <a:pt x="3861" y="2648"/>
                    </a:lnTo>
                    <a:lnTo>
                      <a:pt x="4125" y="2311"/>
                    </a:lnTo>
                    <a:lnTo>
                      <a:pt x="4369" y="2318"/>
                    </a:lnTo>
                    <a:lnTo>
                      <a:pt x="4554" y="2445"/>
                    </a:lnTo>
                    <a:lnTo>
                      <a:pt x="5015" y="2142"/>
                    </a:lnTo>
                    <a:lnTo>
                      <a:pt x="5404" y="2185"/>
                    </a:lnTo>
                    <a:lnTo>
                      <a:pt x="5732" y="2069"/>
                    </a:lnTo>
                  </a:path>
                </a:pathLst>
              </a:custGeom>
              <a:noFill/>
              <a:ln w="16510" cap="flat" cmpd="sng">
                <a:solidFill>
                  <a:schemeClr val="bg2"/>
                </a:solidFill>
                <a:prstDash val="solid"/>
                <a:round/>
                <a:headEnd type="none" w="med" len="med"/>
                <a:tailEnd type="none" w="med" len="med"/>
              </a:ln>
              <a:effectLst/>
            </p:spPr>
            <p:txBody>
              <a:bodyPr/>
              <a:lstStyle/>
              <a:p>
                <a:pPr fontAlgn="auto">
                  <a:spcBef>
                    <a:spcPts val="0"/>
                  </a:spcBef>
                  <a:spcAft>
                    <a:spcPts val="0"/>
                  </a:spcAft>
                  <a:defRPr/>
                </a:pPr>
                <a:endParaRPr lang="ru-RU">
                  <a:latin typeface="+mn-lt"/>
                  <a:cs typeface="+mn-cs"/>
                </a:endParaRPr>
              </a:p>
            </p:txBody>
          </p:sp>
          <p:sp>
            <p:nvSpPr>
              <p:cNvPr id="62471" name="Freeform 7"/>
              <p:cNvSpPr>
                <a:spLocks/>
              </p:cNvSpPr>
              <p:nvPr userDrawn="1"/>
            </p:nvSpPr>
            <p:spPr bwMode="hidden">
              <a:xfrm>
                <a:off x="242" y="1145"/>
                <a:ext cx="5512" cy="2760"/>
              </a:xfrm>
              <a:custGeom>
                <a:avLst/>
                <a:gdLst/>
                <a:ahLst/>
                <a:cxnLst>
                  <a:cxn ang="0">
                    <a:pos x="240" y="0"/>
                  </a:cxn>
                  <a:cxn ang="0">
                    <a:pos x="0" y="336"/>
                  </a:cxn>
                  <a:cxn ang="0">
                    <a:pos x="82" y="821"/>
                  </a:cxn>
                  <a:cxn ang="0">
                    <a:pos x="243" y="873"/>
                  </a:cxn>
                  <a:cxn ang="0">
                    <a:pos x="473" y="1087"/>
                  </a:cxn>
                  <a:cxn ang="0">
                    <a:pos x="557" y="1441"/>
                  </a:cxn>
                  <a:cxn ang="0">
                    <a:pos x="839" y="1499"/>
                  </a:cxn>
                  <a:cxn ang="0">
                    <a:pos x="1258" y="1349"/>
                  </a:cxn>
                  <a:cxn ang="0">
                    <a:pos x="1307" y="1493"/>
                  </a:cxn>
                  <a:cxn ang="0">
                    <a:pos x="1621" y="1513"/>
                  </a:cxn>
                  <a:cxn ang="0">
                    <a:pos x="1862" y="1865"/>
                  </a:cxn>
                  <a:cxn ang="0">
                    <a:pos x="1668" y="2166"/>
                  </a:cxn>
                  <a:cxn ang="0">
                    <a:pos x="1308" y="2217"/>
                  </a:cxn>
                  <a:cxn ang="0">
                    <a:pos x="992" y="2172"/>
                  </a:cxn>
                  <a:cxn ang="0">
                    <a:pos x="903" y="2244"/>
                  </a:cxn>
                  <a:cxn ang="0">
                    <a:pos x="1008" y="2415"/>
                  </a:cxn>
                  <a:cxn ang="0">
                    <a:pos x="992" y="2538"/>
                  </a:cxn>
                  <a:cxn ang="0">
                    <a:pos x="1137" y="2760"/>
                  </a:cxn>
                  <a:cxn ang="0">
                    <a:pos x="1661" y="2623"/>
                  </a:cxn>
                  <a:cxn ang="0">
                    <a:pos x="1725" y="2492"/>
                  </a:cxn>
                  <a:cxn ang="0">
                    <a:pos x="1895" y="2551"/>
                  </a:cxn>
                  <a:cxn ang="0">
                    <a:pos x="2338" y="2448"/>
                  </a:cxn>
                  <a:cxn ang="0">
                    <a:pos x="2443" y="2714"/>
                  </a:cxn>
                  <a:cxn ang="0">
                    <a:pos x="2870" y="2541"/>
                  </a:cxn>
                  <a:cxn ang="0">
                    <a:pos x="3264" y="2591"/>
                  </a:cxn>
                  <a:cxn ang="0">
                    <a:pos x="3522" y="2427"/>
                  </a:cxn>
                  <a:cxn ang="0">
                    <a:pos x="3594" y="2081"/>
                  </a:cxn>
                  <a:cxn ang="0">
                    <a:pos x="4013" y="2087"/>
                  </a:cxn>
                  <a:cxn ang="0">
                    <a:pos x="4070" y="1924"/>
                  </a:cxn>
                  <a:cxn ang="0">
                    <a:pos x="4239" y="1931"/>
                  </a:cxn>
                  <a:cxn ang="0">
                    <a:pos x="4465" y="2094"/>
                  </a:cxn>
                  <a:cxn ang="0">
                    <a:pos x="4836" y="1814"/>
                  </a:cxn>
                  <a:cxn ang="0">
                    <a:pos x="5225" y="1785"/>
                  </a:cxn>
                  <a:cxn ang="0">
                    <a:pos x="5367" y="1571"/>
                  </a:cxn>
                  <a:cxn ang="0">
                    <a:pos x="5512" y="1585"/>
                  </a:cxn>
                </a:cxnLst>
                <a:rect l="0" t="0" r="r" b="b"/>
                <a:pathLst>
                  <a:path w="5512" h="2760">
                    <a:moveTo>
                      <a:pt x="240" y="0"/>
                    </a:moveTo>
                    <a:lnTo>
                      <a:pt x="0" y="336"/>
                    </a:lnTo>
                    <a:lnTo>
                      <a:pt x="82" y="821"/>
                    </a:lnTo>
                    <a:lnTo>
                      <a:pt x="243" y="873"/>
                    </a:lnTo>
                    <a:lnTo>
                      <a:pt x="473" y="1087"/>
                    </a:lnTo>
                    <a:lnTo>
                      <a:pt x="557" y="1441"/>
                    </a:lnTo>
                    <a:lnTo>
                      <a:pt x="839" y="1499"/>
                    </a:lnTo>
                    <a:lnTo>
                      <a:pt x="1258" y="1349"/>
                    </a:lnTo>
                    <a:lnTo>
                      <a:pt x="1307" y="1493"/>
                    </a:lnTo>
                    <a:lnTo>
                      <a:pt x="1621" y="1513"/>
                    </a:lnTo>
                    <a:lnTo>
                      <a:pt x="1862" y="1865"/>
                    </a:lnTo>
                    <a:lnTo>
                      <a:pt x="1668" y="2166"/>
                    </a:lnTo>
                    <a:lnTo>
                      <a:pt x="1308" y="2217"/>
                    </a:lnTo>
                    <a:lnTo>
                      <a:pt x="992" y="2172"/>
                    </a:lnTo>
                    <a:lnTo>
                      <a:pt x="903" y="2244"/>
                    </a:lnTo>
                    <a:lnTo>
                      <a:pt x="1008" y="2415"/>
                    </a:lnTo>
                    <a:lnTo>
                      <a:pt x="992" y="2538"/>
                    </a:lnTo>
                    <a:lnTo>
                      <a:pt x="1137" y="2760"/>
                    </a:lnTo>
                    <a:lnTo>
                      <a:pt x="1661" y="2623"/>
                    </a:lnTo>
                    <a:lnTo>
                      <a:pt x="1725" y="2492"/>
                    </a:lnTo>
                    <a:lnTo>
                      <a:pt x="1895" y="2551"/>
                    </a:lnTo>
                    <a:lnTo>
                      <a:pt x="2338" y="2448"/>
                    </a:lnTo>
                    <a:lnTo>
                      <a:pt x="2443" y="2714"/>
                    </a:lnTo>
                    <a:lnTo>
                      <a:pt x="2870" y="2541"/>
                    </a:lnTo>
                    <a:lnTo>
                      <a:pt x="3264" y="2591"/>
                    </a:lnTo>
                    <a:lnTo>
                      <a:pt x="3522" y="2427"/>
                    </a:lnTo>
                    <a:lnTo>
                      <a:pt x="3594" y="2081"/>
                    </a:lnTo>
                    <a:lnTo>
                      <a:pt x="4013" y="2087"/>
                    </a:lnTo>
                    <a:lnTo>
                      <a:pt x="4070" y="1924"/>
                    </a:lnTo>
                    <a:lnTo>
                      <a:pt x="4239" y="1931"/>
                    </a:lnTo>
                    <a:lnTo>
                      <a:pt x="4465" y="2094"/>
                    </a:lnTo>
                    <a:lnTo>
                      <a:pt x="4836" y="1814"/>
                    </a:lnTo>
                    <a:lnTo>
                      <a:pt x="5225" y="1785"/>
                    </a:lnTo>
                    <a:lnTo>
                      <a:pt x="5367" y="1571"/>
                    </a:lnTo>
                    <a:lnTo>
                      <a:pt x="5512" y="1585"/>
                    </a:lnTo>
                  </a:path>
                </a:pathLst>
              </a:custGeom>
              <a:noFill/>
              <a:ln w="15240" cap="flat" cmpd="sng">
                <a:solidFill>
                  <a:schemeClr val="bg2"/>
                </a:solidFill>
                <a:prstDash val="solid"/>
                <a:round/>
                <a:headEnd type="none" w="med" len="med"/>
                <a:tailEnd type="none" w="med" len="med"/>
              </a:ln>
              <a:effectLst/>
            </p:spPr>
            <p:txBody>
              <a:bodyPr/>
              <a:lstStyle/>
              <a:p>
                <a:pPr fontAlgn="auto">
                  <a:spcBef>
                    <a:spcPts val="0"/>
                  </a:spcBef>
                  <a:spcAft>
                    <a:spcPts val="0"/>
                  </a:spcAft>
                  <a:defRPr/>
                </a:pPr>
                <a:endParaRPr lang="ru-RU">
                  <a:latin typeface="+mn-lt"/>
                  <a:cs typeface="+mn-cs"/>
                </a:endParaRPr>
              </a:p>
            </p:txBody>
          </p:sp>
          <p:sp>
            <p:nvSpPr>
              <p:cNvPr id="62472" name="Freeform 8"/>
              <p:cNvSpPr>
                <a:spLocks/>
              </p:cNvSpPr>
              <p:nvPr userDrawn="1"/>
            </p:nvSpPr>
            <p:spPr bwMode="hidden">
              <a:xfrm>
                <a:off x="4840" y="984"/>
                <a:ext cx="790" cy="1189"/>
              </a:xfrm>
              <a:custGeom>
                <a:avLst/>
                <a:gdLst/>
                <a:ahLst/>
                <a:cxnLst>
                  <a:cxn ang="0">
                    <a:pos x="139" y="0"/>
                  </a:cxn>
                  <a:cxn ang="0">
                    <a:pos x="210" y="233"/>
                  </a:cxn>
                  <a:cxn ang="0">
                    <a:pos x="159" y="643"/>
                  </a:cxn>
                  <a:cxn ang="0">
                    <a:pos x="454" y="771"/>
                  </a:cxn>
                  <a:cxn ang="0">
                    <a:pos x="605" y="1046"/>
                  </a:cxn>
                  <a:cxn ang="0">
                    <a:pos x="790" y="1189"/>
                  </a:cxn>
                  <a:cxn ang="0">
                    <a:pos x="540" y="1111"/>
                  </a:cxn>
                  <a:cxn ang="0">
                    <a:pos x="363" y="883"/>
                  </a:cxn>
                  <a:cxn ang="0">
                    <a:pos x="139" y="852"/>
                  </a:cxn>
                  <a:cxn ang="0">
                    <a:pos x="0" y="499"/>
                  </a:cxn>
                  <a:cxn ang="0">
                    <a:pos x="48" y="209"/>
                  </a:cxn>
                </a:cxnLst>
                <a:rect l="0" t="0" r="r" b="b"/>
                <a:pathLst>
                  <a:path w="790" h="1189">
                    <a:moveTo>
                      <a:pt x="139" y="0"/>
                    </a:moveTo>
                    <a:lnTo>
                      <a:pt x="210" y="233"/>
                    </a:lnTo>
                    <a:lnTo>
                      <a:pt x="159" y="643"/>
                    </a:lnTo>
                    <a:lnTo>
                      <a:pt x="454" y="771"/>
                    </a:lnTo>
                    <a:lnTo>
                      <a:pt x="605" y="1046"/>
                    </a:lnTo>
                    <a:lnTo>
                      <a:pt x="790" y="1189"/>
                    </a:lnTo>
                    <a:lnTo>
                      <a:pt x="540" y="1111"/>
                    </a:lnTo>
                    <a:lnTo>
                      <a:pt x="363" y="883"/>
                    </a:lnTo>
                    <a:lnTo>
                      <a:pt x="139" y="852"/>
                    </a:lnTo>
                    <a:lnTo>
                      <a:pt x="0" y="499"/>
                    </a:lnTo>
                    <a:lnTo>
                      <a:pt x="48" y="209"/>
                    </a:lnTo>
                  </a:path>
                </a:pathLst>
              </a:custGeom>
              <a:noFill/>
              <a:ln w="15240" cap="flat" cmpd="sng">
                <a:solidFill>
                  <a:schemeClr val="bg2"/>
                </a:solidFill>
                <a:prstDash val="solid"/>
                <a:round/>
                <a:headEnd type="none" w="med" len="med"/>
                <a:tailEnd type="none" w="med" len="med"/>
              </a:ln>
              <a:effectLst/>
            </p:spPr>
            <p:txBody>
              <a:bodyPr/>
              <a:lstStyle/>
              <a:p>
                <a:pPr fontAlgn="auto">
                  <a:spcBef>
                    <a:spcPts val="0"/>
                  </a:spcBef>
                  <a:spcAft>
                    <a:spcPts val="0"/>
                  </a:spcAft>
                  <a:defRPr/>
                </a:pPr>
                <a:endParaRPr lang="ru-RU">
                  <a:latin typeface="+mn-lt"/>
                  <a:cs typeface="+mn-cs"/>
                </a:endParaRPr>
              </a:p>
            </p:txBody>
          </p:sp>
          <p:sp>
            <p:nvSpPr>
              <p:cNvPr id="62473" name="Freeform 9"/>
              <p:cNvSpPr>
                <a:spLocks/>
              </p:cNvSpPr>
              <p:nvPr userDrawn="1"/>
            </p:nvSpPr>
            <p:spPr bwMode="hidden">
              <a:xfrm>
                <a:off x="5173" y="896"/>
                <a:ext cx="579" cy="1117"/>
              </a:xfrm>
              <a:custGeom>
                <a:avLst/>
                <a:gdLst/>
                <a:ahLst/>
                <a:cxnLst>
                  <a:cxn ang="0">
                    <a:pos x="0" y="0"/>
                  </a:cxn>
                  <a:cxn ang="0">
                    <a:pos x="128" y="328"/>
                  </a:cxn>
                  <a:cxn ang="0">
                    <a:pos x="9" y="659"/>
                  </a:cxn>
                  <a:cxn ang="0">
                    <a:pos x="40" y="763"/>
                  </a:cxn>
                  <a:cxn ang="0">
                    <a:pos x="234" y="739"/>
                  </a:cxn>
                  <a:cxn ang="0">
                    <a:pos x="344" y="1055"/>
                  </a:cxn>
                  <a:cxn ang="0">
                    <a:pos x="579" y="1117"/>
                  </a:cxn>
                </a:cxnLst>
                <a:rect l="0" t="0" r="r" b="b"/>
                <a:pathLst>
                  <a:path w="579" h="1117">
                    <a:moveTo>
                      <a:pt x="0" y="0"/>
                    </a:moveTo>
                    <a:lnTo>
                      <a:pt x="128" y="328"/>
                    </a:lnTo>
                    <a:lnTo>
                      <a:pt x="9" y="659"/>
                    </a:lnTo>
                    <a:lnTo>
                      <a:pt x="40" y="763"/>
                    </a:lnTo>
                    <a:lnTo>
                      <a:pt x="234" y="739"/>
                    </a:lnTo>
                    <a:lnTo>
                      <a:pt x="344" y="1055"/>
                    </a:lnTo>
                    <a:lnTo>
                      <a:pt x="579" y="1117"/>
                    </a:lnTo>
                  </a:path>
                </a:pathLst>
              </a:custGeom>
              <a:noFill/>
              <a:ln w="16510" cap="flat" cmpd="sng">
                <a:solidFill>
                  <a:schemeClr val="bg2"/>
                </a:solidFill>
                <a:prstDash val="solid"/>
                <a:round/>
                <a:headEnd type="none" w="med" len="med"/>
                <a:tailEnd type="none" w="med" len="med"/>
              </a:ln>
              <a:effectLst/>
            </p:spPr>
            <p:txBody>
              <a:bodyPr/>
              <a:lstStyle/>
              <a:p>
                <a:pPr fontAlgn="auto">
                  <a:spcBef>
                    <a:spcPts val="0"/>
                  </a:spcBef>
                  <a:spcAft>
                    <a:spcPts val="0"/>
                  </a:spcAft>
                  <a:defRPr/>
                </a:pPr>
                <a:endParaRPr lang="ru-RU">
                  <a:latin typeface="+mn-lt"/>
                  <a:cs typeface="+mn-cs"/>
                </a:endParaRPr>
              </a:p>
            </p:txBody>
          </p:sp>
          <p:sp>
            <p:nvSpPr>
              <p:cNvPr id="62474" name="Freeform 10"/>
              <p:cNvSpPr>
                <a:spLocks/>
              </p:cNvSpPr>
              <p:nvPr userDrawn="1"/>
            </p:nvSpPr>
            <p:spPr bwMode="hidden">
              <a:xfrm>
                <a:off x="3291" y="968"/>
                <a:ext cx="2471" cy="2396"/>
              </a:xfrm>
              <a:custGeom>
                <a:avLst/>
                <a:gdLst/>
                <a:ahLst/>
                <a:cxnLst>
                  <a:cxn ang="0">
                    <a:pos x="1118" y="0"/>
                  </a:cxn>
                  <a:cxn ang="0">
                    <a:pos x="1179" y="225"/>
                  </a:cxn>
                  <a:cxn ang="0">
                    <a:pos x="1393" y="339"/>
                  </a:cxn>
                  <a:cxn ang="0">
                    <a:pos x="1404" y="548"/>
                  </a:cxn>
                  <a:cxn ang="0">
                    <a:pos x="1342" y="732"/>
                  </a:cxn>
                  <a:cxn ang="0">
                    <a:pos x="1434" y="925"/>
                  </a:cxn>
                  <a:cxn ang="0">
                    <a:pos x="1455" y="1109"/>
                  </a:cxn>
                  <a:cxn ang="0">
                    <a:pos x="1311" y="1142"/>
                  </a:cxn>
                  <a:cxn ang="0">
                    <a:pos x="926" y="1384"/>
                  </a:cxn>
                  <a:cxn ang="0">
                    <a:pos x="975" y="1456"/>
                  </a:cxn>
                  <a:cxn ang="0">
                    <a:pos x="956" y="1624"/>
                  </a:cxn>
                  <a:cxn ang="0">
                    <a:pos x="782" y="1817"/>
                  </a:cxn>
                  <a:cxn ang="0">
                    <a:pos x="539" y="1978"/>
                  </a:cxn>
                  <a:cxn ang="0">
                    <a:pos x="152" y="2026"/>
                  </a:cxn>
                  <a:cxn ang="0">
                    <a:pos x="19" y="2251"/>
                  </a:cxn>
                  <a:cxn ang="0">
                    <a:pos x="0" y="2396"/>
                  </a:cxn>
                  <a:cxn ang="0">
                    <a:pos x="213" y="2179"/>
                  </a:cxn>
                  <a:cxn ang="0">
                    <a:pos x="629" y="2090"/>
                  </a:cxn>
                  <a:cxn ang="0">
                    <a:pos x="894" y="1906"/>
                  </a:cxn>
                  <a:cxn ang="0">
                    <a:pos x="1230" y="1986"/>
                  </a:cxn>
                  <a:cxn ang="0">
                    <a:pos x="1668" y="1906"/>
                  </a:cxn>
                  <a:cxn ang="0">
                    <a:pos x="1983" y="1745"/>
                  </a:cxn>
                  <a:cxn ang="0">
                    <a:pos x="2014" y="1600"/>
                  </a:cxn>
                  <a:cxn ang="0">
                    <a:pos x="2237" y="1496"/>
                  </a:cxn>
                  <a:cxn ang="0">
                    <a:pos x="2359" y="1552"/>
                  </a:cxn>
                  <a:cxn ang="0">
                    <a:pos x="2471" y="1479"/>
                  </a:cxn>
                </a:cxnLst>
                <a:rect l="0" t="0" r="r" b="b"/>
                <a:pathLst>
                  <a:path w="2471" h="2396">
                    <a:moveTo>
                      <a:pt x="1118" y="0"/>
                    </a:moveTo>
                    <a:lnTo>
                      <a:pt x="1179" y="225"/>
                    </a:lnTo>
                    <a:lnTo>
                      <a:pt x="1393" y="339"/>
                    </a:lnTo>
                    <a:lnTo>
                      <a:pt x="1404" y="548"/>
                    </a:lnTo>
                    <a:lnTo>
                      <a:pt x="1342" y="732"/>
                    </a:lnTo>
                    <a:lnTo>
                      <a:pt x="1434" y="925"/>
                    </a:lnTo>
                    <a:lnTo>
                      <a:pt x="1455" y="1109"/>
                    </a:lnTo>
                    <a:lnTo>
                      <a:pt x="1311" y="1142"/>
                    </a:lnTo>
                    <a:lnTo>
                      <a:pt x="926" y="1384"/>
                    </a:lnTo>
                    <a:lnTo>
                      <a:pt x="975" y="1456"/>
                    </a:lnTo>
                    <a:lnTo>
                      <a:pt x="956" y="1624"/>
                    </a:lnTo>
                    <a:lnTo>
                      <a:pt x="782" y="1817"/>
                    </a:lnTo>
                    <a:lnTo>
                      <a:pt x="539" y="1978"/>
                    </a:lnTo>
                    <a:lnTo>
                      <a:pt x="152" y="2026"/>
                    </a:lnTo>
                    <a:lnTo>
                      <a:pt x="19" y="2251"/>
                    </a:lnTo>
                    <a:lnTo>
                      <a:pt x="0" y="2396"/>
                    </a:lnTo>
                    <a:lnTo>
                      <a:pt x="213" y="2179"/>
                    </a:lnTo>
                    <a:lnTo>
                      <a:pt x="629" y="2090"/>
                    </a:lnTo>
                    <a:lnTo>
                      <a:pt x="894" y="1906"/>
                    </a:lnTo>
                    <a:lnTo>
                      <a:pt x="1230" y="1986"/>
                    </a:lnTo>
                    <a:lnTo>
                      <a:pt x="1668" y="1906"/>
                    </a:lnTo>
                    <a:lnTo>
                      <a:pt x="1983" y="1745"/>
                    </a:lnTo>
                    <a:lnTo>
                      <a:pt x="2014" y="1600"/>
                    </a:lnTo>
                    <a:lnTo>
                      <a:pt x="2237" y="1496"/>
                    </a:lnTo>
                    <a:lnTo>
                      <a:pt x="2359" y="1552"/>
                    </a:lnTo>
                    <a:lnTo>
                      <a:pt x="2471" y="1479"/>
                    </a:lnTo>
                  </a:path>
                </a:pathLst>
              </a:custGeom>
              <a:noFill/>
              <a:ln w="16510" cap="flat" cmpd="sng">
                <a:solidFill>
                  <a:schemeClr val="bg2"/>
                </a:solidFill>
                <a:prstDash val="solid"/>
                <a:round/>
                <a:headEnd type="none" w="med" len="med"/>
                <a:tailEnd type="none" w="med" len="med"/>
              </a:ln>
              <a:effectLst/>
            </p:spPr>
            <p:txBody>
              <a:bodyPr/>
              <a:lstStyle/>
              <a:p>
                <a:pPr fontAlgn="auto">
                  <a:spcBef>
                    <a:spcPts val="0"/>
                  </a:spcBef>
                  <a:spcAft>
                    <a:spcPts val="0"/>
                  </a:spcAft>
                  <a:defRPr/>
                </a:pPr>
                <a:endParaRPr lang="ru-RU">
                  <a:latin typeface="+mn-lt"/>
                  <a:cs typeface="+mn-cs"/>
                </a:endParaRPr>
              </a:p>
            </p:txBody>
          </p:sp>
          <p:sp>
            <p:nvSpPr>
              <p:cNvPr id="62475" name="Freeform 11"/>
              <p:cNvSpPr>
                <a:spLocks/>
              </p:cNvSpPr>
              <p:nvPr userDrawn="1"/>
            </p:nvSpPr>
            <p:spPr bwMode="hidden">
              <a:xfrm>
                <a:off x="2366" y="1067"/>
                <a:ext cx="1399" cy="1349"/>
              </a:xfrm>
              <a:custGeom>
                <a:avLst/>
                <a:gdLst/>
                <a:ahLst/>
                <a:cxnLst>
                  <a:cxn ang="0">
                    <a:pos x="620" y="155"/>
                  </a:cxn>
                  <a:cxn ang="0">
                    <a:pos x="421" y="155"/>
                  </a:cxn>
                  <a:cxn ang="0">
                    <a:pos x="205" y="507"/>
                  </a:cxn>
                  <a:cxn ang="0">
                    <a:pos x="0" y="673"/>
                  </a:cxn>
                  <a:cxn ang="0">
                    <a:pos x="487" y="783"/>
                  </a:cxn>
                  <a:cxn ang="0">
                    <a:pos x="425" y="1009"/>
                  </a:cxn>
                  <a:cxn ang="0">
                    <a:pos x="617" y="1086"/>
                  </a:cxn>
                  <a:cxn ang="0">
                    <a:pos x="498" y="1349"/>
                  </a:cxn>
                  <a:cxn ang="0">
                    <a:pos x="961" y="1035"/>
                  </a:cxn>
                  <a:cxn ang="0">
                    <a:pos x="926" y="776"/>
                  </a:cxn>
                  <a:cxn ang="0">
                    <a:pos x="1181" y="749"/>
                  </a:cxn>
                  <a:cxn ang="0">
                    <a:pos x="1399" y="601"/>
                  </a:cxn>
                  <a:cxn ang="0">
                    <a:pos x="1315" y="416"/>
                  </a:cxn>
                  <a:cxn ang="0">
                    <a:pos x="1341" y="196"/>
                  </a:cxn>
                  <a:cxn ang="0">
                    <a:pos x="1171" y="164"/>
                  </a:cxn>
                  <a:cxn ang="0">
                    <a:pos x="928" y="0"/>
                  </a:cxn>
                  <a:cxn ang="0">
                    <a:pos x="620" y="155"/>
                  </a:cxn>
                </a:cxnLst>
                <a:rect l="0" t="0" r="r" b="b"/>
                <a:pathLst>
                  <a:path w="1399" h="1349">
                    <a:moveTo>
                      <a:pt x="620" y="155"/>
                    </a:moveTo>
                    <a:lnTo>
                      <a:pt x="421" y="155"/>
                    </a:lnTo>
                    <a:lnTo>
                      <a:pt x="205" y="507"/>
                    </a:lnTo>
                    <a:lnTo>
                      <a:pt x="0" y="673"/>
                    </a:lnTo>
                    <a:lnTo>
                      <a:pt x="487" y="783"/>
                    </a:lnTo>
                    <a:lnTo>
                      <a:pt x="425" y="1009"/>
                    </a:lnTo>
                    <a:lnTo>
                      <a:pt x="617" y="1086"/>
                    </a:lnTo>
                    <a:lnTo>
                      <a:pt x="498" y="1349"/>
                    </a:lnTo>
                    <a:lnTo>
                      <a:pt x="961" y="1035"/>
                    </a:lnTo>
                    <a:lnTo>
                      <a:pt x="926" y="776"/>
                    </a:lnTo>
                    <a:lnTo>
                      <a:pt x="1181" y="749"/>
                    </a:lnTo>
                    <a:lnTo>
                      <a:pt x="1399" y="601"/>
                    </a:lnTo>
                    <a:lnTo>
                      <a:pt x="1315" y="416"/>
                    </a:lnTo>
                    <a:lnTo>
                      <a:pt x="1341" y="196"/>
                    </a:lnTo>
                    <a:lnTo>
                      <a:pt x="1171" y="164"/>
                    </a:lnTo>
                    <a:lnTo>
                      <a:pt x="928" y="0"/>
                    </a:lnTo>
                    <a:lnTo>
                      <a:pt x="620" y="155"/>
                    </a:lnTo>
                    <a:close/>
                  </a:path>
                </a:pathLst>
              </a:custGeom>
              <a:noFill/>
              <a:ln w="17780" cap="flat" cmpd="sng">
                <a:solidFill>
                  <a:schemeClr val="bg2"/>
                </a:solidFill>
                <a:prstDash val="solid"/>
                <a:round/>
                <a:headEnd type="none" w="med" len="med"/>
                <a:tailEnd type="none" w="med" len="med"/>
              </a:ln>
              <a:effectLst/>
            </p:spPr>
            <p:txBody>
              <a:bodyPr/>
              <a:lstStyle/>
              <a:p>
                <a:pPr fontAlgn="auto">
                  <a:spcBef>
                    <a:spcPts val="0"/>
                  </a:spcBef>
                  <a:spcAft>
                    <a:spcPts val="0"/>
                  </a:spcAft>
                  <a:defRPr/>
                </a:pPr>
                <a:endParaRPr lang="ru-RU">
                  <a:latin typeface="+mn-lt"/>
                  <a:cs typeface="+mn-cs"/>
                </a:endParaRPr>
              </a:p>
            </p:txBody>
          </p:sp>
          <p:sp>
            <p:nvSpPr>
              <p:cNvPr id="62476" name="Freeform 12"/>
              <p:cNvSpPr>
                <a:spLocks/>
              </p:cNvSpPr>
              <p:nvPr userDrawn="1"/>
            </p:nvSpPr>
            <p:spPr bwMode="hidden">
              <a:xfrm>
                <a:off x="4275" y="2031"/>
                <a:ext cx="1256" cy="810"/>
              </a:xfrm>
              <a:custGeom>
                <a:avLst/>
                <a:gdLst/>
                <a:ahLst/>
                <a:cxnLst>
                  <a:cxn ang="0">
                    <a:pos x="719" y="183"/>
                  </a:cxn>
                  <a:cxn ang="0">
                    <a:pos x="760" y="33"/>
                  </a:cxn>
                  <a:cxn ang="0">
                    <a:pos x="884" y="0"/>
                  </a:cxn>
                  <a:cxn ang="0">
                    <a:pos x="983" y="78"/>
                  </a:cxn>
                  <a:cxn ang="0">
                    <a:pos x="1082" y="248"/>
                  </a:cxn>
                  <a:cxn ang="0">
                    <a:pos x="1256" y="229"/>
                  </a:cxn>
                  <a:cxn ang="0">
                    <a:pos x="1248" y="359"/>
                  </a:cxn>
                  <a:cxn ang="0">
                    <a:pos x="1016" y="431"/>
                  </a:cxn>
                  <a:cxn ang="0">
                    <a:pos x="879" y="417"/>
                  </a:cxn>
                  <a:cxn ang="0">
                    <a:pos x="719" y="481"/>
                  </a:cxn>
                  <a:cxn ang="0">
                    <a:pos x="591" y="633"/>
                  </a:cxn>
                  <a:cxn ang="0">
                    <a:pos x="423" y="537"/>
                  </a:cxn>
                  <a:cxn ang="0">
                    <a:pos x="256" y="810"/>
                  </a:cxn>
                  <a:cxn ang="0">
                    <a:pos x="66" y="764"/>
                  </a:cxn>
                  <a:cxn ang="0">
                    <a:pos x="0" y="601"/>
                  </a:cxn>
                  <a:cxn ang="0">
                    <a:pos x="157" y="483"/>
                  </a:cxn>
                  <a:cxn ang="0">
                    <a:pos x="248" y="281"/>
                  </a:cxn>
                  <a:cxn ang="0">
                    <a:pos x="438" y="150"/>
                  </a:cxn>
                  <a:cxn ang="0">
                    <a:pos x="719" y="189"/>
                  </a:cxn>
                </a:cxnLst>
                <a:rect l="0" t="0" r="r" b="b"/>
                <a:pathLst>
                  <a:path w="1256" h="810">
                    <a:moveTo>
                      <a:pt x="719" y="183"/>
                    </a:moveTo>
                    <a:lnTo>
                      <a:pt x="760" y="33"/>
                    </a:lnTo>
                    <a:lnTo>
                      <a:pt x="884" y="0"/>
                    </a:lnTo>
                    <a:lnTo>
                      <a:pt x="983" y="78"/>
                    </a:lnTo>
                    <a:lnTo>
                      <a:pt x="1082" y="248"/>
                    </a:lnTo>
                    <a:lnTo>
                      <a:pt x="1256" y="229"/>
                    </a:lnTo>
                    <a:lnTo>
                      <a:pt x="1248" y="359"/>
                    </a:lnTo>
                    <a:lnTo>
                      <a:pt x="1016" y="431"/>
                    </a:lnTo>
                    <a:lnTo>
                      <a:pt x="879" y="417"/>
                    </a:lnTo>
                    <a:lnTo>
                      <a:pt x="719" y="481"/>
                    </a:lnTo>
                    <a:lnTo>
                      <a:pt x="591" y="633"/>
                    </a:lnTo>
                    <a:lnTo>
                      <a:pt x="423" y="537"/>
                    </a:lnTo>
                    <a:lnTo>
                      <a:pt x="256" y="810"/>
                    </a:lnTo>
                    <a:lnTo>
                      <a:pt x="66" y="764"/>
                    </a:lnTo>
                    <a:lnTo>
                      <a:pt x="0" y="601"/>
                    </a:lnTo>
                    <a:lnTo>
                      <a:pt x="157" y="483"/>
                    </a:lnTo>
                    <a:lnTo>
                      <a:pt x="248" y="281"/>
                    </a:lnTo>
                    <a:lnTo>
                      <a:pt x="438" y="150"/>
                    </a:lnTo>
                    <a:lnTo>
                      <a:pt x="719" y="189"/>
                    </a:lnTo>
                  </a:path>
                </a:pathLst>
              </a:custGeom>
              <a:noFill/>
              <a:ln w="17780" cap="flat" cmpd="sng">
                <a:solidFill>
                  <a:schemeClr val="bg2"/>
                </a:solidFill>
                <a:prstDash val="solid"/>
                <a:round/>
                <a:headEnd type="none" w="med" len="med"/>
                <a:tailEnd type="none" w="med" len="med"/>
              </a:ln>
              <a:effectLst/>
            </p:spPr>
            <p:txBody>
              <a:bodyPr/>
              <a:lstStyle/>
              <a:p>
                <a:pPr fontAlgn="auto">
                  <a:spcBef>
                    <a:spcPts val="0"/>
                  </a:spcBef>
                  <a:spcAft>
                    <a:spcPts val="0"/>
                  </a:spcAft>
                  <a:defRPr/>
                </a:pPr>
                <a:endParaRPr lang="ru-RU">
                  <a:latin typeface="+mn-lt"/>
                  <a:cs typeface="+mn-cs"/>
                </a:endParaRPr>
              </a:p>
            </p:txBody>
          </p:sp>
          <p:sp>
            <p:nvSpPr>
              <p:cNvPr id="62477" name="Freeform 13"/>
              <p:cNvSpPr>
                <a:spLocks/>
              </p:cNvSpPr>
              <p:nvPr userDrawn="1"/>
            </p:nvSpPr>
            <p:spPr bwMode="hidden">
              <a:xfrm>
                <a:off x="2914" y="3476"/>
                <a:ext cx="2848" cy="788"/>
              </a:xfrm>
              <a:custGeom>
                <a:avLst/>
                <a:gdLst/>
                <a:ahLst/>
                <a:cxnLst>
                  <a:cxn ang="0">
                    <a:pos x="2838" y="16"/>
                  </a:cxn>
                  <a:cxn ang="0">
                    <a:pos x="2493" y="0"/>
                  </a:cxn>
                  <a:cxn ang="0">
                    <a:pos x="2278" y="81"/>
                  </a:cxn>
                  <a:cxn ang="0">
                    <a:pos x="1936" y="44"/>
                  </a:cxn>
                  <a:cxn ang="0">
                    <a:pos x="1739" y="354"/>
                  </a:cxn>
                  <a:cxn ang="0">
                    <a:pos x="1600" y="212"/>
                  </a:cxn>
                  <a:cxn ang="0">
                    <a:pos x="1352" y="308"/>
                  </a:cxn>
                  <a:cxn ang="0">
                    <a:pos x="1445" y="515"/>
                  </a:cxn>
                  <a:cxn ang="0">
                    <a:pos x="1072" y="412"/>
                  </a:cxn>
                  <a:cxn ang="0">
                    <a:pos x="888" y="540"/>
                  </a:cxn>
                  <a:cxn ang="0">
                    <a:pos x="0" y="660"/>
                  </a:cxn>
                  <a:cxn ang="0">
                    <a:pos x="288" y="788"/>
                  </a:cxn>
                  <a:cxn ang="0">
                    <a:pos x="1040" y="676"/>
                  </a:cxn>
                  <a:cxn ang="0">
                    <a:pos x="1272" y="748"/>
                  </a:cxn>
                  <a:cxn ang="0">
                    <a:pos x="2096" y="691"/>
                  </a:cxn>
                  <a:cxn ang="0">
                    <a:pos x="2320" y="748"/>
                  </a:cxn>
                  <a:cxn ang="0">
                    <a:pos x="2456" y="596"/>
                  </a:cxn>
                  <a:cxn ang="0">
                    <a:pos x="2712" y="716"/>
                  </a:cxn>
                  <a:cxn ang="0">
                    <a:pos x="2716" y="339"/>
                  </a:cxn>
                  <a:cxn ang="0">
                    <a:pos x="2848" y="258"/>
                  </a:cxn>
                </a:cxnLst>
                <a:rect l="0" t="0" r="r" b="b"/>
                <a:pathLst>
                  <a:path w="2848" h="788">
                    <a:moveTo>
                      <a:pt x="2838" y="16"/>
                    </a:moveTo>
                    <a:lnTo>
                      <a:pt x="2493" y="0"/>
                    </a:lnTo>
                    <a:lnTo>
                      <a:pt x="2278" y="81"/>
                    </a:lnTo>
                    <a:lnTo>
                      <a:pt x="1936" y="44"/>
                    </a:lnTo>
                    <a:lnTo>
                      <a:pt x="1739" y="354"/>
                    </a:lnTo>
                    <a:lnTo>
                      <a:pt x="1600" y="212"/>
                    </a:lnTo>
                    <a:lnTo>
                      <a:pt x="1352" y="308"/>
                    </a:lnTo>
                    <a:lnTo>
                      <a:pt x="1445" y="515"/>
                    </a:lnTo>
                    <a:lnTo>
                      <a:pt x="1072" y="412"/>
                    </a:lnTo>
                    <a:lnTo>
                      <a:pt x="888" y="540"/>
                    </a:lnTo>
                    <a:lnTo>
                      <a:pt x="0" y="660"/>
                    </a:lnTo>
                    <a:lnTo>
                      <a:pt x="288" y="788"/>
                    </a:lnTo>
                    <a:lnTo>
                      <a:pt x="1040" y="676"/>
                    </a:lnTo>
                    <a:lnTo>
                      <a:pt x="1272" y="748"/>
                    </a:lnTo>
                    <a:lnTo>
                      <a:pt x="2096" y="691"/>
                    </a:lnTo>
                    <a:lnTo>
                      <a:pt x="2320" y="748"/>
                    </a:lnTo>
                    <a:lnTo>
                      <a:pt x="2456" y="596"/>
                    </a:lnTo>
                    <a:lnTo>
                      <a:pt x="2712" y="716"/>
                    </a:lnTo>
                    <a:lnTo>
                      <a:pt x="2716" y="339"/>
                    </a:lnTo>
                    <a:lnTo>
                      <a:pt x="2848" y="258"/>
                    </a:lnTo>
                  </a:path>
                </a:pathLst>
              </a:custGeom>
              <a:noFill/>
              <a:ln w="17780" cap="flat" cmpd="sng">
                <a:solidFill>
                  <a:schemeClr val="bg2"/>
                </a:solidFill>
                <a:prstDash val="solid"/>
                <a:round/>
                <a:headEnd type="none" w="med" len="med"/>
                <a:tailEnd type="none" w="med" len="med"/>
              </a:ln>
              <a:effectLst/>
            </p:spPr>
            <p:txBody>
              <a:bodyPr/>
              <a:lstStyle/>
              <a:p>
                <a:pPr fontAlgn="auto">
                  <a:spcBef>
                    <a:spcPts val="0"/>
                  </a:spcBef>
                  <a:spcAft>
                    <a:spcPts val="0"/>
                  </a:spcAft>
                  <a:defRPr/>
                </a:pPr>
                <a:endParaRPr lang="ru-RU">
                  <a:latin typeface="+mn-lt"/>
                  <a:cs typeface="+mn-cs"/>
                </a:endParaRPr>
              </a:p>
            </p:txBody>
          </p:sp>
          <p:sp>
            <p:nvSpPr>
              <p:cNvPr id="62478" name="Freeform 14"/>
              <p:cNvSpPr>
                <a:spLocks/>
              </p:cNvSpPr>
              <p:nvPr userDrawn="1"/>
            </p:nvSpPr>
            <p:spPr bwMode="hidden">
              <a:xfrm>
                <a:off x="5443" y="922"/>
                <a:ext cx="319" cy="854"/>
              </a:xfrm>
              <a:custGeom>
                <a:avLst/>
                <a:gdLst/>
                <a:ahLst/>
                <a:cxnLst>
                  <a:cxn ang="0">
                    <a:pos x="0" y="0"/>
                  </a:cxn>
                  <a:cxn ang="0">
                    <a:pos x="106" y="313"/>
                  </a:cxn>
                  <a:cxn ang="0">
                    <a:pos x="106" y="634"/>
                  </a:cxn>
                  <a:cxn ang="0">
                    <a:pos x="268" y="854"/>
                  </a:cxn>
                  <a:cxn ang="0">
                    <a:pos x="278" y="577"/>
                  </a:cxn>
                  <a:cxn ang="0">
                    <a:pos x="238" y="400"/>
                  </a:cxn>
                  <a:cxn ang="0">
                    <a:pos x="319" y="240"/>
                  </a:cxn>
                </a:cxnLst>
                <a:rect l="0" t="0" r="r" b="b"/>
                <a:pathLst>
                  <a:path w="319" h="854">
                    <a:moveTo>
                      <a:pt x="0" y="0"/>
                    </a:moveTo>
                    <a:lnTo>
                      <a:pt x="106" y="313"/>
                    </a:lnTo>
                    <a:lnTo>
                      <a:pt x="106" y="634"/>
                    </a:lnTo>
                    <a:lnTo>
                      <a:pt x="268" y="854"/>
                    </a:lnTo>
                    <a:lnTo>
                      <a:pt x="278" y="577"/>
                    </a:lnTo>
                    <a:lnTo>
                      <a:pt x="238" y="400"/>
                    </a:lnTo>
                    <a:lnTo>
                      <a:pt x="319" y="240"/>
                    </a:lnTo>
                  </a:path>
                </a:pathLst>
              </a:custGeom>
              <a:noFill/>
              <a:ln w="17780" cap="flat" cmpd="sng">
                <a:solidFill>
                  <a:schemeClr val="bg2"/>
                </a:solidFill>
                <a:prstDash val="solid"/>
                <a:round/>
                <a:headEnd type="none" w="med" len="med"/>
                <a:tailEnd type="none" w="med" len="med"/>
              </a:ln>
              <a:effectLst/>
            </p:spPr>
            <p:txBody>
              <a:bodyPr/>
              <a:lstStyle/>
              <a:p>
                <a:pPr fontAlgn="auto">
                  <a:spcBef>
                    <a:spcPts val="0"/>
                  </a:spcBef>
                  <a:spcAft>
                    <a:spcPts val="0"/>
                  </a:spcAft>
                  <a:defRPr/>
                </a:pPr>
                <a:endParaRPr lang="ru-RU">
                  <a:latin typeface="+mn-lt"/>
                  <a:cs typeface="+mn-cs"/>
                </a:endParaRPr>
              </a:p>
            </p:txBody>
          </p:sp>
          <p:sp>
            <p:nvSpPr>
              <p:cNvPr id="62479" name="Freeform 15"/>
              <p:cNvSpPr>
                <a:spLocks/>
              </p:cNvSpPr>
              <p:nvPr userDrawn="1"/>
            </p:nvSpPr>
            <p:spPr bwMode="hidden">
              <a:xfrm>
                <a:off x="4954" y="3568"/>
                <a:ext cx="646" cy="392"/>
              </a:xfrm>
              <a:custGeom>
                <a:avLst/>
                <a:gdLst/>
                <a:ahLst/>
                <a:cxnLst>
                  <a:cxn ang="0">
                    <a:pos x="504" y="0"/>
                  </a:cxn>
                  <a:cxn ang="0">
                    <a:pos x="320" y="61"/>
                  </a:cxn>
                  <a:cxn ang="0">
                    <a:pos x="238" y="109"/>
                  </a:cxn>
                  <a:cxn ang="0">
                    <a:pos x="144" y="216"/>
                  </a:cxn>
                  <a:cxn ang="0">
                    <a:pos x="0" y="392"/>
                  </a:cxn>
                  <a:cxn ang="0">
                    <a:pos x="360" y="263"/>
                  </a:cxn>
                  <a:cxn ang="0">
                    <a:pos x="432" y="182"/>
                  </a:cxn>
                  <a:cxn ang="0">
                    <a:pos x="646" y="142"/>
                  </a:cxn>
                  <a:cxn ang="0">
                    <a:pos x="504" y="0"/>
                  </a:cxn>
                </a:cxnLst>
                <a:rect l="0" t="0" r="r" b="b"/>
                <a:pathLst>
                  <a:path w="646" h="392">
                    <a:moveTo>
                      <a:pt x="504" y="0"/>
                    </a:moveTo>
                    <a:lnTo>
                      <a:pt x="320" y="61"/>
                    </a:lnTo>
                    <a:lnTo>
                      <a:pt x="238" y="109"/>
                    </a:lnTo>
                    <a:lnTo>
                      <a:pt x="144" y="216"/>
                    </a:lnTo>
                    <a:lnTo>
                      <a:pt x="0" y="392"/>
                    </a:lnTo>
                    <a:lnTo>
                      <a:pt x="360" y="263"/>
                    </a:lnTo>
                    <a:lnTo>
                      <a:pt x="432" y="182"/>
                    </a:lnTo>
                    <a:lnTo>
                      <a:pt x="646" y="142"/>
                    </a:lnTo>
                    <a:lnTo>
                      <a:pt x="504" y="0"/>
                    </a:lnTo>
                    <a:close/>
                  </a:path>
                </a:pathLst>
              </a:custGeom>
              <a:noFill/>
              <a:ln w="17780" cap="flat" cmpd="sng">
                <a:solidFill>
                  <a:schemeClr val="bg2"/>
                </a:solidFill>
                <a:prstDash val="solid"/>
                <a:round/>
                <a:headEnd type="none" w="med" len="med"/>
                <a:tailEnd type="none" w="med" len="med"/>
              </a:ln>
              <a:effectLst/>
            </p:spPr>
            <p:txBody>
              <a:bodyPr/>
              <a:lstStyle/>
              <a:p>
                <a:pPr fontAlgn="auto">
                  <a:spcBef>
                    <a:spcPts val="0"/>
                  </a:spcBef>
                  <a:spcAft>
                    <a:spcPts val="0"/>
                  </a:spcAft>
                  <a:defRPr/>
                </a:pPr>
                <a:endParaRPr lang="ru-RU">
                  <a:latin typeface="+mn-lt"/>
                  <a:cs typeface="+mn-cs"/>
                </a:endParaRPr>
              </a:p>
            </p:txBody>
          </p:sp>
          <p:sp>
            <p:nvSpPr>
              <p:cNvPr id="62480" name="Freeform 16"/>
              <p:cNvSpPr>
                <a:spLocks/>
              </p:cNvSpPr>
              <p:nvPr userDrawn="1"/>
            </p:nvSpPr>
            <p:spPr bwMode="hidden">
              <a:xfrm>
                <a:off x="50" y="2400"/>
                <a:ext cx="2736" cy="1920"/>
              </a:xfrm>
              <a:custGeom>
                <a:avLst/>
                <a:gdLst/>
                <a:ahLst/>
                <a:cxnLst>
                  <a:cxn ang="0">
                    <a:pos x="0" y="0"/>
                  </a:cxn>
                  <a:cxn ang="0">
                    <a:pos x="96" y="336"/>
                  </a:cxn>
                  <a:cxn ang="0">
                    <a:pos x="384" y="384"/>
                  </a:cxn>
                  <a:cxn ang="0">
                    <a:pos x="576" y="720"/>
                  </a:cxn>
                  <a:cxn ang="0">
                    <a:pos x="528" y="960"/>
                  </a:cxn>
                  <a:cxn ang="0">
                    <a:pos x="672" y="1104"/>
                  </a:cxn>
                  <a:cxn ang="0">
                    <a:pos x="576" y="1392"/>
                  </a:cxn>
                  <a:cxn ang="0">
                    <a:pos x="624" y="1632"/>
                  </a:cxn>
                  <a:cxn ang="0">
                    <a:pos x="1488" y="1872"/>
                  </a:cxn>
                  <a:cxn ang="0">
                    <a:pos x="1680" y="1728"/>
                  </a:cxn>
                  <a:cxn ang="0">
                    <a:pos x="2208" y="1728"/>
                  </a:cxn>
                  <a:cxn ang="0">
                    <a:pos x="2304" y="1632"/>
                  </a:cxn>
                  <a:cxn ang="0">
                    <a:pos x="2736" y="1872"/>
                  </a:cxn>
                  <a:cxn ang="0">
                    <a:pos x="2640" y="1920"/>
                  </a:cxn>
                  <a:cxn ang="0">
                    <a:pos x="2304" y="1824"/>
                  </a:cxn>
                  <a:cxn ang="0">
                    <a:pos x="2160" y="1872"/>
                  </a:cxn>
                  <a:cxn ang="0">
                    <a:pos x="1632" y="1920"/>
                  </a:cxn>
                  <a:cxn ang="0">
                    <a:pos x="1440" y="1920"/>
                  </a:cxn>
                  <a:cxn ang="0">
                    <a:pos x="480" y="1824"/>
                  </a:cxn>
                  <a:cxn ang="0">
                    <a:pos x="192" y="1872"/>
                  </a:cxn>
                  <a:cxn ang="0">
                    <a:pos x="96" y="1680"/>
                  </a:cxn>
                  <a:cxn ang="0">
                    <a:pos x="288" y="1440"/>
                  </a:cxn>
                  <a:cxn ang="0">
                    <a:pos x="336" y="1104"/>
                  </a:cxn>
                  <a:cxn ang="0">
                    <a:pos x="144" y="864"/>
                  </a:cxn>
                  <a:cxn ang="0">
                    <a:pos x="240" y="624"/>
                  </a:cxn>
                  <a:cxn ang="0">
                    <a:pos x="48" y="528"/>
                  </a:cxn>
                  <a:cxn ang="0">
                    <a:pos x="0" y="0"/>
                  </a:cxn>
                </a:cxnLst>
                <a:rect l="0" t="0" r="r" b="b"/>
                <a:pathLst>
                  <a:path w="2736" h="1920">
                    <a:moveTo>
                      <a:pt x="0" y="0"/>
                    </a:moveTo>
                    <a:lnTo>
                      <a:pt x="96" y="336"/>
                    </a:lnTo>
                    <a:lnTo>
                      <a:pt x="384" y="384"/>
                    </a:lnTo>
                    <a:lnTo>
                      <a:pt x="576" y="720"/>
                    </a:lnTo>
                    <a:lnTo>
                      <a:pt x="528" y="960"/>
                    </a:lnTo>
                    <a:lnTo>
                      <a:pt x="672" y="1104"/>
                    </a:lnTo>
                    <a:lnTo>
                      <a:pt x="576" y="1392"/>
                    </a:lnTo>
                    <a:lnTo>
                      <a:pt x="624" y="1632"/>
                    </a:lnTo>
                    <a:lnTo>
                      <a:pt x="1488" y="1872"/>
                    </a:lnTo>
                    <a:lnTo>
                      <a:pt x="1680" y="1728"/>
                    </a:lnTo>
                    <a:lnTo>
                      <a:pt x="2208" y="1728"/>
                    </a:lnTo>
                    <a:lnTo>
                      <a:pt x="2304" y="1632"/>
                    </a:lnTo>
                    <a:lnTo>
                      <a:pt x="2736" y="1872"/>
                    </a:lnTo>
                    <a:lnTo>
                      <a:pt x="2640" y="1920"/>
                    </a:lnTo>
                    <a:lnTo>
                      <a:pt x="2304" y="1824"/>
                    </a:lnTo>
                    <a:lnTo>
                      <a:pt x="2160" y="1872"/>
                    </a:lnTo>
                    <a:lnTo>
                      <a:pt x="1632" y="1920"/>
                    </a:lnTo>
                    <a:lnTo>
                      <a:pt x="1440" y="1920"/>
                    </a:lnTo>
                    <a:lnTo>
                      <a:pt x="480" y="1824"/>
                    </a:lnTo>
                    <a:lnTo>
                      <a:pt x="192" y="1872"/>
                    </a:lnTo>
                    <a:lnTo>
                      <a:pt x="96" y="1680"/>
                    </a:lnTo>
                    <a:lnTo>
                      <a:pt x="288" y="1440"/>
                    </a:lnTo>
                    <a:lnTo>
                      <a:pt x="336" y="1104"/>
                    </a:lnTo>
                    <a:lnTo>
                      <a:pt x="144" y="864"/>
                    </a:lnTo>
                    <a:lnTo>
                      <a:pt x="240" y="624"/>
                    </a:lnTo>
                    <a:lnTo>
                      <a:pt x="48" y="528"/>
                    </a:lnTo>
                    <a:lnTo>
                      <a:pt x="0" y="0"/>
                    </a:lnTo>
                    <a:close/>
                  </a:path>
                </a:pathLst>
              </a:custGeom>
              <a:noFill/>
              <a:ln w="9525" cap="flat" cmpd="sng">
                <a:solidFill>
                  <a:schemeClr val="bg2"/>
                </a:solidFill>
                <a:prstDash val="solid"/>
                <a:round/>
                <a:headEnd type="none" w="med" len="med"/>
                <a:tailEnd type="none" w="med" len="med"/>
              </a:ln>
              <a:effectLst/>
            </p:spPr>
            <p:txBody>
              <a:bodyPr/>
              <a:lstStyle/>
              <a:p>
                <a:pPr fontAlgn="auto">
                  <a:spcBef>
                    <a:spcPts val="0"/>
                  </a:spcBef>
                  <a:spcAft>
                    <a:spcPts val="0"/>
                  </a:spcAft>
                  <a:defRPr/>
                </a:pPr>
                <a:endParaRPr lang="ru-RU">
                  <a:latin typeface="+mn-lt"/>
                  <a:cs typeface="+mn-cs"/>
                </a:endParaRPr>
              </a:p>
            </p:txBody>
          </p:sp>
        </p:grpSp>
        <p:grpSp>
          <p:nvGrpSpPr>
            <p:cNvPr id="14345" name="Group 17"/>
            <p:cNvGrpSpPr>
              <a:grpSpLocks/>
            </p:cNvGrpSpPr>
            <p:nvPr userDrawn="1"/>
          </p:nvGrpSpPr>
          <p:grpSpPr bwMode="auto">
            <a:xfrm>
              <a:off x="0" y="2291"/>
              <a:ext cx="1385" cy="1702"/>
              <a:chOff x="0" y="2291"/>
              <a:chExt cx="1385" cy="1702"/>
            </a:xfrm>
          </p:grpSpPr>
          <p:sp>
            <p:nvSpPr>
              <p:cNvPr id="62482" name="Rectangle 18"/>
              <p:cNvSpPr>
                <a:spLocks noChangeArrowheads="1"/>
              </p:cNvSpPr>
              <p:nvPr userDrawn="1"/>
            </p:nvSpPr>
            <p:spPr bwMode="ltGray">
              <a:xfrm rot="6798887">
                <a:off x="63" y="3882"/>
                <a:ext cx="75"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483" name="Rectangle 19"/>
              <p:cNvSpPr>
                <a:spLocks noChangeArrowheads="1"/>
              </p:cNvSpPr>
              <p:nvPr userDrawn="1"/>
            </p:nvSpPr>
            <p:spPr bwMode="ltGray">
              <a:xfrm rot="6798887">
                <a:off x="33" y="3880"/>
                <a:ext cx="75"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484" name="Rectangle 20"/>
              <p:cNvSpPr>
                <a:spLocks noChangeArrowheads="1"/>
              </p:cNvSpPr>
              <p:nvPr userDrawn="1"/>
            </p:nvSpPr>
            <p:spPr bwMode="ltGray">
              <a:xfrm rot="6798887">
                <a:off x="7" y="3874"/>
                <a:ext cx="75"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485" name="Rectangle 21"/>
              <p:cNvSpPr>
                <a:spLocks noChangeArrowheads="1"/>
              </p:cNvSpPr>
              <p:nvPr userDrawn="1"/>
            </p:nvSpPr>
            <p:spPr bwMode="ltGray">
              <a:xfrm rot="5999912">
                <a:off x="209" y="3884"/>
                <a:ext cx="69"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486" name="Rectangle 22"/>
              <p:cNvSpPr>
                <a:spLocks noChangeArrowheads="1"/>
              </p:cNvSpPr>
              <p:nvPr userDrawn="1"/>
            </p:nvSpPr>
            <p:spPr bwMode="ltGray">
              <a:xfrm rot="5999912">
                <a:off x="183" y="3888"/>
                <a:ext cx="69"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487" name="Rectangle 23"/>
              <p:cNvSpPr>
                <a:spLocks noChangeArrowheads="1"/>
              </p:cNvSpPr>
              <p:nvPr userDrawn="1"/>
            </p:nvSpPr>
            <p:spPr bwMode="ltGray">
              <a:xfrm rot="6250138">
                <a:off x="153" y="3888"/>
                <a:ext cx="69"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488" name="Rectangle 24"/>
              <p:cNvSpPr>
                <a:spLocks noChangeArrowheads="1"/>
              </p:cNvSpPr>
              <p:nvPr userDrawn="1"/>
            </p:nvSpPr>
            <p:spPr bwMode="ltGray">
              <a:xfrm rot="6238076">
                <a:off x="123" y="3886"/>
                <a:ext cx="69"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489" name="Rectangle 25"/>
              <p:cNvSpPr>
                <a:spLocks noChangeArrowheads="1"/>
              </p:cNvSpPr>
              <p:nvPr userDrawn="1"/>
            </p:nvSpPr>
            <p:spPr bwMode="ltGray">
              <a:xfrm rot="5380717">
                <a:off x="363" y="3868"/>
                <a:ext cx="69"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490" name="Rectangle 26"/>
              <p:cNvSpPr>
                <a:spLocks noChangeArrowheads="1"/>
              </p:cNvSpPr>
              <p:nvPr userDrawn="1"/>
            </p:nvSpPr>
            <p:spPr bwMode="ltGray">
              <a:xfrm rot="5380717">
                <a:off x="333" y="3872"/>
                <a:ext cx="69"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491" name="Rectangle 27"/>
              <p:cNvSpPr>
                <a:spLocks noChangeArrowheads="1"/>
              </p:cNvSpPr>
              <p:nvPr userDrawn="1"/>
            </p:nvSpPr>
            <p:spPr bwMode="ltGray">
              <a:xfrm rot="5583200">
                <a:off x="303" y="3876"/>
                <a:ext cx="69"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492" name="Rectangle 28"/>
              <p:cNvSpPr>
                <a:spLocks noChangeArrowheads="1"/>
              </p:cNvSpPr>
              <p:nvPr userDrawn="1"/>
            </p:nvSpPr>
            <p:spPr bwMode="ltGray">
              <a:xfrm rot="5737625">
                <a:off x="271" y="3882"/>
                <a:ext cx="69"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493" name="Rectangle 29"/>
              <p:cNvSpPr>
                <a:spLocks noChangeArrowheads="1"/>
              </p:cNvSpPr>
              <p:nvPr userDrawn="1"/>
            </p:nvSpPr>
            <p:spPr bwMode="ltGray">
              <a:xfrm rot="4715477">
                <a:off x="517" y="3828"/>
                <a:ext cx="63"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494" name="Rectangle 30"/>
              <p:cNvSpPr>
                <a:spLocks noChangeArrowheads="1"/>
              </p:cNvSpPr>
              <p:nvPr userDrawn="1"/>
            </p:nvSpPr>
            <p:spPr bwMode="ltGray">
              <a:xfrm rot="4924949">
                <a:off x="486" y="3834"/>
                <a:ext cx="63"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495" name="Rectangle 31"/>
              <p:cNvSpPr>
                <a:spLocks noChangeArrowheads="1"/>
              </p:cNvSpPr>
              <p:nvPr userDrawn="1"/>
            </p:nvSpPr>
            <p:spPr bwMode="ltGray">
              <a:xfrm rot="4924949">
                <a:off x="456" y="3848"/>
                <a:ext cx="63"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496" name="Rectangle 32"/>
              <p:cNvSpPr>
                <a:spLocks noChangeArrowheads="1"/>
              </p:cNvSpPr>
              <p:nvPr userDrawn="1"/>
            </p:nvSpPr>
            <p:spPr bwMode="ltGray">
              <a:xfrm rot="5041352">
                <a:off x="427" y="3850"/>
                <a:ext cx="63"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497" name="Rectangle 33"/>
              <p:cNvSpPr>
                <a:spLocks noChangeArrowheads="1"/>
              </p:cNvSpPr>
              <p:nvPr userDrawn="1"/>
            </p:nvSpPr>
            <p:spPr bwMode="ltGray">
              <a:xfrm rot="3816889">
                <a:off x="664" y="3762"/>
                <a:ext cx="63"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498" name="Rectangle 34"/>
              <p:cNvSpPr>
                <a:spLocks noChangeArrowheads="1"/>
              </p:cNvSpPr>
              <p:nvPr userDrawn="1"/>
            </p:nvSpPr>
            <p:spPr bwMode="ltGray">
              <a:xfrm rot="3816889">
                <a:off x="634" y="3780"/>
                <a:ext cx="63"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499" name="Rectangle 35"/>
              <p:cNvSpPr>
                <a:spLocks noChangeArrowheads="1"/>
              </p:cNvSpPr>
              <p:nvPr userDrawn="1"/>
            </p:nvSpPr>
            <p:spPr bwMode="ltGray">
              <a:xfrm rot="4104184">
                <a:off x="606" y="3790"/>
                <a:ext cx="63"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00" name="Rectangle 36"/>
              <p:cNvSpPr>
                <a:spLocks noChangeArrowheads="1"/>
              </p:cNvSpPr>
              <p:nvPr userDrawn="1"/>
            </p:nvSpPr>
            <p:spPr bwMode="ltGray">
              <a:xfrm rot="4325343">
                <a:off x="575" y="3804"/>
                <a:ext cx="63"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01" name="Rectangle 37"/>
              <p:cNvSpPr>
                <a:spLocks noChangeArrowheads="1"/>
              </p:cNvSpPr>
              <p:nvPr userDrawn="1"/>
            </p:nvSpPr>
            <p:spPr bwMode="ltGray">
              <a:xfrm rot="3368036">
                <a:off x="800" y="3682"/>
                <a:ext cx="63"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02" name="Rectangle 38"/>
              <p:cNvSpPr>
                <a:spLocks noChangeArrowheads="1"/>
              </p:cNvSpPr>
              <p:nvPr userDrawn="1"/>
            </p:nvSpPr>
            <p:spPr bwMode="ltGray">
              <a:xfrm rot="3368036">
                <a:off x="772" y="3698"/>
                <a:ext cx="63"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03" name="Rectangle 39"/>
              <p:cNvSpPr>
                <a:spLocks noChangeArrowheads="1"/>
              </p:cNvSpPr>
              <p:nvPr userDrawn="1"/>
            </p:nvSpPr>
            <p:spPr bwMode="ltGray">
              <a:xfrm rot="3368036">
                <a:off x="746" y="3716"/>
                <a:ext cx="63"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04" name="Rectangle 40"/>
              <p:cNvSpPr>
                <a:spLocks noChangeArrowheads="1"/>
              </p:cNvSpPr>
              <p:nvPr userDrawn="1"/>
            </p:nvSpPr>
            <p:spPr bwMode="ltGray">
              <a:xfrm rot="3816889">
                <a:off x="717" y="3734"/>
                <a:ext cx="63"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05" name="Rectangle 41"/>
              <p:cNvSpPr>
                <a:spLocks noChangeArrowheads="1"/>
              </p:cNvSpPr>
              <p:nvPr userDrawn="1"/>
            </p:nvSpPr>
            <p:spPr bwMode="ltGray">
              <a:xfrm rot="2302266">
                <a:off x="923" y="3587"/>
                <a:ext cx="69"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06" name="Rectangle 42"/>
              <p:cNvSpPr>
                <a:spLocks noChangeArrowheads="1"/>
              </p:cNvSpPr>
              <p:nvPr userDrawn="1"/>
            </p:nvSpPr>
            <p:spPr bwMode="ltGray">
              <a:xfrm rot="2302266">
                <a:off x="899" y="3606"/>
                <a:ext cx="69"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07" name="Rectangle 43"/>
              <p:cNvSpPr>
                <a:spLocks noChangeArrowheads="1"/>
              </p:cNvSpPr>
              <p:nvPr userDrawn="1"/>
            </p:nvSpPr>
            <p:spPr bwMode="ltGray">
              <a:xfrm rot="2707562">
                <a:off x="876" y="3626"/>
                <a:ext cx="69"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08" name="Rectangle 44"/>
              <p:cNvSpPr>
                <a:spLocks noChangeArrowheads="1"/>
              </p:cNvSpPr>
              <p:nvPr userDrawn="1"/>
            </p:nvSpPr>
            <p:spPr bwMode="ltGray">
              <a:xfrm rot="2707562">
                <a:off x="850" y="3644"/>
                <a:ext cx="63"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09" name="Rectangle 45"/>
              <p:cNvSpPr>
                <a:spLocks noChangeArrowheads="1"/>
              </p:cNvSpPr>
              <p:nvPr userDrawn="1"/>
            </p:nvSpPr>
            <p:spPr bwMode="ltGray">
              <a:xfrm rot="1525830">
                <a:off x="1027" y="3473"/>
                <a:ext cx="69"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10" name="Rectangle 46"/>
              <p:cNvSpPr>
                <a:spLocks noChangeArrowheads="1"/>
              </p:cNvSpPr>
              <p:nvPr userDrawn="1"/>
            </p:nvSpPr>
            <p:spPr bwMode="ltGray">
              <a:xfrm rot="1525830">
                <a:off x="1009" y="3497"/>
                <a:ext cx="69"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11" name="Rectangle 47"/>
              <p:cNvSpPr>
                <a:spLocks noChangeArrowheads="1"/>
              </p:cNvSpPr>
              <p:nvPr userDrawn="1"/>
            </p:nvSpPr>
            <p:spPr bwMode="ltGray">
              <a:xfrm rot="1788117">
                <a:off x="990" y="3519"/>
                <a:ext cx="69"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12" name="Rectangle 48"/>
              <p:cNvSpPr>
                <a:spLocks noChangeArrowheads="1"/>
              </p:cNvSpPr>
              <p:nvPr userDrawn="1"/>
            </p:nvSpPr>
            <p:spPr bwMode="ltGray">
              <a:xfrm rot="1788117">
                <a:off x="969" y="3544"/>
                <a:ext cx="69"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13" name="Rectangle 49"/>
              <p:cNvSpPr>
                <a:spLocks noChangeArrowheads="1"/>
              </p:cNvSpPr>
              <p:nvPr userDrawn="1"/>
            </p:nvSpPr>
            <p:spPr bwMode="ltGray">
              <a:xfrm rot="841630">
                <a:off x="1113" y="3355"/>
                <a:ext cx="75"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14" name="Rectangle 50"/>
              <p:cNvSpPr>
                <a:spLocks noChangeArrowheads="1"/>
              </p:cNvSpPr>
              <p:nvPr userDrawn="1"/>
            </p:nvSpPr>
            <p:spPr bwMode="ltGray">
              <a:xfrm rot="841630">
                <a:off x="1100" y="3378"/>
                <a:ext cx="69"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15" name="Rectangle 51"/>
              <p:cNvSpPr>
                <a:spLocks noChangeArrowheads="1"/>
              </p:cNvSpPr>
              <p:nvPr userDrawn="1"/>
            </p:nvSpPr>
            <p:spPr bwMode="ltGray">
              <a:xfrm rot="1308689">
                <a:off x="1086" y="3404"/>
                <a:ext cx="69"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16" name="Rectangle 52"/>
              <p:cNvSpPr>
                <a:spLocks noChangeArrowheads="1"/>
              </p:cNvSpPr>
              <p:nvPr userDrawn="1"/>
            </p:nvSpPr>
            <p:spPr bwMode="ltGray">
              <a:xfrm rot="1308689">
                <a:off x="1064" y="3425"/>
                <a:ext cx="69"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17" name="Rectangle 53"/>
              <p:cNvSpPr>
                <a:spLocks noChangeArrowheads="1"/>
              </p:cNvSpPr>
              <p:nvPr userDrawn="1"/>
            </p:nvSpPr>
            <p:spPr bwMode="ltGray">
              <a:xfrm rot="469913">
                <a:off x="1172" y="3225"/>
                <a:ext cx="81"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18" name="Rectangle 54"/>
              <p:cNvSpPr>
                <a:spLocks noChangeArrowheads="1"/>
              </p:cNvSpPr>
              <p:nvPr userDrawn="1"/>
            </p:nvSpPr>
            <p:spPr bwMode="ltGray">
              <a:xfrm rot="559869">
                <a:off x="1162" y="3250"/>
                <a:ext cx="81"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19" name="Rectangle 55"/>
              <p:cNvSpPr>
                <a:spLocks noChangeArrowheads="1"/>
              </p:cNvSpPr>
              <p:nvPr userDrawn="1"/>
            </p:nvSpPr>
            <p:spPr bwMode="ltGray">
              <a:xfrm rot="734079">
                <a:off x="1154" y="3276"/>
                <a:ext cx="81"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20" name="Rectangle 56"/>
              <p:cNvSpPr>
                <a:spLocks noChangeArrowheads="1"/>
              </p:cNvSpPr>
              <p:nvPr userDrawn="1"/>
            </p:nvSpPr>
            <p:spPr bwMode="ltGray">
              <a:xfrm rot="734079">
                <a:off x="1141" y="3304"/>
                <a:ext cx="75"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21" name="Rectangle 57"/>
              <p:cNvSpPr>
                <a:spLocks noChangeArrowheads="1"/>
              </p:cNvSpPr>
              <p:nvPr userDrawn="1"/>
            </p:nvSpPr>
            <p:spPr bwMode="ltGray">
              <a:xfrm rot="-293905">
                <a:off x="1211" y="3096"/>
                <a:ext cx="81"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22" name="Rectangle 58"/>
              <p:cNvSpPr>
                <a:spLocks noChangeArrowheads="1"/>
              </p:cNvSpPr>
              <p:nvPr userDrawn="1"/>
            </p:nvSpPr>
            <p:spPr bwMode="ltGray">
              <a:xfrm rot="-8">
                <a:off x="1201" y="3122"/>
                <a:ext cx="81"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23" name="Rectangle 59"/>
              <p:cNvSpPr>
                <a:spLocks noChangeArrowheads="1"/>
              </p:cNvSpPr>
              <p:nvPr userDrawn="1"/>
            </p:nvSpPr>
            <p:spPr bwMode="ltGray">
              <a:xfrm rot="-8">
                <a:off x="1200" y="3147"/>
                <a:ext cx="81"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24" name="Rectangle 60"/>
              <p:cNvSpPr>
                <a:spLocks noChangeArrowheads="1"/>
              </p:cNvSpPr>
              <p:nvPr userDrawn="1"/>
            </p:nvSpPr>
            <p:spPr bwMode="ltGray">
              <a:xfrm rot="214188">
                <a:off x="1189" y="3173"/>
                <a:ext cx="81"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25" name="Rectangle 61"/>
              <p:cNvSpPr>
                <a:spLocks noChangeArrowheads="1"/>
              </p:cNvSpPr>
              <p:nvPr userDrawn="1"/>
            </p:nvSpPr>
            <p:spPr bwMode="ltGray">
              <a:xfrm rot="-682388">
                <a:off x="1219" y="2965"/>
                <a:ext cx="86"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26" name="Rectangle 62"/>
              <p:cNvSpPr>
                <a:spLocks noChangeArrowheads="1"/>
              </p:cNvSpPr>
              <p:nvPr userDrawn="1"/>
            </p:nvSpPr>
            <p:spPr bwMode="ltGray">
              <a:xfrm rot="-480400">
                <a:off x="1220" y="2991"/>
                <a:ext cx="86"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27" name="Rectangle 63"/>
              <p:cNvSpPr>
                <a:spLocks noChangeArrowheads="1"/>
              </p:cNvSpPr>
              <p:nvPr userDrawn="1"/>
            </p:nvSpPr>
            <p:spPr bwMode="ltGray">
              <a:xfrm rot="-480400">
                <a:off x="1220" y="3015"/>
                <a:ext cx="86"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28" name="Rectangle 64"/>
              <p:cNvSpPr>
                <a:spLocks noChangeArrowheads="1"/>
              </p:cNvSpPr>
              <p:nvPr userDrawn="1"/>
            </p:nvSpPr>
            <p:spPr bwMode="ltGray">
              <a:xfrm rot="-270546">
                <a:off x="1219" y="3041"/>
                <a:ext cx="81"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29" name="Rectangle 65"/>
              <p:cNvSpPr>
                <a:spLocks noChangeArrowheads="1"/>
              </p:cNvSpPr>
              <p:nvPr userDrawn="1"/>
            </p:nvSpPr>
            <p:spPr bwMode="ltGray">
              <a:xfrm rot="-1132286">
                <a:off x="1207" y="2843"/>
                <a:ext cx="86"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30" name="Rectangle 66"/>
              <p:cNvSpPr>
                <a:spLocks noChangeArrowheads="1"/>
              </p:cNvSpPr>
              <p:nvPr userDrawn="1"/>
            </p:nvSpPr>
            <p:spPr bwMode="ltGray">
              <a:xfrm rot="-969272">
                <a:off x="1213" y="2864"/>
                <a:ext cx="86"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31" name="Rectangle 67"/>
              <p:cNvSpPr>
                <a:spLocks noChangeArrowheads="1"/>
              </p:cNvSpPr>
              <p:nvPr userDrawn="1"/>
            </p:nvSpPr>
            <p:spPr bwMode="ltGray">
              <a:xfrm rot="-969272">
                <a:off x="1216" y="2888"/>
                <a:ext cx="86"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32" name="Rectangle 68"/>
              <p:cNvSpPr>
                <a:spLocks noChangeArrowheads="1"/>
              </p:cNvSpPr>
              <p:nvPr userDrawn="1"/>
            </p:nvSpPr>
            <p:spPr bwMode="ltGray">
              <a:xfrm rot="-806259">
                <a:off x="1219" y="2915"/>
                <a:ext cx="86"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33" name="Rectangle 69"/>
              <p:cNvSpPr>
                <a:spLocks noChangeArrowheads="1"/>
              </p:cNvSpPr>
              <p:nvPr userDrawn="1"/>
            </p:nvSpPr>
            <p:spPr bwMode="ltGray">
              <a:xfrm rot="-1543941">
                <a:off x="1165" y="2727"/>
                <a:ext cx="86"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34" name="Rectangle 70"/>
              <p:cNvSpPr>
                <a:spLocks noChangeArrowheads="1"/>
              </p:cNvSpPr>
              <p:nvPr userDrawn="1"/>
            </p:nvSpPr>
            <p:spPr bwMode="ltGray">
              <a:xfrm rot="-1341953">
                <a:off x="1176" y="2752"/>
                <a:ext cx="86"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35" name="Rectangle 71"/>
              <p:cNvSpPr>
                <a:spLocks noChangeArrowheads="1"/>
              </p:cNvSpPr>
              <p:nvPr userDrawn="1"/>
            </p:nvSpPr>
            <p:spPr bwMode="ltGray">
              <a:xfrm rot="-1341953">
                <a:off x="1184" y="2775"/>
                <a:ext cx="86"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36" name="Rectangle 72"/>
              <p:cNvSpPr>
                <a:spLocks noChangeArrowheads="1"/>
              </p:cNvSpPr>
              <p:nvPr userDrawn="1"/>
            </p:nvSpPr>
            <p:spPr bwMode="ltGray">
              <a:xfrm rot="-1341953">
                <a:off x="1194" y="2795"/>
                <a:ext cx="86"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37" name="Rectangle 73"/>
              <p:cNvSpPr>
                <a:spLocks noChangeArrowheads="1"/>
              </p:cNvSpPr>
              <p:nvPr userDrawn="1"/>
            </p:nvSpPr>
            <p:spPr bwMode="ltGray">
              <a:xfrm rot="-1928746">
                <a:off x="1101" y="2628"/>
                <a:ext cx="86"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38" name="Rectangle 74"/>
              <p:cNvSpPr>
                <a:spLocks noChangeArrowheads="1"/>
              </p:cNvSpPr>
              <p:nvPr userDrawn="1"/>
            </p:nvSpPr>
            <p:spPr bwMode="ltGray">
              <a:xfrm rot="-1844175">
                <a:off x="1114" y="2645"/>
                <a:ext cx="86"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39" name="Rectangle 75"/>
              <p:cNvSpPr>
                <a:spLocks noChangeArrowheads="1"/>
              </p:cNvSpPr>
              <p:nvPr userDrawn="1"/>
            </p:nvSpPr>
            <p:spPr bwMode="ltGray">
              <a:xfrm rot="-1752383">
                <a:off x="1129" y="2667"/>
                <a:ext cx="86"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40" name="Rectangle 76"/>
              <p:cNvSpPr>
                <a:spLocks noChangeArrowheads="1"/>
              </p:cNvSpPr>
              <p:nvPr userDrawn="1"/>
            </p:nvSpPr>
            <p:spPr bwMode="ltGray">
              <a:xfrm rot="-1752383">
                <a:off x="1142" y="2684"/>
                <a:ext cx="86"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41" name="Rectangle 77"/>
              <p:cNvSpPr>
                <a:spLocks noChangeArrowheads="1"/>
              </p:cNvSpPr>
              <p:nvPr userDrawn="1"/>
            </p:nvSpPr>
            <p:spPr bwMode="ltGray">
              <a:xfrm rot="-2466736">
                <a:off x="1014" y="2538"/>
                <a:ext cx="86"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42" name="Rectangle 78"/>
              <p:cNvSpPr>
                <a:spLocks noChangeArrowheads="1"/>
              </p:cNvSpPr>
              <p:nvPr userDrawn="1"/>
            </p:nvSpPr>
            <p:spPr bwMode="ltGray">
              <a:xfrm rot="-2466736">
                <a:off x="1035" y="2557"/>
                <a:ext cx="86"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43" name="Rectangle 79"/>
              <p:cNvSpPr>
                <a:spLocks noChangeArrowheads="1"/>
              </p:cNvSpPr>
              <p:nvPr userDrawn="1"/>
            </p:nvSpPr>
            <p:spPr bwMode="ltGray">
              <a:xfrm rot="-2466736">
                <a:off x="1050" y="2574"/>
                <a:ext cx="86"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44" name="Rectangle 80"/>
              <p:cNvSpPr>
                <a:spLocks noChangeArrowheads="1"/>
              </p:cNvSpPr>
              <p:nvPr userDrawn="1"/>
            </p:nvSpPr>
            <p:spPr bwMode="ltGray">
              <a:xfrm rot="-2342866">
                <a:off x="1068" y="2590"/>
                <a:ext cx="86"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45" name="Freeform 81"/>
              <p:cNvSpPr>
                <a:spLocks/>
              </p:cNvSpPr>
              <p:nvPr userDrawn="1"/>
            </p:nvSpPr>
            <p:spPr bwMode="ltGray">
              <a:xfrm>
                <a:off x="486" y="2563"/>
                <a:ext cx="180" cy="151"/>
              </a:xfrm>
              <a:custGeom>
                <a:avLst/>
                <a:gdLst/>
                <a:ahLst/>
                <a:cxnLst>
                  <a:cxn ang="0">
                    <a:pos x="0" y="144"/>
                  </a:cxn>
                  <a:cxn ang="0">
                    <a:pos x="28" y="147"/>
                  </a:cxn>
                  <a:cxn ang="0">
                    <a:pos x="64" y="46"/>
                  </a:cxn>
                  <a:cxn ang="0">
                    <a:pos x="94" y="151"/>
                  </a:cxn>
                  <a:cxn ang="0">
                    <a:pos x="129" y="151"/>
                  </a:cxn>
                  <a:cxn ang="0">
                    <a:pos x="180" y="9"/>
                  </a:cxn>
                  <a:cxn ang="0">
                    <a:pos x="148" y="10"/>
                  </a:cxn>
                  <a:cxn ang="0">
                    <a:pos x="112" y="112"/>
                  </a:cxn>
                  <a:cxn ang="0">
                    <a:pos x="79" y="0"/>
                  </a:cxn>
                  <a:cxn ang="0">
                    <a:pos x="48" y="0"/>
                  </a:cxn>
                  <a:cxn ang="0">
                    <a:pos x="0" y="144"/>
                  </a:cxn>
                </a:cxnLst>
                <a:rect l="0" t="0" r="r" b="b"/>
                <a:pathLst>
                  <a:path w="180" h="151">
                    <a:moveTo>
                      <a:pt x="0" y="144"/>
                    </a:moveTo>
                    <a:lnTo>
                      <a:pt x="28" y="147"/>
                    </a:lnTo>
                    <a:lnTo>
                      <a:pt x="64" y="46"/>
                    </a:lnTo>
                    <a:lnTo>
                      <a:pt x="94" y="151"/>
                    </a:lnTo>
                    <a:lnTo>
                      <a:pt x="129" y="151"/>
                    </a:lnTo>
                    <a:lnTo>
                      <a:pt x="180" y="9"/>
                    </a:lnTo>
                    <a:lnTo>
                      <a:pt x="148" y="10"/>
                    </a:lnTo>
                    <a:lnTo>
                      <a:pt x="112" y="112"/>
                    </a:lnTo>
                    <a:lnTo>
                      <a:pt x="79" y="0"/>
                    </a:lnTo>
                    <a:lnTo>
                      <a:pt x="48" y="0"/>
                    </a:lnTo>
                    <a:lnTo>
                      <a:pt x="0" y="144"/>
                    </a:lnTo>
                    <a:close/>
                  </a:path>
                </a:pathLst>
              </a:custGeom>
              <a:solidFill>
                <a:schemeClr val="bg2"/>
              </a:solidFill>
              <a:ln w="9525">
                <a:noFill/>
                <a:round/>
                <a:headEnd/>
                <a:tailEnd/>
              </a:ln>
              <a:effectLst/>
            </p:spPr>
            <p:txBody>
              <a:bodyPr/>
              <a:lstStyle/>
              <a:p>
                <a:pPr fontAlgn="auto">
                  <a:spcBef>
                    <a:spcPts val="0"/>
                  </a:spcBef>
                  <a:spcAft>
                    <a:spcPts val="0"/>
                  </a:spcAft>
                  <a:defRPr/>
                </a:pPr>
                <a:endParaRPr lang="ru-RU">
                  <a:latin typeface="+mn-lt"/>
                  <a:cs typeface="+mn-cs"/>
                </a:endParaRPr>
              </a:p>
            </p:txBody>
          </p:sp>
          <p:sp>
            <p:nvSpPr>
              <p:cNvPr id="62546" name="Rectangle 82"/>
              <p:cNvSpPr>
                <a:spLocks noChangeArrowheads="1"/>
              </p:cNvSpPr>
              <p:nvPr userDrawn="1"/>
            </p:nvSpPr>
            <p:spPr bwMode="ltGray">
              <a:xfrm rot="6575641">
                <a:off x="-217" y="3138"/>
                <a:ext cx="1226"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47" name="Rectangle 83"/>
              <p:cNvSpPr>
                <a:spLocks noChangeArrowheads="1"/>
              </p:cNvSpPr>
              <p:nvPr userDrawn="1"/>
            </p:nvSpPr>
            <p:spPr bwMode="ltGray">
              <a:xfrm rot="238799">
                <a:off x="4" y="3146"/>
                <a:ext cx="1031"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48" name="Rectangle 84"/>
              <p:cNvSpPr>
                <a:spLocks noChangeArrowheads="1"/>
              </p:cNvSpPr>
              <p:nvPr userDrawn="1"/>
            </p:nvSpPr>
            <p:spPr bwMode="ltGray">
              <a:xfrm rot="-2957028">
                <a:off x="907" y="2472"/>
                <a:ext cx="81"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49" name="Rectangle 85"/>
              <p:cNvSpPr>
                <a:spLocks noChangeArrowheads="1"/>
              </p:cNvSpPr>
              <p:nvPr userDrawn="1"/>
            </p:nvSpPr>
            <p:spPr bwMode="ltGray">
              <a:xfrm rot="-2957028">
                <a:off x="930" y="2486"/>
                <a:ext cx="81"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50" name="Rectangle 86"/>
              <p:cNvSpPr>
                <a:spLocks noChangeArrowheads="1"/>
              </p:cNvSpPr>
              <p:nvPr userDrawn="1"/>
            </p:nvSpPr>
            <p:spPr bwMode="ltGray">
              <a:xfrm rot="-2957028">
                <a:off x="954" y="2497"/>
                <a:ext cx="86"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51" name="Rectangle 87"/>
              <p:cNvSpPr>
                <a:spLocks noChangeArrowheads="1"/>
              </p:cNvSpPr>
              <p:nvPr userDrawn="1"/>
            </p:nvSpPr>
            <p:spPr bwMode="ltGray">
              <a:xfrm rot="-2661033">
                <a:off x="974" y="2509"/>
                <a:ext cx="86"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52" name="Rectangle 88"/>
              <p:cNvSpPr>
                <a:spLocks noChangeArrowheads="1"/>
              </p:cNvSpPr>
              <p:nvPr userDrawn="1"/>
            </p:nvSpPr>
            <p:spPr bwMode="ltGray">
              <a:xfrm rot="-3638503">
                <a:off x="788" y="2426"/>
                <a:ext cx="75"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53" name="Rectangle 89"/>
              <p:cNvSpPr>
                <a:spLocks noChangeArrowheads="1"/>
              </p:cNvSpPr>
              <p:nvPr userDrawn="1"/>
            </p:nvSpPr>
            <p:spPr bwMode="ltGray">
              <a:xfrm rot="-3638503">
                <a:off x="815" y="2434"/>
                <a:ext cx="75"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54" name="Rectangle 90"/>
              <p:cNvSpPr>
                <a:spLocks noChangeArrowheads="1"/>
              </p:cNvSpPr>
              <p:nvPr userDrawn="1"/>
            </p:nvSpPr>
            <p:spPr bwMode="ltGray">
              <a:xfrm rot="-3514633">
                <a:off x="837" y="2440"/>
                <a:ext cx="81"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55" name="Rectangle 91"/>
              <p:cNvSpPr>
                <a:spLocks noChangeArrowheads="1"/>
              </p:cNvSpPr>
              <p:nvPr userDrawn="1"/>
            </p:nvSpPr>
            <p:spPr bwMode="ltGray">
              <a:xfrm rot="-3220799">
                <a:off x="862" y="2452"/>
                <a:ext cx="81"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56" name="Rectangle 92"/>
              <p:cNvSpPr>
                <a:spLocks noChangeArrowheads="1"/>
              </p:cNvSpPr>
              <p:nvPr userDrawn="1"/>
            </p:nvSpPr>
            <p:spPr bwMode="ltGray">
              <a:xfrm rot="-4338250">
                <a:off x="649" y="2396"/>
                <a:ext cx="75"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57" name="Rectangle 93"/>
              <p:cNvSpPr>
                <a:spLocks noChangeArrowheads="1"/>
              </p:cNvSpPr>
              <p:nvPr userDrawn="1"/>
            </p:nvSpPr>
            <p:spPr bwMode="ltGray">
              <a:xfrm rot="-4250359">
                <a:off x="677" y="2402"/>
                <a:ext cx="75"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58" name="Rectangle 94"/>
              <p:cNvSpPr>
                <a:spLocks noChangeArrowheads="1"/>
              </p:cNvSpPr>
              <p:nvPr userDrawn="1"/>
            </p:nvSpPr>
            <p:spPr bwMode="ltGray">
              <a:xfrm rot="-4250359">
                <a:off x="708" y="2406"/>
                <a:ext cx="75"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59" name="Rectangle 95"/>
              <p:cNvSpPr>
                <a:spLocks noChangeArrowheads="1"/>
              </p:cNvSpPr>
              <p:nvPr userDrawn="1"/>
            </p:nvSpPr>
            <p:spPr bwMode="ltGray">
              <a:xfrm rot="-3989246">
                <a:off x="738" y="2410"/>
                <a:ext cx="75"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60" name="Rectangle 96"/>
              <p:cNvSpPr>
                <a:spLocks noChangeArrowheads="1"/>
              </p:cNvSpPr>
              <p:nvPr userDrawn="1"/>
            </p:nvSpPr>
            <p:spPr bwMode="ltGray">
              <a:xfrm rot="-4862215">
                <a:off x="503" y="2394"/>
                <a:ext cx="69"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61" name="Rectangle 97"/>
              <p:cNvSpPr>
                <a:spLocks noChangeArrowheads="1"/>
              </p:cNvSpPr>
              <p:nvPr userDrawn="1"/>
            </p:nvSpPr>
            <p:spPr bwMode="ltGray">
              <a:xfrm rot="-4673370">
                <a:off x="534" y="2392"/>
                <a:ext cx="75"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62" name="Rectangle 98"/>
              <p:cNvSpPr>
                <a:spLocks noChangeArrowheads="1"/>
              </p:cNvSpPr>
              <p:nvPr userDrawn="1"/>
            </p:nvSpPr>
            <p:spPr bwMode="ltGray">
              <a:xfrm rot="-4646721">
                <a:off x="563" y="2390"/>
                <a:ext cx="75"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63" name="Rectangle 99"/>
              <p:cNvSpPr>
                <a:spLocks noChangeArrowheads="1"/>
              </p:cNvSpPr>
              <p:nvPr userDrawn="1"/>
            </p:nvSpPr>
            <p:spPr bwMode="ltGray">
              <a:xfrm rot="-4580623">
                <a:off x="595" y="2390"/>
                <a:ext cx="75"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64" name="Rectangle 100"/>
              <p:cNvSpPr>
                <a:spLocks noChangeArrowheads="1"/>
              </p:cNvSpPr>
              <p:nvPr userDrawn="1"/>
            </p:nvSpPr>
            <p:spPr bwMode="ltGray">
              <a:xfrm rot="-5195129">
                <a:off x="355" y="2414"/>
                <a:ext cx="69"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65" name="Rectangle 101"/>
              <p:cNvSpPr>
                <a:spLocks noChangeArrowheads="1"/>
              </p:cNvSpPr>
              <p:nvPr userDrawn="1"/>
            </p:nvSpPr>
            <p:spPr bwMode="ltGray">
              <a:xfrm rot="-5360484">
                <a:off x="385" y="2408"/>
                <a:ext cx="69"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66" name="Rectangle 102"/>
              <p:cNvSpPr>
                <a:spLocks noChangeArrowheads="1"/>
              </p:cNvSpPr>
              <p:nvPr userDrawn="1"/>
            </p:nvSpPr>
            <p:spPr bwMode="ltGray">
              <a:xfrm rot="-5288939">
                <a:off x="419" y="2404"/>
                <a:ext cx="69"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67" name="Rectangle 103"/>
              <p:cNvSpPr>
                <a:spLocks noChangeArrowheads="1"/>
              </p:cNvSpPr>
              <p:nvPr userDrawn="1"/>
            </p:nvSpPr>
            <p:spPr bwMode="ltGray">
              <a:xfrm rot="-5164854">
                <a:off x="449" y="2400"/>
                <a:ext cx="69"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68" name="Rectangle 104"/>
              <p:cNvSpPr>
                <a:spLocks noChangeArrowheads="1"/>
              </p:cNvSpPr>
              <p:nvPr userDrawn="1"/>
            </p:nvSpPr>
            <p:spPr bwMode="ltGray">
              <a:xfrm rot="-6132163">
                <a:off x="206" y="2458"/>
                <a:ext cx="63"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69" name="Rectangle 105"/>
              <p:cNvSpPr>
                <a:spLocks noChangeArrowheads="1"/>
              </p:cNvSpPr>
              <p:nvPr userDrawn="1"/>
            </p:nvSpPr>
            <p:spPr bwMode="ltGray">
              <a:xfrm rot="-6220433">
                <a:off x="237" y="2448"/>
                <a:ext cx="63"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70" name="Rectangle 106"/>
              <p:cNvSpPr>
                <a:spLocks noChangeArrowheads="1"/>
              </p:cNvSpPr>
              <p:nvPr userDrawn="1"/>
            </p:nvSpPr>
            <p:spPr bwMode="ltGray">
              <a:xfrm rot="-6110943">
                <a:off x="266" y="2438"/>
                <a:ext cx="63"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71" name="Rectangle 107"/>
              <p:cNvSpPr>
                <a:spLocks noChangeArrowheads="1"/>
              </p:cNvSpPr>
              <p:nvPr userDrawn="1"/>
            </p:nvSpPr>
            <p:spPr bwMode="ltGray">
              <a:xfrm rot="-5919570">
                <a:off x="293" y="2426"/>
                <a:ext cx="69"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72" name="Rectangle 108"/>
              <p:cNvSpPr>
                <a:spLocks noChangeArrowheads="1"/>
              </p:cNvSpPr>
              <p:nvPr userDrawn="1"/>
            </p:nvSpPr>
            <p:spPr bwMode="ltGray">
              <a:xfrm rot="-7376291">
                <a:off x="6" y="2548"/>
                <a:ext cx="63"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73" name="Rectangle 109"/>
              <p:cNvSpPr>
                <a:spLocks noChangeArrowheads="1"/>
              </p:cNvSpPr>
              <p:nvPr userDrawn="1"/>
            </p:nvSpPr>
            <p:spPr bwMode="ltGray">
              <a:xfrm rot="-7168347">
                <a:off x="65" y="2516"/>
                <a:ext cx="63"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74" name="Rectangle 110"/>
              <p:cNvSpPr>
                <a:spLocks noChangeArrowheads="1"/>
              </p:cNvSpPr>
              <p:nvPr userDrawn="1"/>
            </p:nvSpPr>
            <p:spPr bwMode="ltGray">
              <a:xfrm rot="-6802416">
                <a:off x="92" y="2502"/>
                <a:ext cx="63"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75" name="Rectangle 111"/>
              <p:cNvSpPr>
                <a:spLocks noChangeArrowheads="1"/>
              </p:cNvSpPr>
              <p:nvPr userDrawn="1"/>
            </p:nvSpPr>
            <p:spPr bwMode="ltGray">
              <a:xfrm rot="-6802416">
                <a:off x="119" y="2492"/>
                <a:ext cx="63"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76" name="Rectangle 112"/>
              <p:cNvSpPr>
                <a:spLocks noChangeArrowheads="1"/>
              </p:cNvSpPr>
              <p:nvPr userDrawn="1"/>
            </p:nvSpPr>
            <p:spPr bwMode="ltGray">
              <a:xfrm rot="-6457704">
                <a:off x="150" y="2478"/>
                <a:ext cx="63"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77" name="Rectangle 113"/>
              <p:cNvSpPr>
                <a:spLocks noChangeArrowheads="1"/>
              </p:cNvSpPr>
              <p:nvPr userDrawn="1"/>
            </p:nvSpPr>
            <p:spPr bwMode="ltGray">
              <a:xfrm rot="-1876771">
                <a:off x="0" y="3363"/>
                <a:ext cx="75"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78" name="Rectangle 114"/>
              <p:cNvSpPr>
                <a:spLocks noChangeArrowheads="1"/>
              </p:cNvSpPr>
              <p:nvPr userDrawn="1"/>
            </p:nvSpPr>
            <p:spPr bwMode="ltGray">
              <a:xfrm rot="3283992">
                <a:off x="511" y="3478"/>
                <a:ext cx="242"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79" name="Rectangle 115"/>
              <p:cNvSpPr>
                <a:spLocks noChangeArrowheads="1"/>
              </p:cNvSpPr>
              <p:nvPr userDrawn="1"/>
            </p:nvSpPr>
            <p:spPr bwMode="ltGray">
              <a:xfrm rot="3283992">
                <a:off x="35" y="2798"/>
                <a:ext cx="242"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80" name="Rectangle 116"/>
              <p:cNvSpPr>
                <a:spLocks noChangeArrowheads="1"/>
              </p:cNvSpPr>
              <p:nvPr userDrawn="1"/>
            </p:nvSpPr>
            <p:spPr bwMode="ltGray">
              <a:xfrm rot="-1876771">
                <a:off x="700" y="2851"/>
                <a:ext cx="317"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81" name="Rectangle 117"/>
              <p:cNvSpPr>
                <a:spLocks noChangeArrowheads="1"/>
              </p:cNvSpPr>
              <p:nvPr userDrawn="1"/>
            </p:nvSpPr>
            <p:spPr bwMode="ltGray">
              <a:xfrm rot="5908516">
                <a:off x="200" y="3915"/>
                <a:ext cx="138"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82" name="Rectangle 118"/>
              <p:cNvSpPr>
                <a:spLocks noChangeArrowheads="1"/>
              </p:cNvSpPr>
              <p:nvPr userDrawn="1"/>
            </p:nvSpPr>
            <p:spPr bwMode="ltGray">
              <a:xfrm rot="6683973">
                <a:off x="45" y="3915"/>
                <a:ext cx="144"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83" name="Rectangle 119"/>
              <p:cNvSpPr>
                <a:spLocks noChangeArrowheads="1"/>
              </p:cNvSpPr>
              <p:nvPr userDrawn="1"/>
            </p:nvSpPr>
            <p:spPr bwMode="ltGray">
              <a:xfrm rot="5245609">
                <a:off x="361" y="3893"/>
                <a:ext cx="132"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84" name="Rectangle 120"/>
              <p:cNvSpPr>
                <a:spLocks noChangeArrowheads="1"/>
              </p:cNvSpPr>
              <p:nvPr userDrawn="1"/>
            </p:nvSpPr>
            <p:spPr bwMode="ltGray">
              <a:xfrm rot="4500520">
                <a:off x="522" y="3847"/>
                <a:ext cx="132"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85" name="Rectangle 121"/>
              <p:cNvSpPr>
                <a:spLocks noChangeArrowheads="1"/>
              </p:cNvSpPr>
              <p:nvPr userDrawn="1"/>
            </p:nvSpPr>
            <p:spPr bwMode="ltGray">
              <a:xfrm rot="3805227">
                <a:off x="670" y="3778"/>
                <a:ext cx="132"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86" name="Rectangle 122"/>
              <p:cNvSpPr>
                <a:spLocks noChangeArrowheads="1"/>
              </p:cNvSpPr>
              <p:nvPr userDrawn="1"/>
            </p:nvSpPr>
            <p:spPr bwMode="ltGray">
              <a:xfrm rot="3060138">
                <a:off x="813" y="3688"/>
                <a:ext cx="132"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87" name="Rectangle 123"/>
              <p:cNvSpPr>
                <a:spLocks noChangeArrowheads="1"/>
              </p:cNvSpPr>
              <p:nvPr userDrawn="1"/>
            </p:nvSpPr>
            <p:spPr bwMode="ltGray">
              <a:xfrm rot="2090281">
                <a:off x="938" y="3582"/>
                <a:ext cx="132"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88" name="Rectangle 124"/>
              <p:cNvSpPr>
                <a:spLocks noChangeArrowheads="1"/>
              </p:cNvSpPr>
              <p:nvPr userDrawn="1"/>
            </p:nvSpPr>
            <p:spPr bwMode="ltGray">
              <a:xfrm rot="-7168347">
                <a:off x="-18" y="2506"/>
                <a:ext cx="132"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89" name="Rectangle 125"/>
              <p:cNvSpPr>
                <a:spLocks noChangeArrowheads="1"/>
              </p:cNvSpPr>
              <p:nvPr userDrawn="1"/>
            </p:nvSpPr>
            <p:spPr bwMode="ltGray">
              <a:xfrm rot="-6406501">
                <a:off x="136" y="2433"/>
                <a:ext cx="132"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90" name="Rectangle 126"/>
              <p:cNvSpPr>
                <a:spLocks noChangeArrowheads="1"/>
              </p:cNvSpPr>
              <p:nvPr userDrawn="1"/>
            </p:nvSpPr>
            <p:spPr bwMode="ltGray">
              <a:xfrm rot="-4970620">
                <a:off x="447" y="2364"/>
                <a:ext cx="138"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91" name="Rectangle 127"/>
              <p:cNvSpPr>
                <a:spLocks noChangeArrowheads="1"/>
              </p:cNvSpPr>
              <p:nvPr userDrawn="1"/>
            </p:nvSpPr>
            <p:spPr bwMode="ltGray">
              <a:xfrm rot="-4298502">
                <a:off x="597" y="2360"/>
                <a:ext cx="150"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92" name="Rectangle 128"/>
              <p:cNvSpPr>
                <a:spLocks noChangeArrowheads="1"/>
              </p:cNvSpPr>
              <p:nvPr userDrawn="1"/>
            </p:nvSpPr>
            <p:spPr bwMode="ltGray">
              <a:xfrm rot="-3676305">
                <a:off x="739" y="2386"/>
                <a:ext cx="155"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93" name="Rectangle 129"/>
              <p:cNvSpPr>
                <a:spLocks noChangeArrowheads="1"/>
              </p:cNvSpPr>
              <p:nvPr userDrawn="1"/>
            </p:nvSpPr>
            <p:spPr bwMode="ltGray">
              <a:xfrm rot="-3188616">
                <a:off x="869" y="2430"/>
                <a:ext cx="167"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94" name="Rectangle 130"/>
              <p:cNvSpPr>
                <a:spLocks noChangeArrowheads="1"/>
              </p:cNvSpPr>
              <p:nvPr userDrawn="1"/>
            </p:nvSpPr>
            <p:spPr bwMode="ltGray">
              <a:xfrm rot="-2610246">
                <a:off x="984" y="2497"/>
                <a:ext cx="167"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95" name="Rectangle 131"/>
              <p:cNvSpPr>
                <a:spLocks noChangeArrowheads="1"/>
              </p:cNvSpPr>
              <p:nvPr userDrawn="1"/>
            </p:nvSpPr>
            <p:spPr bwMode="ltGray">
              <a:xfrm rot="-2190008">
                <a:off x="1075" y="2585"/>
                <a:ext cx="173"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96" name="Rectangle 132"/>
              <p:cNvSpPr>
                <a:spLocks noChangeArrowheads="1"/>
              </p:cNvSpPr>
              <p:nvPr userDrawn="1"/>
            </p:nvSpPr>
            <p:spPr bwMode="ltGray">
              <a:xfrm rot="-1728558">
                <a:off x="1147" y="2688"/>
                <a:ext cx="167"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97" name="Rectangle 133"/>
              <p:cNvSpPr>
                <a:spLocks noChangeArrowheads="1"/>
              </p:cNvSpPr>
              <p:nvPr userDrawn="1"/>
            </p:nvSpPr>
            <p:spPr bwMode="ltGray">
              <a:xfrm rot="-1172118">
                <a:off x="1198" y="2805"/>
                <a:ext cx="167"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98" name="Rectangle 134"/>
              <p:cNvSpPr>
                <a:spLocks noChangeArrowheads="1"/>
              </p:cNvSpPr>
              <p:nvPr userDrawn="1"/>
            </p:nvSpPr>
            <p:spPr bwMode="ltGray">
              <a:xfrm rot="-753845">
                <a:off x="1218" y="2930"/>
                <a:ext cx="167"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99" name="Rectangle 135"/>
              <p:cNvSpPr>
                <a:spLocks noChangeArrowheads="1"/>
              </p:cNvSpPr>
              <p:nvPr userDrawn="1"/>
            </p:nvSpPr>
            <p:spPr bwMode="ltGray">
              <a:xfrm rot="-287823">
                <a:off x="1213" y="3066"/>
                <a:ext cx="167"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600" name="Rectangle 136"/>
              <p:cNvSpPr>
                <a:spLocks noChangeArrowheads="1"/>
              </p:cNvSpPr>
              <p:nvPr userDrawn="1"/>
            </p:nvSpPr>
            <p:spPr bwMode="ltGray">
              <a:xfrm rot="696741">
                <a:off x="1126" y="3337"/>
                <a:ext cx="150"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601" name="Rectangle 137"/>
              <p:cNvSpPr>
                <a:spLocks noChangeArrowheads="1"/>
              </p:cNvSpPr>
              <p:nvPr userDrawn="1"/>
            </p:nvSpPr>
            <p:spPr bwMode="ltGray">
              <a:xfrm rot="1529990">
                <a:off x="1041" y="3465"/>
                <a:ext cx="140"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602" name="Freeform 138"/>
              <p:cNvSpPr>
                <a:spLocks/>
              </p:cNvSpPr>
              <p:nvPr userDrawn="1"/>
            </p:nvSpPr>
            <p:spPr bwMode="ltGray">
              <a:xfrm>
                <a:off x="850" y="3136"/>
                <a:ext cx="204" cy="120"/>
              </a:xfrm>
              <a:custGeom>
                <a:avLst/>
                <a:gdLst/>
                <a:ahLst/>
                <a:cxnLst>
                  <a:cxn ang="0">
                    <a:pos x="168" y="120"/>
                  </a:cxn>
                  <a:cxn ang="0">
                    <a:pos x="204" y="12"/>
                  </a:cxn>
                  <a:cxn ang="0">
                    <a:pos x="42" y="0"/>
                  </a:cxn>
                  <a:cxn ang="0">
                    <a:pos x="0" y="108"/>
                  </a:cxn>
                  <a:cxn ang="0">
                    <a:pos x="30" y="114"/>
                  </a:cxn>
                  <a:cxn ang="0">
                    <a:pos x="60" y="30"/>
                  </a:cxn>
                  <a:cxn ang="0">
                    <a:pos x="102" y="36"/>
                  </a:cxn>
                  <a:cxn ang="0">
                    <a:pos x="78" y="108"/>
                  </a:cxn>
                  <a:cxn ang="0">
                    <a:pos x="102" y="108"/>
                  </a:cxn>
                  <a:cxn ang="0">
                    <a:pos x="132" y="36"/>
                  </a:cxn>
                  <a:cxn ang="0">
                    <a:pos x="162" y="36"/>
                  </a:cxn>
                  <a:cxn ang="0">
                    <a:pos x="138" y="114"/>
                  </a:cxn>
                  <a:cxn ang="0">
                    <a:pos x="168" y="120"/>
                  </a:cxn>
                </a:cxnLst>
                <a:rect l="0" t="0" r="r" b="b"/>
                <a:pathLst>
                  <a:path w="204" h="120">
                    <a:moveTo>
                      <a:pt x="168" y="120"/>
                    </a:moveTo>
                    <a:lnTo>
                      <a:pt x="204" y="12"/>
                    </a:lnTo>
                    <a:lnTo>
                      <a:pt x="42" y="0"/>
                    </a:lnTo>
                    <a:lnTo>
                      <a:pt x="0" y="108"/>
                    </a:lnTo>
                    <a:lnTo>
                      <a:pt x="30" y="114"/>
                    </a:lnTo>
                    <a:lnTo>
                      <a:pt x="60" y="30"/>
                    </a:lnTo>
                    <a:lnTo>
                      <a:pt x="102" y="36"/>
                    </a:lnTo>
                    <a:lnTo>
                      <a:pt x="78" y="108"/>
                    </a:lnTo>
                    <a:lnTo>
                      <a:pt x="102" y="108"/>
                    </a:lnTo>
                    <a:lnTo>
                      <a:pt x="132" y="36"/>
                    </a:lnTo>
                    <a:lnTo>
                      <a:pt x="162" y="36"/>
                    </a:lnTo>
                    <a:lnTo>
                      <a:pt x="138" y="114"/>
                    </a:lnTo>
                    <a:lnTo>
                      <a:pt x="168" y="120"/>
                    </a:lnTo>
                    <a:close/>
                  </a:path>
                </a:pathLst>
              </a:custGeom>
              <a:solidFill>
                <a:schemeClr val="bg2"/>
              </a:soli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62603" name="Freeform 139"/>
              <p:cNvSpPr>
                <a:spLocks/>
              </p:cNvSpPr>
              <p:nvPr userDrawn="1"/>
            </p:nvSpPr>
            <p:spPr bwMode="ltGray">
              <a:xfrm>
                <a:off x="19" y="2722"/>
                <a:ext cx="90" cy="78"/>
              </a:xfrm>
              <a:custGeom>
                <a:avLst/>
                <a:gdLst/>
                <a:ahLst/>
                <a:cxnLst>
                  <a:cxn ang="0">
                    <a:pos x="66" y="36"/>
                  </a:cxn>
                  <a:cxn ang="0">
                    <a:pos x="66" y="36"/>
                  </a:cxn>
                  <a:cxn ang="0">
                    <a:pos x="18" y="24"/>
                  </a:cxn>
                  <a:cxn ang="0">
                    <a:pos x="0" y="30"/>
                  </a:cxn>
                  <a:cxn ang="0">
                    <a:pos x="36" y="78"/>
                  </a:cxn>
                  <a:cxn ang="0">
                    <a:pos x="48" y="72"/>
                  </a:cxn>
                  <a:cxn ang="0">
                    <a:pos x="24" y="36"/>
                  </a:cxn>
                  <a:cxn ang="0">
                    <a:pos x="24" y="36"/>
                  </a:cxn>
                  <a:cxn ang="0">
                    <a:pos x="72" y="54"/>
                  </a:cxn>
                  <a:cxn ang="0">
                    <a:pos x="90" y="42"/>
                  </a:cxn>
                  <a:cxn ang="0">
                    <a:pos x="54" y="0"/>
                  </a:cxn>
                  <a:cxn ang="0">
                    <a:pos x="42" y="6"/>
                  </a:cxn>
                  <a:cxn ang="0">
                    <a:pos x="66" y="36"/>
                  </a:cxn>
                </a:cxnLst>
                <a:rect l="0" t="0" r="r" b="b"/>
                <a:pathLst>
                  <a:path w="90" h="78">
                    <a:moveTo>
                      <a:pt x="66" y="36"/>
                    </a:moveTo>
                    <a:lnTo>
                      <a:pt x="66" y="36"/>
                    </a:lnTo>
                    <a:lnTo>
                      <a:pt x="18" y="24"/>
                    </a:lnTo>
                    <a:lnTo>
                      <a:pt x="0" y="30"/>
                    </a:lnTo>
                    <a:lnTo>
                      <a:pt x="36" y="78"/>
                    </a:lnTo>
                    <a:lnTo>
                      <a:pt x="48" y="72"/>
                    </a:lnTo>
                    <a:lnTo>
                      <a:pt x="24" y="36"/>
                    </a:lnTo>
                    <a:lnTo>
                      <a:pt x="24" y="36"/>
                    </a:lnTo>
                    <a:lnTo>
                      <a:pt x="72" y="54"/>
                    </a:lnTo>
                    <a:lnTo>
                      <a:pt x="90" y="42"/>
                    </a:lnTo>
                    <a:lnTo>
                      <a:pt x="54" y="0"/>
                    </a:lnTo>
                    <a:lnTo>
                      <a:pt x="42" y="6"/>
                    </a:lnTo>
                    <a:lnTo>
                      <a:pt x="66" y="36"/>
                    </a:lnTo>
                    <a:close/>
                  </a:path>
                </a:pathLst>
              </a:custGeom>
              <a:solidFill>
                <a:schemeClr val="bg2"/>
              </a:soli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62604" name="Freeform 140"/>
              <p:cNvSpPr>
                <a:spLocks/>
              </p:cNvSpPr>
              <p:nvPr userDrawn="1"/>
            </p:nvSpPr>
            <p:spPr bwMode="ltGray">
              <a:xfrm>
                <a:off x="97" y="2651"/>
                <a:ext cx="101" cy="89"/>
              </a:xfrm>
              <a:custGeom>
                <a:avLst/>
                <a:gdLst/>
                <a:ahLst/>
                <a:cxnLst>
                  <a:cxn ang="0">
                    <a:pos x="54" y="89"/>
                  </a:cxn>
                  <a:cxn ang="0">
                    <a:pos x="65" y="83"/>
                  </a:cxn>
                  <a:cxn ang="0">
                    <a:pos x="48" y="35"/>
                  </a:cxn>
                  <a:cxn ang="0">
                    <a:pos x="89" y="65"/>
                  </a:cxn>
                  <a:cxn ang="0">
                    <a:pos x="101" y="59"/>
                  </a:cxn>
                  <a:cxn ang="0">
                    <a:pos x="83" y="0"/>
                  </a:cxn>
                  <a:cxn ang="0">
                    <a:pos x="71" y="12"/>
                  </a:cxn>
                  <a:cxn ang="0">
                    <a:pos x="83" y="41"/>
                  </a:cxn>
                  <a:cxn ang="0">
                    <a:pos x="48" y="23"/>
                  </a:cxn>
                  <a:cxn ang="0">
                    <a:pos x="36" y="29"/>
                  </a:cxn>
                  <a:cxn ang="0">
                    <a:pos x="45" y="68"/>
                  </a:cxn>
                  <a:cxn ang="0">
                    <a:pos x="18" y="41"/>
                  </a:cxn>
                  <a:cxn ang="0">
                    <a:pos x="0" y="53"/>
                  </a:cxn>
                  <a:cxn ang="0">
                    <a:pos x="54" y="89"/>
                  </a:cxn>
                </a:cxnLst>
                <a:rect l="0" t="0" r="r" b="b"/>
                <a:pathLst>
                  <a:path w="101" h="89">
                    <a:moveTo>
                      <a:pt x="54" y="89"/>
                    </a:moveTo>
                    <a:lnTo>
                      <a:pt x="65" y="83"/>
                    </a:lnTo>
                    <a:lnTo>
                      <a:pt x="48" y="35"/>
                    </a:lnTo>
                    <a:lnTo>
                      <a:pt x="89" y="65"/>
                    </a:lnTo>
                    <a:lnTo>
                      <a:pt x="101" y="59"/>
                    </a:lnTo>
                    <a:lnTo>
                      <a:pt x="83" y="0"/>
                    </a:lnTo>
                    <a:lnTo>
                      <a:pt x="71" y="12"/>
                    </a:lnTo>
                    <a:lnTo>
                      <a:pt x="83" y="41"/>
                    </a:lnTo>
                    <a:lnTo>
                      <a:pt x="48" y="23"/>
                    </a:lnTo>
                    <a:lnTo>
                      <a:pt x="36" y="29"/>
                    </a:lnTo>
                    <a:lnTo>
                      <a:pt x="45" y="68"/>
                    </a:lnTo>
                    <a:lnTo>
                      <a:pt x="18" y="41"/>
                    </a:lnTo>
                    <a:lnTo>
                      <a:pt x="0" y="53"/>
                    </a:lnTo>
                    <a:lnTo>
                      <a:pt x="54" y="89"/>
                    </a:lnTo>
                    <a:close/>
                  </a:path>
                </a:pathLst>
              </a:custGeom>
              <a:solidFill>
                <a:schemeClr val="bg2"/>
              </a:soli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62605" name="Freeform 141"/>
              <p:cNvSpPr>
                <a:spLocks/>
              </p:cNvSpPr>
              <p:nvPr userDrawn="1"/>
            </p:nvSpPr>
            <p:spPr bwMode="ltGray">
              <a:xfrm>
                <a:off x="677" y="3502"/>
                <a:ext cx="83" cy="78"/>
              </a:xfrm>
              <a:custGeom>
                <a:avLst/>
                <a:gdLst/>
                <a:ahLst/>
                <a:cxnLst>
                  <a:cxn ang="0">
                    <a:pos x="36" y="78"/>
                  </a:cxn>
                  <a:cxn ang="0">
                    <a:pos x="83" y="48"/>
                  </a:cxn>
                  <a:cxn ang="0">
                    <a:pos x="54" y="0"/>
                  </a:cxn>
                  <a:cxn ang="0">
                    <a:pos x="0" y="30"/>
                  </a:cxn>
                  <a:cxn ang="0">
                    <a:pos x="6" y="36"/>
                  </a:cxn>
                  <a:cxn ang="0">
                    <a:pos x="42" y="18"/>
                  </a:cxn>
                  <a:cxn ang="0">
                    <a:pos x="54" y="30"/>
                  </a:cxn>
                  <a:cxn ang="0">
                    <a:pos x="24" y="48"/>
                  </a:cxn>
                  <a:cxn ang="0">
                    <a:pos x="30" y="54"/>
                  </a:cxn>
                  <a:cxn ang="0">
                    <a:pos x="60" y="36"/>
                  </a:cxn>
                  <a:cxn ang="0">
                    <a:pos x="66" y="48"/>
                  </a:cxn>
                  <a:cxn ang="0">
                    <a:pos x="30" y="66"/>
                  </a:cxn>
                  <a:cxn ang="0">
                    <a:pos x="36" y="78"/>
                  </a:cxn>
                </a:cxnLst>
                <a:rect l="0" t="0" r="r" b="b"/>
                <a:pathLst>
                  <a:path w="83" h="78">
                    <a:moveTo>
                      <a:pt x="36" y="78"/>
                    </a:moveTo>
                    <a:lnTo>
                      <a:pt x="83" y="48"/>
                    </a:lnTo>
                    <a:lnTo>
                      <a:pt x="54" y="0"/>
                    </a:lnTo>
                    <a:lnTo>
                      <a:pt x="0" y="30"/>
                    </a:lnTo>
                    <a:lnTo>
                      <a:pt x="6" y="36"/>
                    </a:lnTo>
                    <a:lnTo>
                      <a:pt x="42" y="18"/>
                    </a:lnTo>
                    <a:lnTo>
                      <a:pt x="54" y="30"/>
                    </a:lnTo>
                    <a:lnTo>
                      <a:pt x="24" y="48"/>
                    </a:lnTo>
                    <a:lnTo>
                      <a:pt x="30" y="54"/>
                    </a:lnTo>
                    <a:lnTo>
                      <a:pt x="60" y="36"/>
                    </a:lnTo>
                    <a:lnTo>
                      <a:pt x="66" y="48"/>
                    </a:lnTo>
                    <a:lnTo>
                      <a:pt x="30" y="66"/>
                    </a:lnTo>
                    <a:lnTo>
                      <a:pt x="36" y="78"/>
                    </a:lnTo>
                    <a:close/>
                  </a:path>
                </a:pathLst>
              </a:custGeom>
              <a:solidFill>
                <a:schemeClr val="bg2"/>
              </a:soli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62606" name="Freeform 142"/>
              <p:cNvSpPr>
                <a:spLocks/>
              </p:cNvSpPr>
              <p:nvPr userDrawn="1"/>
            </p:nvSpPr>
            <p:spPr bwMode="ltGray">
              <a:xfrm>
                <a:off x="940" y="2782"/>
                <a:ext cx="90" cy="72"/>
              </a:xfrm>
              <a:custGeom>
                <a:avLst/>
                <a:gdLst/>
                <a:ahLst/>
                <a:cxnLst>
                  <a:cxn ang="0">
                    <a:pos x="90" y="30"/>
                  </a:cxn>
                  <a:cxn ang="0">
                    <a:pos x="66" y="0"/>
                  </a:cxn>
                  <a:cxn ang="0">
                    <a:pos x="0" y="36"/>
                  </a:cxn>
                  <a:cxn ang="0">
                    <a:pos x="24" y="72"/>
                  </a:cxn>
                  <a:cxn ang="0">
                    <a:pos x="36" y="66"/>
                  </a:cxn>
                  <a:cxn ang="0">
                    <a:pos x="18" y="42"/>
                  </a:cxn>
                  <a:cxn ang="0">
                    <a:pos x="36" y="30"/>
                  </a:cxn>
                  <a:cxn ang="0">
                    <a:pos x="54" y="54"/>
                  </a:cxn>
                  <a:cxn ang="0">
                    <a:pos x="60" y="48"/>
                  </a:cxn>
                  <a:cxn ang="0">
                    <a:pos x="48" y="24"/>
                  </a:cxn>
                  <a:cxn ang="0">
                    <a:pos x="60" y="12"/>
                  </a:cxn>
                  <a:cxn ang="0">
                    <a:pos x="78" y="42"/>
                  </a:cxn>
                  <a:cxn ang="0">
                    <a:pos x="90" y="30"/>
                  </a:cxn>
                </a:cxnLst>
                <a:rect l="0" t="0" r="r" b="b"/>
                <a:pathLst>
                  <a:path w="90" h="72">
                    <a:moveTo>
                      <a:pt x="90" y="30"/>
                    </a:moveTo>
                    <a:lnTo>
                      <a:pt x="66" y="0"/>
                    </a:lnTo>
                    <a:lnTo>
                      <a:pt x="0" y="36"/>
                    </a:lnTo>
                    <a:lnTo>
                      <a:pt x="24" y="72"/>
                    </a:lnTo>
                    <a:lnTo>
                      <a:pt x="36" y="66"/>
                    </a:lnTo>
                    <a:lnTo>
                      <a:pt x="18" y="42"/>
                    </a:lnTo>
                    <a:lnTo>
                      <a:pt x="36" y="30"/>
                    </a:lnTo>
                    <a:lnTo>
                      <a:pt x="54" y="54"/>
                    </a:lnTo>
                    <a:lnTo>
                      <a:pt x="60" y="48"/>
                    </a:lnTo>
                    <a:lnTo>
                      <a:pt x="48" y="24"/>
                    </a:lnTo>
                    <a:lnTo>
                      <a:pt x="60" y="12"/>
                    </a:lnTo>
                    <a:lnTo>
                      <a:pt x="78" y="42"/>
                    </a:lnTo>
                    <a:lnTo>
                      <a:pt x="90" y="30"/>
                    </a:lnTo>
                    <a:close/>
                  </a:path>
                </a:pathLst>
              </a:custGeom>
              <a:solidFill>
                <a:schemeClr val="bg2"/>
              </a:soli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62607" name="Freeform 143"/>
              <p:cNvSpPr>
                <a:spLocks/>
              </p:cNvSpPr>
              <p:nvPr userDrawn="1"/>
            </p:nvSpPr>
            <p:spPr bwMode="ltGray">
              <a:xfrm>
                <a:off x="898" y="2716"/>
                <a:ext cx="90" cy="84"/>
              </a:xfrm>
              <a:custGeom>
                <a:avLst/>
                <a:gdLst/>
                <a:ahLst/>
                <a:cxnLst>
                  <a:cxn ang="0">
                    <a:pos x="42" y="60"/>
                  </a:cxn>
                  <a:cxn ang="0">
                    <a:pos x="42" y="60"/>
                  </a:cxn>
                  <a:cxn ang="0">
                    <a:pos x="72" y="12"/>
                  </a:cxn>
                  <a:cxn ang="0">
                    <a:pos x="66" y="0"/>
                  </a:cxn>
                  <a:cxn ang="0">
                    <a:pos x="0" y="42"/>
                  </a:cxn>
                  <a:cxn ang="0">
                    <a:pos x="6" y="54"/>
                  </a:cxn>
                  <a:cxn ang="0">
                    <a:pos x="54" y="24"/>
                  </a:cxn>
                  <a:cxn ang="0">
                    <a:pos x="54" y="24"/>
                  </a:cxn>
                  <a:cxn ang="0">
                    <a:pos x="18" y="72"/>
                  </a:cxn>
                  <a:cxn ang="0">
                    <a:pos x="24" y="84"/>
                  </a:cxn>
                  <a:cxn ang="0">
                    <a:pos x="90" y="42"/>
                  </a:cxn>
                  <a:cxn ang="0">
                    <a:pos x="84" y="30"/>
                  </a:cxn>
                  <a:cxn ang="0">
                    <a:pos x="42" y="60"/>
                  </a:cxn>
                </a:cxnLst>
                <a:rect l="0" t="0" r="r" b="b"/>
                <a:pathLst>
                  <a:path w="90" h="84">
                    <a:moveTo>
                      <a:pt x="42" y="60"/>
                    </a:moveTo>
                    <a:lnTo>
                      <a:pt x="42" y="60"/>
                    </a:lnTo>
                    <a:lnTo>
                      <a:pt x="72" y="12"/>
                    </a:lnTo>
                    <a:lnTo>
                      <a:pt x="66" y="0"/>
                    </a:lnTo>
                    <a:lnTo>
                      <a:pt x="0" y="42"/>
                    </a:lnTo>
                    <a:lnTo>
                      <a:pt x="6" y="54"/>
                    </a:lnTo>
                    <a:lnTo>
                      <a:pt x="54" y="24"/>
                    </a:lnTo>
                    <a:lnTo>
                      <a:pt x="54" y="24"/>
                    </a:lnTo>
                    <a:lnTo>
                      <a:pt x="18" y="72"/>
                    </a:lnTo>
                    <a:lnTo>
                      <a:pt x="24" y="84"/>
                    </a:lnTo>
                    <a:lnTo>
                      <a:pt x="90" y="42"/>
                    </a:lnTo>
                    <a:lnTo>
                      <a:pt x="84" y="30"/>
                    </a:lnTo>
                    <a:lnTo>
                      <a:pt x="42" y="60"/>
                    </a:lnTo>
                    <a:close/>
                  </a:path>
                </a:pathLst>
              </a:custGeom>
              <a:solidFill>
                <a:schemeClr val="bg2"/>
              </a:soli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62608" name="Freeform 144"/>
              <p:cNvSpPr>
                <a:spLocks/>
              </p:cNvSpPr>
              <p:nvPr userDrawn="1"/>
            </p:nvSpPr>
            <p:spPr bwMode="ltGray">
              <a:xfrm>
                <a:off x="7" y="3837"/>
                <a:ext cx="6" cy="12"/>
              </a:xfrm>
              <a:custGeom>
                <a:avLst/>
                <a:gdLst/>
                <a:ahLst/>
                <a:cxnLst>
                  <a:cxn ang="0">
                    <a:pos x="6" y="0"/>
                  </a:cxn>
                  <a:cxn ang="0">
                    <a:pos x="6" y="0"/>
                  </a:cxn>
                  <a:cxn ang="0">
                    <a:pos x="0" y="0"/>
                  </a:cxn>
                  <a:cxn ang="0">
                    <a:pos x="0" y="0"/>
                  </a:cxn>
                  <a:cxn ang="0">
                    <a:pos x="0" y="12"/>
                  </a:cxn>
                  <a:cxn ang="0">
                    <a:pos x="6" y="0"/>
                  </a:cxn>
                  <a:cxn ang="0">
                    <a:pos x="6" y="0"/>
                  </a:cxn>
                </a:cxnLst>
                <a:rect l="0" t="0" r="r" b="b"/>
                <a:pathLst>
                  <a:path w="6" h="12">
                    <a:moveTo>
                      <a:pt x="6" y="0"/>
                    </a:moveTo>
                    <a:lnTo>
                      <a:pt x="6" y="0"/>
                    </a:lnTo>
                    <a:lnTo>
                      <a:pt x="0" y="0"/>
                    </a:lnTo>
                    <a:lnTo>
                      <a:pt x="0" y="0"/>
                    </a:lnTo>
                    <a:lnTo>
                      <a:pt x="0" y="12"/>
                    </a:lnTo>
                    <a:lnTo>
                      <a:pt x="6" y="0"/>
                    </a:lnTo>
                    <a:lnTo>
                      <a:pt x="6" y="0"/>
                    </a:lnTo>
                    <a:close/>
                  </a:path>
                </a:pathLst>
              </a:custGeom>
              <a:solidFill>
                <a:schemeClr val="bg2"/>
              </a:soli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62609" name="Freeform 145"/>
              <p:cNvSpPr>
                <a:spLocks/>
              </p:cNvSpPr>
              <p:nvPr userDrawn="1"/>
            </p:nvSpPr>
            <p:spPr bwMode="ltGray">
              <a:xfrm>
                <a:off x="7" y="2555"/>
                <a:ext cx="30" cy="48"/>
              </a:xfrm>
              <a:custGeom>
                <a:avLst/>
                <a:gdLst/>
                <a:ahLst/>
                <a:cxnLst>
                  <a:cxn ang="0">
                    <a:pos x="18" y="48"/>
                  </a:cxn>
                  <a:cxn ang="0">
                    <a:pos x="18" y="48"/>
                  </a:cxn>
                  <a:cxn ang="0">
                    <a:pos x="30" y="42"/>
                  </a:cxn>
                  <a:cxn ang="0">
                    <a:pos x="0" y="0"/>
                  </a:cxn>
                  <a:cxn ang="0">
                    <a:pos x="0" y="24"/>
                  </a:cxn>
                  <a:cxn ang="0">
                    <a:pos x="18" y="48"/>
                  </a:cxn>
                  <a:cxn ang="0">
                    <a:pos x="18" y="48"/>
                  </a:cxn>
                </a:cxnLst>
                <a:rect l="0" t="0" r="r" b="b"/>
                <a:pathLst>
                  <a:path w="30" h="48">
                    <a:moveTo>
                      <a:pt x="18" y="48"/>
                    </a:moveTo>
                    <a:lnTo>
                      <a:pt x="18" y="48"/>
                    </a:lnTo>
                    <a:lnTo>
                      <a:pt x="30" y="42"/>
                    </a:lnTo>
                    <a:lnTo>
                      <a:pt x="0" y="0"/>
                    </a:lnTo>
                    <a:lnTo>
                      <a:pt x="0" y="24"/>
                    </a:lnTo>
                    <a:lnTo>
                      <a:pt x="18" y="48"/>
                    </a:lnTo>
                    <a:lnTo>
                      <a:pt x="18" y="48"/>
                    </a:lnTo>
                    <a:close/>
                  </a:path>
                </a:pathLst>
              </a:custGeom>
              <a:solidFill>
                <a:schemeClr val="bg2"/>
              </a:soli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62610" name="Freeform 146"/>
              <p:cNvSpPr>
                <a:spLocks/>
              </p:cNvSpPr>
              <p:nvPr userDrawn="1"/>
            </p:nvSpPr>
            <p:spPr bwMode="ltGray">
              <a:xfrm>
                <a:off x="7" y="3843"/>
                <a:ext cx="36" cy="66"/>
              </a:xfrm>
              <a:custGeom>
                <a:avLst/>
                <a:gdLst/>
                <a:ahLst/>
                <a:cxnLst>
                  <a:cxn ang="0">
                    <a:pos x="36" y="0"/>
                  </a:cxn>
                  <a:cxn ang="0">
                    <a:pos x="24" y="0"/>
                  </a:cxn>
                  <a:cxn ang="0">
                    <a:pos x="24" y="0"/>
                  </a:cxn>
                  <a:cxn ang="0">
                    <a:pos x="0" y="36"/>
                  </a:cxn>
                  <a:cxn ang="0">
                    <a:pos x="0" y="66"/>
                  </a:cxn>
                  <a:cxn ang="0">
                    <a:pos x="36" y="0"/>
                  </a:cxn>
                  <a:cxn ang="0">
                    <a:pos x="36" y="0"/>
                  </a:cxn>
                </a:cxnLst>
                <a:rect l="0" t="0" r="r" b="b"/>
                <a:pathLst>
                  <a:path w="36" h="66">
                    <a:moveTo>
                      <a:pt x="36" y="0"/>
                    </a:moveTo>
                    <a:lnTo>
                      <a:pt x="24" y="0"/>
                    </a:lnTo>
                    <a:lnTo>
                      <a:pt x="24" y="0"/>
                    </a:lnTo>
                    <a:lnTo>
                      <a:pt x="0" y="36"/>
                    </a:lnTo>
                    <a:lnTo>
                      <a:pt x="0" y="66"/>
                    </a:lnTo>
                    <a:lnTo>
                      <a:pt x="36" y="0"/>
                    </a:lnTo>
                    <a:lnTo>
                      <a:pt x="36" y="0"/>
                    </a:lnTo>
                    <a:close/>
                  </a:path>
                </a:pathLst>
              </a:custGeom>
              <a:solidFill>
                <a:schemeClr val="bg2"/>
              </a:soli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62611" name="Rectangle 147"/>
              <p:cNvSpPr>
                <a:spLocks noChangeArrowheads="1"/>
              </p:cNvSpPr>
              <p:nvPr userDrawn="1"/>
            </p:nvSpPr>
            <p:spPr bwMode="ltGray">
              <a:xfrm rot="244926">
                <a:off x="1177" y="3201"/>
                <a:ext cx="161"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612" name="Rectangle 148"/>
              <p:cNvSpPr>
                <a:spLocks noChangeArrowheads="1"/>
              </p:cNvSpPr>
              <p:nvPr userDrawn="1"/>
            </p:nvSpPr>
            <p:spPr bwMode="ltGray">
              <a:xfrm rot="-5598588">
                <a:off x="290" y="2386"/>
                <a:ext cx="138"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613" name="Freeform 149"/>
              <p:cNvSpPr>
                <a:spLocks/>
              </p:cNvSpPr>
              <p:nvPr userDrawn="1"/>
            </p:nvSpPr>
            <p:spPr bwMode="ltGray">
              <a:xfrm>
                <a:off x="139" y="3573"/>
                <a:ext cx="144" cy="154"/>
              </a:xfrm>
              <a:custGeom>
                <a:avLst/>
                <a:gdLst/>
                <a:ahLst/>
                <a:cxnLst>
                  <a:cxn ang="0">
                    <a:pos x="0" y="102"/>
                  </a:cxn>
                  <a:cxn ang="0">
                    <a:pos x="59" y="154"/>
                  </a:cxn>
                  <a:cxn ang="0">
                    <a:pos x="117" y="120"/>
                  </a:cxn>
                  <a:cxn ang="0">
                    <a:pos x="62" y="55"/>
                  </a:cxn>
                  <a:cxn ang="0">
                    <a:pos x="104" y="34"/>
                  </a:cxn>
                  <a:cxn ang="0">
                    <a:pos x="117" y="53"/>
                  </a:cxn>
                  <a:cxn ang="0">
                    <a:pos x="141" y="47"/>
                  </a:cxn>
                  <a:cxn ang="0">
                    <a:pos x="97" y="2"/>
                  </a:cxn>
                  <a:cxn ang="0">
                    <a:pos x="36" y="33"/>
                  </a:cxn>
                  <a:cxn ang="0">
                    <a:pos x="90" y="107"/>
                  </a:cxn>
                  <a:cxn ang="0">
                    <a:pos x="28" y="101"/>
                  </a:cxn>
                  <a:cxn ang="0">
                    <a:pos x="0" y="102"/>
                  </a:cxn>
                </a:cxnLst>
                <a:rect l="0" t="0" r="r" b="b"/>
                <a:pathLst>
                  <a:path w="144" h="154">
                    <a:moveTo>
                      <a:pt x="0" y="102"/>
                    </a:moveTo>
                    <a:cubicBezTo>
                      <a:pt x="6" y="140"/>
                      <a:pt x="25" y="154"/>
                      <a:pt x="59" y="154"/>
                    </a:cubicBezTo>
                    <a:cubicBezTo>
                      <a:pt x="111" y="152"/>
                      <a:pt x="106" y="130"/>
                      <a:pt x="117" y="120"/>
                    </a:cubicBezTo>
                    <a:cubicBezTo>
                      <a:pt x="119" y="61"/>
                      <a:pt x="84" y="84"/>
                      <a:pt x="62" y="55"/>
                    </a:cubicBezTo>
                    <a:cubicBezTo>
                      <a:pt x="59" y="42"/>
                      <a:pt x="78" y="11"/>
                      <a:pt x="104" y="34"/>
                    </a:cubicBezTo>
                    <a:cubicBezTo>
                      <a:pt x="108" y="41"/>
                      <a:pt x="111" y="51"/>
                      <a:pt x="117" y="53"/>
                    </a:cubicBezTo>
                    <a:cubicBezTo>
                      <a:pt x="123" y="55"/>
                      <a:pt x="144" y="55"/>
                      <a:pt x="141" y="47"/>
                    </a:cubicBezTo>
                    <a:cubicBezTo>
                      <a:pt x="138" y="39"/>
                      <a:pt x="126" y="5"/>
                      <a:pt x="97" y="2"/>
                    </a:cubicBezTo>
                    <a:cubicBezTo>
                      <a:pt x="77" y="0"/>
                      <a:pt x="48" y="0"/>
                      <a:pt x="36" y="33"/>
                    </a:cubicBezTo>
                    <a:cubicBezTo>
                      <a:pt x="15" y="89"/>
                      <a:pt x="83" y="79"/>
                      <a:pt x="90" y="107"/>
                    </a:cubicBezTo>
                    <a:cubicBezTo>
                      <a:pt x="96" y="130"/>
                      <a:pt x="34" y="147"/>
                      <a:pt x="28" y="101"/>
                    </a:cubicBezTo>
                    <a:cubicBezTo>
                      <a:pt x="12" y="104"/>
                      <a:pt x="15" y="98"/>
                      <a:pt x="0" y="102"/>
                    </a:cubicBezTo>
                    <a:close/>
                  </a:path>
                </a:pathLst>
              </a:custGeom>
              <a:solidFill>
                <a:schemeClr val="bg2"/>
              </a:solidFill>
              <a:ln w="9525">
                <a:noFill/>
                <a:round/>
                <a:headEnd/>
                <a:tailEnd/>
              </a:ln>
              <a:effectLst/>
            </p:spPr>
            <p:txBody>
              <a:bodyPr/>
              <a:lstStyle/>
              <a:p>
                <a:pPr fontAlgn="auto">
                  <a:spcBef>
                    <a:spcPts val="0"/>
                  </a:spcBef>
                  <a:spcAft>
                    <a:spcPts val="0"/>
                  </a:spcAft>
                  <a:defRPr/>
                </a:pPr>
                <a:endParaRPr lang="ru-RU">
                  <a:latin typeface="+mn-lt"/>
                  <a:cs typeface="+mn-cs"/>
                </a:endParaRPr>
              </a:p>
            </p:txBody>
          </p:sp>
          <p:sp>
            <p:nvSpPr>
              <p:cNvPr id="62614" name="Freeform 150"/>
              <p:cNvSpPr>
                <a:spLocks/>
              </p:cNvSpPr>
              <p:nvPr userDrawn="1"/>
            </p:nvSpPr>
            <p:spPr bwMode="ltGray">
              <a:xfrm rot="-2857037">
                <a:off x="619" y="3550"/>
                <a:ext cx="68" cy="69"/>
              </a:xfrm>
              <a:custGeom>
                <a:avLst/>
                <a:gdLst/>
                <a:ahLst/>
                <a:cxnLst>
                  <a:cxn ang="0">
                    <a:pos x="0" y="102"/>
                  </a:cxn>
                  <a:cxn ang="0">
                    <a:pos x="59" y="154"/>
                  </a:cxn>
                  <a:cxn ang="0">
                    <a:pos x="117" y="120"/>
                  </a:cxn>
                  <a:cxn ang="0">
                    <a:pos x="62" y="55"/>
                  </a:cxn>
                  <a:cxn ang="0">
                    <a:pos x="104" y="34"/>
                  </a:cxn>
                  <a:cxn ang="0">
                    <a:pos x="117" y="53"/>
                  </a:cxn>
                  <a:cxn ang="0">
                    <a:pos x="141" y="47"/>
                  </a:cxn>
                  <a:cxn ang="0">
                    <a:pos x="97" y="2"/>
                  </a:cxn>
                  <a:cxn ang="0">
                    <a:pos x="36" y="33"/>
                  </a:cxn>
                  <a:cxn ang="0">
                    <a:pos x="90" y="107"/>
                  </a:cxn>
                  <a:cxn ang="0">
                    <a:pos x="28" y="101"/>
                  </a:cxn>
                  <a:cxn ang="0">
                    <a:pos x="0" y="102"/>
                  </a:cxn>
                </a:cxnLst>
                <a:rect l="0" t="0" r="r" b="b"/>
                <a:pathLst>
                  <a:path w="144" h="154">
                    <a:moveTo>
                      <a:pt x="0" y="102"/>
                    </a:moveTo>
                    <a:cubicBezTo>
                      <a:pt x="6" y="140"/>
                      <a:pt x="25" y="154"/>
                      <a:pt x="59" y="154"/>
                    </a:cubicBezTo>
                    <a:cubicBezTo>
                      <a:pt x="111" y="152"/>
                      <a:pt x="106" y="130"/>
                      <a:pt x="117" y="120"/>
                    </a:cubicBezTo>
                    <a:cubicBezTo>
                      <a:pt x="113" y="47"/>
                      <a:pt x="84" y="84"/>
                      <a:pt x="62" y="55"/>
                    </a:cubicBezTo>
                    <a:cubicBezTo>
                      <a:pt x="59" y="42"/>
                      <a:pt x="78" y="11"/>
                      <a:pt x="104" y="34"/>
                    </a:cubicBezTo>
                    <a:cubicBezTo>
                      <a:pt x="108" y="41"/>
                      <a:pt x="111" y="51"/>
                      <a:pt x="117" y="53"/>
                    </a:cubicBezTo>
                    <a:cubicBezTo>
                      <a:pt x="123" y="55"/>
                      <a:pt x="144" y="55"/>
                      <a:pt x="141" y="47"/>
                    </a:cubicBezTo>
                    <a:cubicBezTo>
                      <a:pt x="138" y="39"/>
                      <a:pt x="126" y="5"/>
                      <a:pt x="97" y="2"/>
                    </a:cubicBezTo>
                    <a:cubicBezTo>
                      <a:pt x="77" y="0"/>
                      <a:pt x="48" y="0"/>
                      <a:pt x="36" y="33"/>
                    </a:cubicBezTo>
                    <a:cubicBezTo>
                      <a:pt x="15" y="89"/>
                      <a:pt x="83" y="79"/>
                      <a:pt x="90" y="107"/>
                    </a:cubicBezTo>
                    <a:cubicBezTo>
                      <a:pt x="96" y="130"/>
                      <a:pt x="34" y="147"/>
                      <a:pt x="28" y="101"/>
                    </a:cubicBezTo>
                    <a:cubicBezTo>
                      <a:pt x="12" y="104"/>
                      <a:pt x="15" y="98"/>
                      <a:pt x="0" y="102"/>
                    </a:cubicBezTo>
                    <a:close/>
                  </a:path>
                </a:pathLst>
              </a:custGeom>
              <a:solidFill>
                <a:schemeClr val="bg2"/>
              </a:solidFill>
              <a:ln w="9525">
                <a:noFill/>
                <a:round/>
                <a:headEnd/>
                <a:tailEnd/>
              </a:ln>
              <a:effectLst/>
            </p:spPr>
            <p:txBody>
              <a:bodyPr/>
              <a:lstStyle/>
              <a:p>
                <a:pPr fontAlgn="auto">
                  <a:spcBef>
                    <a:spcPts val="0"/>
                  </a:spcBef>
                  <a:spcAft>
                    <a:spcPts val="0"/>
                  </a:spcAft>
                  <a:defRPr/>
                </a:pPr>
                <a:endParaRPr lang="ru-RU">
                  <a:latin typeface="+mn-lt"/>
                  <a:cs typeface="+mn-cs"/>
                </a:endParaRPr>
              </a:p>
            </p:txBody>
          </p:sp>
          <p:sp>
            <p:nvSpPr>
              <p:cNvPr id="62615" name="Freeform 151"/>
              <p:cNvSpPr>
                <a:spLocks/>
              </p:cNvSpPr>
              <p:nvPr userDrawn="1"/>
            </p:nvSpPr>
            <p:spPr bwMode="ltGray">
              <a:xfrm>
                <a:off x="235" y="2503"/>
                <a:ext cx="348" cy="1272"/>
              </a:xfrm>
              <a:custGeom>
                <a:avLst/>
                <a:gdLst/>
                <a:ahLst/>
                <a:cxnLst>
                  <a:cxn ang="0">
                    <a:pos x="0" y="0"/>
                  </a:cxn>
                  <a:cxn ang="0">
                    <a:pos x="287" y="582"/>
                  </a:cxn>
                  <a:cxn ang="0">
                    <a:pos x="348" y="1272"/>
                  </a:cxn>
                  <a:cxn ang="0">
                    <a:pos x="54" y="676"/>
                  </a:cxn>
                  <a:cxn ang="0">
                    <a:pos x="0" y="0"/>
                  </a:cxn>
                </a:cxnLst>
                <a:rect l="0" t="0" r="r" b="b"/>
                <a:pathLst>
                  <a:path w="348" h="1272">
                    <a:moveTo>
                      <a:pt x="0" y="0"/>
                    </a:moveTo>
                    <a:lnTo>
                      <a:pt x="287" y="582"/>
                    </a:lnTo>
                    <a:lnTo>
                      <a:pt x="348" y="1272"/>
                    </a:lnTo>
                    <a:lnTo>
                      <a:pt x="54" y="676"/>
                    </a:lnTo>
                    <a:lnTo>
                      <a:pt x="0" y="0"/>
                    </a:lnTo>
                    <a:close/>
                  </a:path>
                </a:pathLst>
              </a:custGeom>
              <a:gradFill rotWithShape="0">
                <a:gsLst>
                  <a:gs pos="0">
                    <a:schemeClr val="bg2"/>
                  </a:gs>
                  <a:gs pos="100000">
                    <a:schemeClr val="bg2">
                      <a:gamma/>
                      <a:shade val="96863"/>
                      <a:invGamma/>
                    </a:schemeClr>
                  </a:gs>
                </a:gsLst>
                <a:lin ang="18900000" scaled="1"/>
              </a:gradFill>
              <a:ln w="9525" cap="flat" cmpd="sng">
                <a:noFill/>
                <a:prstDash val="solid"/>
                <a:round/>
                <a:headEnd type="none" w="med" len="med"/>
                <a:tailEnd type="none" w="med" len="med"/>
              </a:ln>
              <a:effectLst/>
            </p:spPr>
            <p:txBody>
              <a:bodyPr/>
              <a:lstStyle/>
              <a:p>
                <a:pPr fontAlgn="auto">
                  <a:spcBef>
                    <a:spcPts val="0"/>
                  </a:spcBef>
                  <a:spcAft>
                    <a:spcPts val="0"/>
                  </a:spcAft>
                  <a:defRPr/>
                </a:pPr>
                <a:endParaRPr lang="ru-RU">
                  <a:latin typeface="+mn-lt"/>
                  <a:cs typeface="+mn-cs"/>
                </a:endParaRPr>
              </a:p>
            </p:txBody>
          </p:sp>
          <p:sp>
            <p:nvSpPr>
              <p:cNvPr id="62616" name="Oval 152"/>
              <p:cNvSpPr>
                <a:spLocks noChangeArrowheads="1"/>
              </p:cNvSpPr>
              <p:nvPr userDrawn="1"/>
            </p:nvSpPr>
            <p:spPr bwMode="ltGray">
              <a:xfrm rot="-1684349">
                <a:off x="296" y="3047"/>
                <a:ext cx="221" cy="174"/>
              </a:xfrm>
              <a:prstGeom prst="ellipse">
                <a:avLst/>
              </a:prstGeom>
              <a:gradFill rotWithShape="0">
                <a:gsLst>
                  <a:gs pos="0">
                    <a:schemeClr val="bg2">
                      <a:gamma/>
                      <a:shade val="90980"/>
                      <a:invGamma/>
                    </a:schemeClr>
                  </a:gs>
                  <a:gs pos="50000">
                    <a:schemeClr val="bg2"/>
                  </a:gs>
                  <a:gs pos="100000">
                    <a:schemeClr val="bg2">
                      <a:gamma/>
                      <a:shade val="90980"/>
                      <a:invGamma/>
                    </a:schemeClr>
                  </a:gs>
                </a:gsLst>
                <a:lin ang="18900000" scaled="1"/>
              </a:gradFill>
              <a:ln w="9525">
                <a:noFill/>
                <a:round/>
                <a:headEnd/>
                <a:tailEnd/>
              </a:ln>
              <a:effectLst/>
            </p:spPr>
            <p:txBody>
              <a:bodyPr/>
              <a:lstStyle/>
              <a:p>
                <a:pPr fontAlgn="auto">
                  <a:spcBef>
                    <a:spcPts val="0"/>
                  </a:spcBef>
                  <a:spcAft>
                    <a:spcPts val="0"/>
                  </a:spcAft>
                  <a:defRPr/>
                </a:pPr>
                <a:endParaRPr lang="ru-RU">
                  <a:latin typeface="+mn-lt"/>
                  <a:cs typeface="+mn-cs"/>
                </a:endParaRPr>
              </a:p>
            </p:txBody>
          </p:sp>
        </p:grpSp>
      </p:grpSp>
      <p:sp>
        <p:nvSpPr>
          <p:cNvPr id="62617" name="Rectangle 153"/>
          <p:cNvSpPr>
            <a:spLocks noGrp="1" noRot="1" noChangeArrowheads="1"/>
          </p:cNvSpPr>
          <p:nvPr>
            <p:ph type="title"/>
          </p:nvPr>
        </p:nvSpPr>
        <p:spPr bwMode="auto">
          <a:xfrm>
            <a:off x="301625" y="228600"/>
            <a:ext cx="854075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62618" name="Rectangle 154"/>
          <p:cNvSpPr>
            <a:spLocks noGrp="1" noChangeArrowheads="1"/>
          </p:cNvSpPr>
          <p:nvPr>
            <p:ph type="dt" sz="half" idx="2"/>
          </p:nvPr>
        </p:nvSpPr>
        <p:spPr bwMode="auto">
          <a:xfrm>
            <a:off x="301625" y="6245225"/>
            <a:ext cx="2289175"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fontAlgn="auto">
              <a:spcBef>
                <a:spcPts val="0"/>
              </a:spcBef>
              <a:spcAft>
                <a:spcPts val="0"/>
              </a:spcAft>
              <a:defRPr sz="1000">
                <a:latin typeface="Arial" charset="0"/>
                <a:cs typeface="+mn-cs"/>
              </a:defRPr>
            </a:lvl1pPr>
          </a:lstStyle>
          <a:p>
            <a:pPr>
              <a:defRPr/>
            </a:pPr>
            <a:endParaRPr lang="ru-RU"/>
          </a:p>
        </p:txBody>
      </p:sp>
      <p:sp>
        <p:nvSpPr>
          <p:cNvPr id="62619" name="Rectangle 15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fontAlgn="auto">
              <a:spcBef>
                <a:spcPts val="0"/>
              </a:spcBef>
              <a:spcAft>
                <a:spcPts val="0"/>
              </a:spcAft>
              <a:defRPr sz="1000">
                <a:latin typeface="Arial" charset="0"/>
                <a:cs typeface="+mn-cs"/>
              </a:defRPr>
            </a:lvl1pPr>
          </a:lstStyle>
          <a:p>
            <a:pPr>
              <a:defRPr/>
            </a:pPr>
            <a:endParaRPr lang="ru-RU"/>
          </a:p>
        </p:txBody>
      </p:sp>
      <p:sp>
        <p:nvSpPr>
          <p:cNvPr id="62620" name="Rectangle 156"/>
          <p:cNvSpPr>
            <a:spLocks noGrp="1" noChangeArrowheads="1"/>
          </p:cNvSpPr>
          <p:nvPr>
            <p:ph type="sldNum" sz="quarter" idx="4"/>
          </p:nvPr>
        </p:nvSpPr>
        <p:spPr bwMode="auto">
          <a:xfrm>
            <a:off x="6553200" y="6245225"/>
            <a:ext cx="2289175"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fontAlgn="auto">
              <a:spcBef>
                <a:spcPts val="0"/>
              </a:spcBef>
              <a:spcAft>
                <a:spcPts val="0"/>
              </a:spcAft>
              <a:defRPr sz="1000">
                <a:latin typeface="Arial" charset="0"/>
                <a:cs typeface="+mn-cs"/>
              </a:defRPr>
            </a:lvl1pPr>
          </a:lstStyle>
          <a:p>
            <a:pPr>
              <a:defRPr/>
            </a:pPr>
            <a:fld id="{2C7B90E8-5650-46FE-8B5A-A6120E9AE944}" type="slidenum">
              <a:rPr lang="ru-RU"/>
              <a:pPr>
                <a:defRPr/>
              </a:pPr>
              <a:t>‹#›</a:t>
            </a:fld>
            <a:endParaRPr lang="ru-RU"/>
          </a:p>
        </p:txBody>
      </p:sp>
      <p:sp>
        <p:nvSpPr>
          <p:cNvPr id="62621" name="Rectangle 157"/>
          <p:cNvSpPr>
            <a:spLocks noGrp="1" noRot="1" noChangeArrowheads="1"/>
          </p:cNvSpPr>
          <p:nvPr>
            <p:ph type="body" idx="1"/>
          </p:nvPr>
        </p:nvSpPr>
        <p:spPr bwMode="auto">
          <a:xfrm>
            <a:off x="301625" y="1600200"/>
            <a:ext cx="8540750" cy="44989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Tree>
  </p:cSld>
  <p:clrMap bg1="dk2" tx1="lt1" bg2="dk1" tx2="lt2" accent1="accent1" accent2="accent2" accent3="accent3" accent4="accent4" accent5="accent5" accent6="accent6" hlink="hlink" folHlink="folHlink"/>
  <p:sldLayoutIdLst>
    <p:sldLayoutId id="2147484340" r:id="rId1"/>
    <p:sldLayoutId id="2147484229" r:id="rId2"/>
    <p:sldLayoutId id="2147484228" r:id="rId3"/>
    <p:sldLayoutId id="2147484227" r:id="rId4"/>
    <p:sldLayoutId id="2147484226" r:id="rId5"/>
    <p:sldLayoutId id="2147484225" r:id="rId6"/>
    <p:sldLayoutId id="2147484224" r:id="rId7"/>
    <p:sldLayoutId id="2147484223" r:id="rId8"/>
    <p:sldLayoutId id="2147484222" r:id="rId9"/>
    <p:sldLayoutId id="2147484221" r:id="rId10"/>
    <p:sldLayoutId id="2147484220" r:id="rId11"/>
    <p:sldLayoutId id="2147484219" r:id="rId12"/>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62617"/>
                                        </p:tgtEl>
                                        <p:attrNameLst>
                                          <p:attrName>style.visibility</p:attrName>
                                        </p:attrNameLst>
                                      </p:cBhvr>
                                      <p:to>
                                        <p:strVal val="visible"/>
                                      </p:to>
                                    </p:set>
                                    <p:animEffect transition="in" filter="fade">
                                      <p:cBhvr>
                                        <p:cTn id="7" dur="1000"/>
                                        <p:tgtEl>
                                          <p:spTgt spid="62617"/>
                                        </p:tgtEl>
                                      </p:cBhvr>
                                    </p:animEffect>
                                    <p:anim calcmode="lin" valueType="num">
                                      <p:cBhvr>
                                        <p:cTn id="8" dur="1000" fill="hold"/>
                                        <p:tgtEl>
                                          <p:spTgt spid="62617"/>
                                        </p:tgtEl>
                                        <p:attrNameLst>
                                          <p:attrName>ppt_x</p:attrName>
                                        </p:attrNameLst>
                                      </p:cBhvr>
                                      <p:tavLst>
                                        <p:tav tm="0">
                                          <p:val>
                                            <p:strVal val="#ppt_x"/>
                                          </p:val>
                                        </p:tav>
                                        <p:tav tm="100000">
                                          <p:val>
                                            <p:strVal val="#ppt_x"/>
                                          </p:val>
                                        </p:tav>
                                      </p:tavLst>
                                    </p:anim>
                                    <p:anim calcmode="lin" valueType="num">
                                      <p:cBhvr>
                                        <p:cTn id="9" dur="1000" fill="hold"/>
                                        <p:tgtEl>
                                          <p:spTgt spid="6261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1" fill="hold" grpId="0" nodeType="clickEffect">
                                  <p:stCondLst>
                                    <p:cond delay="0"/>
                                  </p:stCondLst>
                                  <p:childTnLst>
                                    <p:set>
                                      <p:cBhvr>
                                        <p:cTn id="13" dur="1" fill="hold">
                                          <p:stCondLst>
                                            <p:cond delay="0"/>
                                          </p:stCondLst>
                                        </p:cTn>
                                        <p:tgtEl>
                                          <p:spTgt spid="62621">
                                            <p:txEl>
                                              <p:pRg st="0" end="0"/>
                                            </p:txEl>
                                          </p:spTgt>
                                        </p:tgtEl>
                                        <p:attrNameLst>
                                          <p:attrName>style.visibility</p:attrName>
                                        </p:attrNameLst>
                                      </p:cBhvr>
                                      <p:to>
                                        <p:strVal val="visible"/>
                                      </p:to>
                                    </p:set>
                                    <p:anim calcmode="lin" valueType="num">
                                      <p:cBhvr additive="base">
                                        <p:cTn id="14" dur="1000" fill="hold">
                                          <p:stCondLst>
                                            <p:cond delay="0"/>
                                          </p:stCondLst>
                                        </p:cTn>
                                        <p:tgtEl>
                                          <p:spTgt spid="62621">
                                            <p:txEl>
                                              <p:pRg st="0" end="0"/>
                                            </p:txEl>
                                          </p:spTgt>
                                        </p:tgtEl>
                                        <p:attrNameLst>
                                          <p:attrName>ppt_x</p:attrName>
                                        </p:attrNameLst>
                                      </p:cBhvr>
                                      <p:tavLst>
                                        <p:tav tm="0">
                                          <p:val>
                                            <p:strVal val="#ppt_x"/>
                                          </p:val>
                                        </p:tav>
                                        <p:tav tm="100000">
                                          <p:val>
                                            <p:strVal val="#ppt_x"/>
                                          </p:val>
                                        </p:tav>
                                      </p:tavLst>
                                    </p:anim>
                                    <p:anim calcmode="lin" valueType="num">
                                      <p:cBhvr additive="base">
                                        <p:cTn id="15" dur="1000" fill="hold">
                                          <p:stCondLst>
                                            <p:cond delay="0"/>
                                          </p:stCondLst>
                                        </p:cTn>
                                        <p:tgtEl>
                                          <p:spTgt spid="62621">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1" fill="hold" grpId="0" nodeType="clickEffect">
                                  <p:stCondLst>
                                    <p:cond delay="0"/>
                                  </p:stCondLst>
                                  <p:childTnLst>
                                    <p:set>
                                      <p:cBhvr>
                                        <p:cTn id="19" dur="1" fill="hold">
                                          <p:stCondLst>
                                            <p:cond delay="0"/>
                                          </p:stCondLst>
                                        </p:cTn>
                                        <p:tgtEl>
                                          <p:spTgt spid="62621">
                                            <p:txEl>
                                              <p:pRg st="1" end="1"/>
                                            </p:txEl>
                                          </p:spTgt>
                                        </p:tgtEl>
                                        <p:attrNameLst>
                                          <p:attrName>style.visibility</p:attrName>
                                        </p:attrNameLst>
                                      </p:cBhvr>
                                      <p:to>
                                        <p:strVal val="visible"/>
                                      </p:to>
                                    </p:set>
                                    <p:anim calcmode="lin" valueType="num">
                                      <p:cBhvr additive="base">
                                        <p:cTn id="20" dur="1000" fill="hold">
                                          <p:stCondLst>
                                            <p:cond delay="0"/>
                                          </p:stCondLst>
                                        </p:cTn>
                                        <p:tgtEl>
                                          <p:spTgt spid="62621">
                                            <p:txEl>
                                              <p:pRg st="1" end="1"/>
                                            </p:txEl>
                                          </p:spTgt>
                                        </p:tgtEl>
                                        <p:attrNameLst>
                                          <p:attrName>ppt_x</p:attrName>
                                        </p:attrNameLst>
                                      </p:cBhvr>
                                      <p:tavLst>
                                        <p:tav tm="0">
                                          <p:val>
                                            <p:strVal val="#ppt_x"/>
                                          </p:val>
                                        </p:tav>
                                        <p:tav tm="100000">
                                          <p:val>
                                            <p:strVal val="#ppt_x"/>
                                          </p:val>
                                        </p:tav>
                                      </p:tavLst>
                                    </p:anim>
                                    <p:anim calcmode="lin" valueType="num">
                                      <p:cBhvr additive="base">
                                        <p:cTn id="21" dur="1000" fill="hold">
                                          <p:stCondLst>
                                            <p:cond delay="0"/>
                                          </p:stCondLst>
                                        </p:cTn>
                                        <p:tgtEl>
                                          <p:spTgt spid="62621">
                                            <p:txEl>
                                              <p:pRg st="1" end="1"/>
                                            </p:txEl>
                                          </p:spTgt>
                                        </p:tgtEl>
                                        <p:attrNameLst>
                                          <p:attrName>ppt_y</p:attrName>
                                        </p:attrNameLst>
                                      </p:cBhvr>
                                      <p:tavLst>
                                        <p:tav tm="0">
                                          <p:val>
                                            <p:strVal val="0-#ppt_h/2"/>
                                          </p:val>
                                        </p:tav>
                                        <p:tav tm="100000">
                                          <p:val>
                                            <p:strVal val="#ppt_y"/>
                                          </p:val>
                                        </p:tav>
                                      </p:tavLst>
                                    </p:anim>
                                  </p:childTnLst>
                                </p:cTn>
                              </p:par>
                              <p:par>
                                <p:cTn id="22" presetID="2" presetClass="entr" presetSubtype="1" fill="hold" grpId="0" nodeType="withEffect">
                                  <p:stCondLst>
                                    <p:cond delay="0"/>
                                  </p:stCondLst>
                                  <p:childTnLst>
                                    <p:set>
                                      <p:cBhvr>
                                        <p:cTn id="23" dur="1" fill="hold">
                                          <p:stCondLst>
                                            <p:cond delay="0"/>
                                          </p:stCondLst>
                                        </p:cTn>
                                        <p:tgtEl>
                                          <p:spTgt spid="62621">
                                            <p:txEl>
                                              <p:pRg st="2" end="2"/>
                                            </p:txEl>
                                          </p:spTgt>
                                        </p:tgtEl>
                                        <p:attrNameLst>
                                          <p:attrName>style.visibility</p:attrName>
                                        </p:attrNameLst>
                                      </p:cBhvr>
                                      <p:to>
                                        <p:strVal val="visible"/>
                                      </p:to>
                                    </p:set>
                                    <p:anim calcmode="lin" valueType="num">
                                      <p:cBhvr additive="base">
                                        <p:cTn id="24" dur="1000" fill="hold">
                                          <p:stCondLst>
                                            <p:cond delay="0"/>
                                          </p:stCondLst>
                                        </p:cTn>
                                        <p:tgtEl>
                                          <p:spTgt spid="62621">
                                            <p:txEl>
                                              <p:pRg st="2" end="2"/>
                                            </p:txEl>
                                          </p:spTgt>
                                        </p:tgtEl>
                                        <p:attrNameLst>
                                          <p:attrName>ppt_x</p:attrName>
                                        </p:attrNameLst>
                                      </p:cBhvr>
                                      <p:tavLst>
                                        <p:tav tm="0">
                                          <p:val>
                                            <p:strVal val="#ppt_x"/>
                                          </p:val>
                                        </p:tav>
                                        <p:tav tm="100000">
                                          <p:val>
                                            <p:strVal val="#ppt_x"/>
                                          </p:val>
                                        </p:tav>
                                      </p:tavLst>
                                    </p:anim>
                                    <p:anim calcmode="lin" valueType="num">
                                      <p:cBhvr additive="base">
                                        <p:cTn id="25" dur="1000" fill="hold">
                                          <p:stCondLst>
                                            <p:cond delay="0"/>
                                          </p:stCondLst>
                                        </p:cTn>
                                        <p:tgtEl>
                                          <p:spTgt spid="62621">
                                            <p:txEl>
                                              <p:pRg st="2" end="2"/>
                                            </p:txEl>
                                          </p:spTgt>
                                        </p:tgtEl>
                                        <p:attrNameLst>
                                          <p:attrName>ppt_y</p:attrName>
                                        </p:attrNameLst>
                                      </p:cBhvr>
                                      <p:tavLst>
                                        <p:tav tm="0">
                                          <p:val>
                                            <p:strVal val="0-#ppt_h/2"/>
                                          </p:val>
                                        </p:tav>
                                        <p:tav tm="100000">
                                          <p:val>
                                            <p:strVal val="#ppt_y"/>
                                          </p:val>
                                        </p:tav>
                                      </p:tavLst>
                                    </p:anim>
                                  </p:childTnLst>
                                </p:cTn>
                              </p:par>
                              <p:par>
                                <p:cTn id="26" presetID="2" presetClass="entr" presetSubtype="1" fill="hold" grpId="0" nodeType="withEffect">
                                  <p:stCondLst>
                                    <p:cond delay="0"/>
                                  </p:stCondLst>
                                  <p:childTnLst>
                                    <p:set>
                                      <p:cBhvr>
                                        <p:cTn id="27" dur="1" fill="hold">
                                          <p:stCondLst>
                                            <p:cond delay="0"/>
                                          </p:stCondLst>
                                        </p:cTn>
                                        <p:tgtEl>
                                          <p:spTgt spid="62621">
                                            <p:txEl>
                                              <p:pRg st="3" end="3"/>
                                            </p:txEl>
                                          </p:spTgt>
                                        </p:tgtEl>
                                        <p:attrNameLst>
                                          <p:attrName>style.visibility</p:attrName>
                                        </p:attrNameLst>
                                      </p:cBhvr>
                                      <p:to>
                                        <p:strVal val="visible"/>
                                      </p:to>
                                    </p:set>
                                    <p:anim calcmode="lin" valueType="num">
                                      <p:cBhvr additive="base">
                                        <p:cTn id="28" dur="1000" fill="hold">
                                          <p:stCondLst>
                                            <p:cond delay="0"/>
                                          </p:stCondLst>
                                        </p:cTn>
                                        <p:tgtEl>
                                          <p:spTgt spid="62621">
                                            <p:txEl>
                                              <p:pRg st="3" end="3"/>
                                            </p:txEl>
                                          </p:spTgt>
                                        </p:tgtEl>
                                        <p:attrNameLst>
                                          <p:attrName>ppt_x</p:attrName>
                                        </p:attrNameLst>
                                      </p:cBhvr>
                                      <p:tavLst>
                                        <p:tav tm="0">
                                          <p:val>
                                            <p:strVal val="#ppt_x"/>
                                          </p:val>
                                        </p:tav>
                                        <p:tav tm="100000">
                                          <p:val>
                                            <p:strVal val="#ppt_x"/>
                                          </p:val>
                                        </p:tav>
                                      </p:tavLst>
                                    </p:anim>
                                    <p:anim calcmode="lin" valueType="num">
                                      <p:cBhvr additive="base">
                                        <p:cTn id="29" dur="1000" fill="hold">
                                          <p:stCondLst>
                                            <p:cond delay="0"/>
                                          </p:stCondLst>
                                        </p:cTn>
                                        <p:tgtEl>
                                          <p:spTgt spid="62621">
                                            <p:txEl>
                                              <p:pRg st="3" end="3"/>
                                            </p:txEl>
                                          </p:spTgt>
                                        </p:tgtEl>
                                        <p:attrNameLst>
                                          <p:attrName>ppt_y</p:attrName>
                                        </p:attrNameLst>
                                      </p:cBhvr>
                                      <p:tavLst>
                                        <p:tav tm="0">
                                          <p:val>
                                            <p:strVal val="0-#ppt_h/2"/>
                                          </p:val>
                                        </p:tav>
                                        <p:tav tm="100000">
                                          <p:val>
                                            <p:strVal val="#ppt_y"/>
                                          </p:val>
                                        </p:tav>
                                      </p:tavLst>
                                    </p:anim>
                                  </p:childTnLst>
                                </p:cTn>
                              </p:par>
                              <p:par>
                                <p:cTn id="30" presetID="2" presetClass="entr" presetSubtype="1" fill="hold" grpId="0" nodeType="withEffect">
                                  <p:stCondLst>
                                    <p:cond delay="0"/>
                                  </p:stCondLst>
                                  <p:childTnLst>
                                    <p:set>
                                      <p:cBhvr>
                                        <p:cTn id="31" dur="1" fill="hold">
                                          <p:stCondLst>
                                            <p:cond delay="0"/>
                                          </p:stCondLst>
                                        </p:cTn>
                                        <p:tgtEl>
                                          <p:spTgt spid="62621">
                                            <p:txEl>
                                              <p:pRg st="4" end="4"/>
                                            </p:txEl>
                                          </p:spTgt>
                                        </p:tgtEl>
                                        <p:attrNameLst>
                                          <p:attrName>style.visibility</p:attrName>
                                        </p:attrNameLst>
                                      </p:cBhvr>
                                      <p:to>
                                        <p:strVal val="visible"/>
                                      </p:to>
                                    </p:set>
                                    <p:anim calcmode="lin" valueType="num">
                                      <p:cBhvr additive="base">
                                        <p:cTn id="32" dur="1000" fill="hold">
                                          <p:stCondLst>
                                            <p:cond delay="0"/>
                                          </p:stCondLst>
                                        </p:cTn>
                                        <p:tgtEl>
                                          <p:spTgt spid="62621">
                                            <p:txEl>
                                              <p:pRg st="4" end="4"/>
                                            </p:txEl>
                                          </p:spTgt>
                                        </p:tgtEl>
                                        <p:attrNameLst>
                                          <p:attrName>ppt_x</p:attrName>
                                        </p:attrNameLst>
                                      </p:cBhvr>
                                      <p:tavLst>
                                        <p:tav tm="0">
                                          <p:val>
                                            <p:strVal val="#ppt_x"/>
                                          </p:val>
                                        </p:tav>
                                        <p:tav tm="100000">
                                          <p:val>
                                            <p:strVal val="#ppt_x"/>
                                          </p:val>
                                        </p:tav>
                                      </p:tavLst>
                                    </p:anim>
                                    <p:anim calcmode="lin" valueType="num">
                                      <p:cBhvr additive="base">
                                        <p:cTn id="33" dur="1000" fill="hold">
                                          <p:stCondLst>
                                            <p:cond delay="0"/>
                                          </p:stCondLst>
                                        </p:cTn>
                                        <p:tgtEl>
                                          <p:spTgt spid="62621">
                                            <p:txEl>
                                              <p:pRg st="4" end="4"/>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617" grpId="0"/>
      <p:bldP spid="62621" grpId="0" build="p" rev="1">
        <p:tmplLst>
          <p:tmpl lvl="1">
            <p:tnLst>
              <p:par>
                <p:cTn presetID="2" presetClass="entr" presetSubtype="1" fill="hold" nodeType="clickEffect">
                  <p:stCondLst>
                    <p:cond delay="0"/>
                  </p:stCondLst>
                  <p:childTnLst>
                    <p:set>
                      <p:cBhvr>
                        <p:cTn dur="1" fill="hold">
                          <p:stCondLst>
                            <p:cond delay="0"/>
                          </p:stCondLst>
                        </p:cTn>
                        <p:tgtEl>
                          <p:spTgt spid="62621"/>
                        </p:tgtEl>
                        <p:attrNameLst>
                          <p:attrName>style.visibility</p:attrName>
                        </p:attrNameLst>
                      </p:cBhvr>
                      <p:to>
                        <p:strVal val="visible"/>
                      </p:to>
                    </p:set>
                    <p:anim calcmode="lin" valueType="num">
                      <p:cBhvr additive="base">
                        <p:cTn dur="1000" fill="hold">
                          <p:stCondLst>
                            <p:cond delay="0"/>
                          </p:stCondLst>
                        </p:cTn>
                        <p:tgtEl>
                          <p:spTgt spid="62621"/>
                        </p:tgtEl>
                        <p:attrNameLst>
                          <p:attrName>ppt_x</p:attrName>
                        </p:attrNameLst>
                      </p:cBhvr>
                      <p:tavLst>
                        <p:tav tm="0">
                          <p:val>
                            <p:strVal val="#ppt_x"/>
                          </p:val>
                        </p:tav>
                        <p:tav tm="100000">
                          <p:val>
                            <p:strVal val="#ppt_x"/>
                          </p:val>
                        </p:tav>
                      </p:tavLst>
                    </p:anim>
                    <p:anim calcmode="lin" valueType="num">
                      <p:cBhvr additive="base">
                        <p:cTn dur="1000" fill="hold">
                          <p:stCondLst>
                            <p:cond delay="0"/>
                          </p:stCondLst>
                        </p:cTn>
                        <p:tgtEl>
                          <p:spTgt spid="62621"/>
                        </p:tgtEl>
                        <p:attrNameLst>
                          <p:attrName>ppt_y</p:attrName>
                        </p:attrNameLst>
                      </p:cBhvr>
                      <p:tavLst>
                        <p:tav tm="0">
                          <p:val>
                            <p:strVal val="0-#ppt_h/2"/>
                          </p:val>
                        </p:tav>
                        <p:tav tm="100000">
                          <p:val>
                            <p:strVal val="#ppt_y"/>
                          </p:val>
                        </p:tav>
                      </p:tavLst>
                    </p:anim>
                  </p:childTnLst>
                </p:cTn>
              </p:par>
            </p:tnLst>
          </p:tmpl>
          <p:tmpl lvl="2">
            <p:tnLst>
              <p:par>
                <p:cTn presetID="2" presetClass="entr" presetSubtype="1" fill="hold" nodeType="clickEffect">
                  <p:stCondLst>
                    <p:cond delay="0"/>
                  </p:stCondLst>
                  <p:childTnLst>
                    <p:set>
                      <p:cBhvr>
                        <p:cTn dur="1" fill="hold">
                          <p:stCondLst>
                            <p:cond delay="0"/>
                          </p:stCondLst>
                        </p:cTn>
                        <p:tgtEl>
                          <p:spTgt spid="62621"/>
                        </p:tgtEl>
                        <p:attrNameLst>
                          <p:attrName>style.visibility</p:attrName>
                        </p:attrNameLst>
                      </p:cBhvr>
                      <p:to>
                        <p:strVal val="visible"/>
                      </p:to>
                    </p:set>
                    <p:anim calcmode="lin" valueType="num">
                      <p:cBhvr additive="base">
                        <p:cTn dur="1000" fill="hold">
                          <p:stCondLst>
                            <p:cond delay="0"/>
                          </p:stCondLst>
                        </p:cTn>
                        <p:tgtEl>
                          <p:spTgt spid="62621"/>
                        </p:tgtEl>
                        <p:attrNameLst>
                          <p:attrName>ppt_x</p:attrName>
                        </p:attrNameLst>
                      </p:cBhvr>
                      <p:tavLst>
                        <p:tav tm="0">
                          <p:val>
                            <p:strVal val="#ppt_x"/>
                          </p:val>
                        </p:tav>
                        <p:tav tm="100000">
                          <p:val>
                            <p:strVal val="#ppt_x"/>
                          </p:val>
                        </p:tav>
                      </p:tavLst>
                    </p:anim>
                    <p:anim calcmode="lin" valueType="num">
                      <p:cBhvr additive="base">
                        <p:cTn dur="1000" fill="hold">
                          <p:stCondLst>
                            <p:cond delay="0"/>
                          </p:stCondLst>
                        </p:cTn>
                        <p:tgtEl>
                          <p:spTgt spid="62621"/>
                        </p:tgtEl>
                        <p:attrNameLst>
                          <p:attrName>ppt_y</p:attrName>
                        </p:attrNameLst>
                      </p:cBhvr>
                      <p:tavLst>
                        <p:tav tm="0">
                          <p:val>
                            <p:strVal val="0-#ppt_h/2"/>
                          </p:val>
                        </p:tav>
                        <p:tav tm="100000">
                          <p:val>
                            <p:strVal val="#ppt_y"/>
                          </p:val>
                        </p:tav>
                      </p:tavLst>
                    </p:anim>
                  </p:childTnLst>
                </p:cTn>
              </p:par>
            </p:tnLst>
          </p:tmpl>
          <p:tmpl lvl="3">
            <p:tnLst>
              <p:par>
                <p:cTn presetID="2" presetClass="entr" presetSubtype="1" fill="hold" nodeType="withEffect">
                  <p:stCondLst>
                    <p:cond delay="0"/>
                  </p:stCondLst>
                  <p:childTnLst>
                    <p:set>
                      <p:cBhvr>
                        <p:cTn dur="1" fill="hold">
                          <p:stCondLst>
                            <p:cond delay="0"/>
                          </p:stCondLst>
                        </p:cTn>
                        <p:tgtEl>
                          <p:spTgt spid="62621"/>
                        </p:tgtEl>
                        <p:attrNameLst>
                          <p:attrName>style.visibility</p:attrName>
                        </p:attrNameLst>
                      </p:cBhvr>
                      <p:to>
                        <p:strVal val="visible"/>
                      </p:to>
                    </p:set>
                    <p:anim calcmode="lin" valueType="num">
                      <p:cBhvr additive="base">
                        <p:cTn dur="1000" fill="hold">
                          <p:stCondLst>
                            <p:cond delay="0"/>
                          </p:stCondLst>
                        </p:cTn>
                        <p:tgtEl>
                          <p:spTgt spid="62621"/>
                        </p:tgtEl>
                        <p:attrNameLst>
                          <p:attrName>ppt_x</p:attrName>
                        </p:attrNameLst>
                      </p:cBhvr>
                      <p:tavLst>
                        <p:tav tm="0">
                          <p:val>
                            <p:strVal val="#ppt_x"/>
                          </p:val>
                        </p:tav>
                        <p:tav tm="100000">
                          <p:val>
                            <p:strVal val="#ppt_x"/>
                          </p:val>
                        </p:tav>
                      </p:tavLst>
                    </p:anim>
                    <p:anim calcmode="lin" valueType="num">
                      <p:cBhvr additive="base">
                        <p:cTn dur="1000" fill="hold">
                          <p:stCondLst>
                            <p:cond delay="0"/>
                          </p:stCondLst>
                        </p:cTn>
                        <p:tgtEl>
                          <p:spTgt spid="62621"/>
                        </p:tgtEl>
                        <p:attrNameLst>
                          <p:attrName>ppt_y</p:attrName>
                        </p:attrNameLst>
                      </p:cBhvr>
                      <p:tavLst>
                        <p:tav tm="0">
                          <p:val>
                            <p:strVal val="0-#ppt_h/2"/>
                          </p:val>
                        </p:tav>
                        <p:tav tm="100000">
                          <p:val>
                            <p:strVal val="#ppt_y"/>
                          </p:val>
                        </p:tav>
                      </p:tavLst>
                    </p:anim>
                  </p:childTnLst>
                </p:cTn>
              </p:par>
            </p:tnLst>
          </p:tmpl>
          <p:tmpl lvl="4">
            <p:tnLst>
              <p:par>
                <p:cTn presetID="2" presetClass="entr" presetSubtype="1" fill="hold" nodeType="withEffect">
                  <p:stCondLst>
                    <p:cond delay="0"/>
                  </p:stCondLst>
                  <p:childTnLst>
                    <p:set>
                      <p:cBhvr>
                        <p:cTn dur="1" fill="hold">
                          <p:stCondLst>
                            <p:cond delay="0"/>
                          </p:stCondLst>
                        </p:cTn>
                        <p:tgtEl>
                          <p:spTgt spid="62621"/>
                        </p:tgtEl>
                        <p:attrNameLst>
                          <p:attrName>style.visibility</p:attrName>
                        </p:attrNameLst>
                      </p:cBhvr>
                      <p:to>
                        <p:strVal val="visible"/>
                      </p:to>
                    </p:set>
                    <p:anim calcmode="lin" valueType="num">
                      <p:cBhvr additive="base">
                        <p:cTn dur="1000" fill="hold">
                          <p:stCondLst>
                            <p:cond delay="0"/>
                          </p:stCondLst>
                        </p:cTn>
                        <p:tgtEl>
                          <p:spTgt spid="62621"/>
                        </p:tgtEl>
                        <p:attrNameLst>
                          <p:attrName>ppt_x</p:attrName>
                        </p:attrNameLst>
                      </p:cBhvr>
                      <p:tavLst>
                        <p:tav tm="0">
                          <p:val>
                            <p:strVal val="#ppt_x"/>
                          </p:val>
                        </p:tav>
                        <p:tav tm="100000">
                          <p:val>
                            <p:strVal val="#ppt_x"/>
                          </p:val>
                        </p:tav>
                      </p:tavLst>
                    </p:anim>
                    <p:anim calcmode="lin" valueType="num">
                      <p:cBhvr additive="base">
                        <p:cTn dur="1000" fill="hold">
                          <p:stCondLst>
                            <p:cond delay="0"/>
                          </p:stCondLst>
                        </p:cTn>
                        <p:tgtEl>
                          <p:spTgt spid="62621"/>
                        </p:tgtEl>
                        <p:attrNameLst>
                          <p:attrName>ppt_y</p:attrName>
                        </p:attrNameLst>
                      </p:cBhvr>
                      <p:tavLst>
                        <p:tav tm="0">
                          <p:val>
                            <p:strVal val="0-#ppt_h/2"/>
                          </p:val>
                        </p:tav>
                        <p:tav tm="100000">
                          <p:val>
                            <p:strVal val="#ppt_y"/>
                          </p:val>
                        </p:tav>
                      </p:tavLst>
                    </p:anim>
                  </p:childTnLst>
                </p:cTn>
              </p:par>
            </p:tnLst>
          </p:tmpl>
          <p:tmpl lvl="5">
            <p:tnLst>
              <p:par>
                <p:cTn presetID="2" presetClass="entr" presetSubtype="1" fill="hold" nodeType="withEffect">
                  <p:stCondLst>
                    <p:cond delay="0"/>
                  </p:stCondLst>
                  <p:childTnLst>
                    <p:set>
                      <p:cBhvr>
                        <p:cTn dur="1" fill="hold">
                          <p:stCondLst>
                            <p:cond delay="0"/>
                          </p:stCondLst>
                        </p:cTn>
                        <p:tgtEl>
                          <p:spTgt spid="62621"/>
                        </p:tgtEl>
                        <p:attrNameLst>
                          <p:attrName>style.visibility</p:attrName>
                        </p:attrNameLst>
                      </p:cBhvr>
                      <p:to>
                        <p:strVal val="visible"/>
                      </p:to>
                    </p:set>
                    <p:anim calcmode="lin" valueType="num">
                      <p:cBhvr additive="base">
                        <p:cTn dur="1000" fill="hold">
                          <p:stCondLst>
                            <p:cond delay="0"/>
                          </p:stCondLst>
                        </p:cTn>
                        <p:tgtEl>
                          <p:spTgt spid="62621"/>
                        </p:tgtEl>
                        <p:attrNameLst>
                          <p:attrName>ppt_x</p:attrName>
                        </p:attrNameLst>
                      </p:cBhvr>
                      <p:tavLst>
                        <p:tav tm="0">
                          <p:val>
                            <p:strVal val="#ppt_x"/>
                          </p:val>
                        </p:tav>
                        <p:tav tm="100000">
                          <p:val>
                            <p:strVal val="#ppt_x"/>
                          </p:val>
                        </p:tav>
                      </p:tavLst>
                    </p:anim>
                    <p:anim calcmode="lin" valueType="num">
                      <p:cBhvr additive="base">
                        <p:cTn dur="1000" fill="hold">
                          <p:stCondLst>
                            <p:cond delay="0"/>
                          </p:stCondLst>
                        </p:cTn>
                        <p:tgtEl>
                          <p:spTgt spid="62621"/>
                        </p:tgtEl>
                        <p:attrNameLst>
                          <p:attrName>ppt_y</p:attrName>
                        </p:attrNameLst>
                      </p:cBhvr>
                      <p:tavLst>
                        <p:tav tm="0">
                          <p:val>
                            <p:strVal val="0-#ppt_h/2"/>
                          </p:val>
                        </p:tav>
                        <p:tav tm="100000">
                          <p:val>
                            <p:strVal val="#ppt_y"/>
                          </p:val>
                        </p:tav>
                      </p:tavLst>
                    </p:anim>
                  </p:childTnLst>
                </p:cTn>
              </p:par>
            </p:tnLst>
          </p:tmpl>
        </p:tmplLst>
      </p:bldP>
    </p:bldLst>
  </p:timing>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5pPr>
      <a:lvl6pPr marL="457200" algn="ctr" rtl="0" eaLnBrk="1" fontAlgn="base" hangingPunct="1">
        <a:spcBef>
          <a:spcPct val="0"/>
        </a:spcBef>
        <a:spcAft>
          <a:spcPct val="0"/>
        </a:spcAft>
        <a:defRPr sz="4400">
          <a:solidFill>
            <a:schemeClr val="tx2"/>
          </a:solidFill>
          <a:effectLst>
            <a:outerShdw blurRad="38100" dist="38100" dir="2700000" algn="tl">
              <a:srgbClr val="000000"/>
            </a:outerShdw>
          </a:effectLst>
          <a:latin typeface="Tahoma" pitchFamily="34" charset="0"/>
        </a:defRPr>
      </a:lvl6pPr>
      <a:lvl7pPr marL="914400" algn="ctr" rtl="0" eaLnBrk="1" fontAlgn="base" hangingPunct="1">
        <a:spcBef>
          <a:spcPct val="0"/>
        </a:spcBef>
        <a:spcAft>
          <a:spcPct val="0"/>
        </a:spcAft>
        <a:defRPr sz="4400">
          <a:solidFill>
            <a:schemeClr val="tx2"/>
          </a:solidFill>
          <a:effectLst>
            <a:outerShdw blurRad="38100" dist="38100" dir="2700000" algn="tl">
              <a:srgbClr val="000000"/>
            </a:outerShdw>
          </a:effectLst>
          <a:latin typeface="Tahoma" pitchFamily="34" charset="0"/>
        </a:defRPr>
      </a:lvl7pPr>
      <a:lvl8pPr marL="1371600" algn="ctr" rtl="0" eaLnBrk="1" fontAlgn="base" hangingPunct="1">
        <a:spcBef>
          <a:spcPct val="0"/>
        </a:spcBef>
        <a:spcAft>
          <a:spcPct val="0"/>
        </a:spcAft>
        <a:defRPr sz="4400">
          <a:solidFill>
            <a:schemeClr val="tx2"/>
          </a:solidFill>
          <a:effectLst>
            <a:outerShdw blurRad="38100" dist="38100" dir="2700000" algn="tl">
              <a:srgbClr val="000000"/>
            </a:outerShdw>
          </a:effectLst>
          <a:latin typeface="Tahoma" pitchFamily="34" charset="0"/>
        </a:defRPr>
      </a:lvl8pPr>
      <a:lvl9pPr marL="1828800" algn="ctr" rtl="0" eaLnBrk="1" fontAlgn="base" hangingPunct="1">
        <a:spcBef>
          <a:spcPct val="0"/>
        </a:spcBef>
        <a:spcAft>
          <a:spcPct val="0"/>
        </a:spcAft>
        <a:defRPr sz="4400">
          <a:solidFill>
            <a:schemeClr val="tx2"/>
          </a:solidFill>
          <a:effectLst>
            <a:outerShdw blurRad="38100" dist="38100" dir="2700000" algn="tl">
              <a:srgbClr val="000000"/>
            </a:outerShdw>
          </a:effectLst>
          <a:latin typeface="Tahoma" pitchFamily="34" charset="0"/>
        </a:defRPr>
      </a:lvl9pPr>
    </p:titleStyle>
    <p:bodyStyle>
      <a:lvl1pPr marL="342900" indent="-342900" algn="l" rtl="0" eaLnBrk="0" fontAlgn="base" hangingPunct="0">
        <a:spcBef>
          <a:spcPct val="20000"/>
        </a:spcBef>
        <a:spcAft>
          <a:spcPct val="0"/>
        </a:spcAft>
        <a:buClr>
          <a:schemeClr val="hlink"/>
        </a:buClr>
        <a:buSzPct val="80000"/>
        <a:buFont typeface="Arial" charset="0"/>
        <a:buChar char="►"/>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folHlink"/>
        </a:buClr>
        <a:buFont typeface="Wingdings" pitchFamily="2" charset="2"/>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SzPct val="80000"/>
        <a:buFont typeface="Arial" charset="0"/>
        <a:buChar char="►"/>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folHlink"/>
        </a:buClr>
        <a:buFont typeface="Wingdings" pitchFamily="2" charset="2"/>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SzPct val="80000"/>
        <a:buFont typeface="Arial" charset="0"/>
        <a:buChar char="►"/>
        <a:defRPr sz="2000">
          <a:solidFill>
            <a:schemeClr val="tx1"/>
          </a:solidFill>
          <a:effectLst>
            <a:outerShdw blurRad="38100" dist="38100" dir="2700000" algn="tl">
              <a:srgbClr val="000000"/>
            </a:outerShdw>
          </a:effectLst>
          <a:latin typeface="+mn-lt"/>
        </a:defRPr>
      </a:lvl5pPr>
      <a:lvl6pPr marL="2514600" indent="-228600" algn="l" rtl="0" eaLnBrk="1" fontAlgn="base" hangingPunct="1">
        <a:spcBef>
          <a:spcPct val="20000"/>
        </a:spcBef>
        <a:spcAft>
          <a:spcPct val="0"/>
        </a:spcAft>
        <a:buClr>
          <a:schemeClr val="hlink"/>
        </a:buClr>
        <a:buSzPct val="80000"/>
        <a:buFont typeface="Arial" charset="0"/>
        <a:buChar char="►"/>
        <a:defRPr sz="2000">
          <a:solidFill>
            <a:schemeClr val="tx1"/>
          </a:solidFill>
          <a:effectLst>
            <a:outerShdw blurRad="38100" dist="38100" dir="2700000" algn="tl">
              <a:srgbClr val="000000"/>
            </a:outerShdw>
          </a:effectLst>
          <a:latin typeface="+mn-lt"/>
        </a:defRPr>
      </a:lvl6pPr>
      <a:lvl7pPr marL="2971800" indent="-228600" algn="l" rtl="0" eaLnBrk="1" fontAlgn="base" hangingPunct="1">
        <a:spcBef>
          <a:spcPct val="20000"/>
        </a:spcBef>
        <a:spcAft>
          <a:spcPct val="0"/>
        </a:spcAft>
        <a:buClr>
          <a:schemeClr val="hlink"/>
        </a:buClr>
        <a:buSzPct val="80000"/>
        <a:buFont typeface="Arial" charset="0"/>
        <a:buChar char="►"/>
        <a:defRPr sz="2000">
          <a:solidFill>
            <a:schemeClr val="tx1"/>
          </a:solidFill>
          <a:effectLst>
            <a:outerShdw blurRad="38100" dist="38100" dir="2700000" algn="tl">
              <a:srgbClr val="000000"/>
            </a:outerShdw>
          </a:effectLst>
          <a:latin typeface="+mn-lt"/>
        </a:defRPr>
      </a:lvl7pPr>
      <a:lvl8pPr marL="3429000" indent="-228600" algn="l" rtl="0" eaLnBrk="1" fontAlgn="base" hangingPunct="1">
        <a:spcBef>
          <a:spcPct val="20000"/>
        </a:spcBef>
        <a:spcAft>
          <a:spcPct val="0"/>
        </a:spcAft>
        <a:buClr>
          <a:schemeClr val="hlink"/>
        </a:buClr>
        <a:buSzPct val="80000"/>
        <a:buFont typeface="Arial" charset="0"/>
        <a:buChar char="►"/>
        <a:defRPr sz="2000">
          <a:solidFill>
            <a:schemeClr val="tx1"/>
          </a:solidFill>
          <a:effectLst>
            <a:outerShdw blurRad="38100" dist="38100" dir="2700000" algn="tl">
              <a:srgbClr val="000000"/>
            </a:outerShdw>
          </a:effectLst>
          <a:latin typeface="+mn-lt"/>
        </a:defRPr>
      </a:lvl8pPr>
      <a:lvl9pPr marL="3886200" indent="-228600" algn="l" rtl="0" eaLnBrk="1" fontAlgn="base" hangingPunct="1">
        <a:spcBef>
          <a:spcPct val="20000"/>
        </a:spcBef>
        <a:spcAft>
          <a:spcPct val="0"/>
        </a:spcAft>
        <a:buClr>
          <a:schemeClr val="hlink"/>
        </a:buClr>
        <a:buSzPct val="80000"/>
        <a:buFont typeface="Arial" charset="0"/>
        <a:buChar char="►"/>
        <a:defRPr sz="2000">
          <a:solidFill>
            <a:schemeClr val="tx1"/>
          </a:solidFill>
          <a:effectLst>
            <a:outerShdw blurRad="38100" dist="38100" dir="2700000" algn="tl">
              <a:srgbClr val="000000"/>
            </a:outerShdw>
          </a:effectLst>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pSp>
        <p:nvGrpSpPr>
          <p:cNvPr id="27650" name="Group 2"/>
          <p:cNvGrpSpPr>
            <a:grpSpLocks/>
          </p:cNvGrpSpPr>
          <p:nvPr/>
        </p:nvGrpSpPr>
        <p:grpSpPr bwMode="auto">
          <a:xfrm>
            <a:off x="0" y="0"/>
            <a:ext cx="7242175" cy="1981200"/>
            <a:chOff x="0" y="0"/>
            <a:chExt cx="4562" cy="1248"/>
          </a:xfrm>
        </p:grpSpPr>
        <p:sp>
          <p:nvSpPr>
            <p:cNvPr id="78851" name="Freeform 3"/>
            <p:cNvSpPr>
              <a:spLocks/>
            </p:cNvSpPr>
            <p:nvPr/>
          </p:nvSpPr>
          <p:spPr bwMode="hidden">
            <a:xfrm>
              <a:off x="0" y="583"/>
              <a:ext cx="4487" cy="665"/>
            </a:xfrm>
            <a:custGeom>
              <a:avLst/>
              <a:gdLst/>
              <a:ahLst/>
              <a:cxnLst>
                <a:cxn ang="0">
                  <a:pos x="4800" y="299"/>
                </a:cxn>
                <a:cxn ang="0">
                  <a:pos x="0" y="665"/>
                </a:cxn>
                <a:cxn ang="0">
                  <a:pos x="0" y="0"/>
                </a:cxn>
                <a:cxn ang="0">
                  <a:pos x="4806" y="1"/>
                </a:cxn>
                <a:cxn ang="0">
                  <a:pos x="4800" y="153"/>
                </a:cxn>
                <a:cxn ang="0">
                  <a:pos x="4800" y="299"/>
                </a:cxn>
              </a:cxnLst>
              <a:rect l="0" t="0" r="r" b="b"/>
              <a:pathLst>
                <a:path w="4806" h="665">
                  <a:moveTo>
                    <a:pt x="4800" y="299"/>
                  </a:moveTo>
                  <a:lnTo>
                    <a:pt x="0" y="665"/>
                  </a:lnTo>
                  <a:lnTo>
                    <a:pt x="0" y="0"/>
                  </a:lnTo>
                  <a:lnTo>
                    <a:pt x="4806" y="1"/>
                  </a:lnTo>
                  <a:lnTo>
                    <a:pt x="4800" y="153"/>
                  </a:lnTo>
                  <a:lnTo>
                    <a:pt x="4800" y="299"/>
                  </a:lnTo>
                  <a:close/>
                </a:path>
              </a:pathLst>
            </a:custGeom>
            <a:gradFill rotWithShape="1">
              <a:gsLst>
                <a:gs pos="0">
                  <a:schemeClr val="bg1">
                    <a:gamma/>
                    <a:shade val="94118"/>
                    <a:invGamma/>
                  </a:schemeClr>
                </a:gs>
                <a:gs pos="100000">
                  <a:schemeClr val="bg1"/>
                </a:gs>
              </a:gsLst>
              <a:lin ang="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78852" name="Freeform 4"/>
            <p:cNvSpPr>
              <a:spLocks/>
            </p:cNvSpPr>
            <p:nvPr/>
          </p:nvSpPr>
          <p:spPr bwMode="hidden">
            <a:xfrm>
              <a:off x="0" y="0"/>
              <a:ext cx="4562" cy="1199"/>
            </a:xfrm>
            <a:custGeom>
              <a:avLst/>
              <a:gdLst/>
              <a:ahLst/>
              <a:cxnLst>
                <a:cxn ang="0">
                  <a:pos x="4560" y="932"/>
                </a:cxn>
                <a:cxn ang="0">
                  <a:pos x="0" y="1199"/>
                </a:cxn>
                <a:cxn ang="0">
                  <a:pos x="0" y="0"/>
                </a:cxn>
                <a:cxn ang="0">
                  <a:pos x="4562" y="0"/>
                </a:cxn>
                <a:cxn ang="0">
                  <a:pos x="4560" y="932"/>
                </a:cxn>
                <a:cxn ang="0">
                  <a:pos x="4560" y="932"/>
                </a:cxn>
              </a:cxnLst>
              <a:rect l="0" t="0" r="r" b="b"/>
              <a:pathLst>
                <a:path w="4562" h="1199">
                  <a:moveTo>
                    <a:pt x="4560" y="932"/>
                  </a:moveTo>
                  <a:lnTo>
                    <a:pt x="0" y="1199"/>
                  </a:lnTo>
                  <a:lnTo>
                    <a:pt x="0" y="0"/>
                  </a:lnTo>
                  <a:lnTo>
                    <a:pt x="4562" y="0"/>
                  </a:lnTo>
                  <a:lnTo>
                    <a:pt x="4560" y="932"/>
                  </a:lnTo>
                  <a:lnTo>
                    <a:pt x="4560" y="932"/>
                  </a:lnTo>
                  <a:close/>
                </a:path>
              </a:pathLst>
            </a:custGeom>
            <a:gradFill rotWithShape="0">
              <a:gsLst>
                <a:gs pos="0">
                  <a:schemeClr val="bg2"/>
                </a:gs>
                <a:gs pos="100000">
                  <a:schemeClr val="bg1"/>
                </a:gs>
              </a:gsLst>
              <a:lin ang="0" scaled="1"/>
            </a:gradFill>
            <a:ln w="9525">
              <a:noFill/>
              <a:round/>
              <a:headEnd/>
              <a:tailEnd/>
            </a:ln>
          </p:spPr>
          <p:txBody>
            <a:bodyPr/>
            <a:lstStyle/>
            <a:p>
              <a:pPr fontAlgn="auto">
                <a:spcBef>
                  <a:spcPts val="0"/>
                </a:spcBef>
                <a:spcAft>
                  <a:spcPts val="0"/>
                </a:spcAft>
                <a:defRPr/>
              </a:pPr>
              <a:endParaRPr lang="ru-RU">
                <a:latin typeface="+mn-lt"/>
                <a:cs typeface="+mn-cs"/>
              </a:endParaRPr>
            </a:p>
          </p:txBody>
        </p:sp>
      </p:grpSp>
      <p:sp>
        <p:nvSpPr>
          <p:cNvPr id="78853" name="Rectangle 5"/>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78854" name="Rectangle 6"/>
          <p:cNvSpPr>
            <a:spLocks noGrp="1" noChangeArrowheads="1"/>
          </p:cNvSpPr>
          <p:nvPr>
            <p:ph type="body" idx="1"/>
          </p:nvPr>
        </p:nvSpPr>
        <p:spPr bwMode="auto">
          <a:xfrm>
            <a:off x="457200" y="1600200"/>
            <a:ext cx="8229600" cy="4495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78855" name="Rectangle 7"/>
          <p:cNvSpPr>
            <a:spLocks noGrp="1" noChangeArrowheads="1"/>
          </p:cNvSpPr>
          <p:nvPr>
            <p:ph type="dt" sz="half" idx="2"/>
          </p:nvPr>
        </p:nvSpPr>
        <p:spPr bwMode="auto">
          <a:xfrm>
            <a:off x="457200" y="624840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effectLst>
                  <a:outerShdw blurRad="38100" dist="38100" dir="2700000" algn="tl">
                    <a:srgbClr val="000000"/>
                  </a:outerShdw>
                </a:effectLst>
                <a:latin typeface="+mn-lt"/>
                <a:cs typeface="+mn-cs"/>
              </a:defRPr>
            </a:lvl1pPr>
          </a:lstStyle>
          <a:p>
            <a:pPr>
              <a:defRPr/>
            </a:pPr>
            <a:endParaRPr lang="ru-RU"/>
          </a:p>
        </p:txBody>
      </p:sp>
      <p:sp>
        <p:nvSpPr>
          <p:cNvPr id="78856" name="Rectangle 8"/>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effectLst>
                  <a:outerShdw blurRad="38100" dist="38100" dir="2700000" algn="tl">
                    <a:srgbClr val="000000"/>
                  </a:outerShdw>
                </a:effectLst>
                <a:latin typeface="+mn-lt"/>
                <a:cs typeface="+mn-cs"/>
              </a:defRPr>
            </a:lvl1pPr>
          </a:lstStyle>
          <a:p>
            <a:pPr>
              <a:defRPr/>
            </a:pPr>
            <a:endParaRPr lang="ru-RU"/>
          </a:p>
        </p:txBody>
      </p:sp>
      <p:sp>
        <p:nvSpPr>
          <p:cNvPr id="78857" name="Rectangle 9"/>
          <p:cNvSpPr>
            <a:spLocks noGrp="1" noChangeArrowheads="1"/>
          </p:cNvSpPr>
          <p:nvPr>
            <p:ph type="sldNum" sz="quarter" idx="4"/>
          </p:nvPr>
        </p:nvSpPr>
        <p:spPr bwMode="auto">
          <a:xfrm>
            <a:off x="6553200" y="624840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200">
                <a:effectLst>
                  <a:outerShdw blurRad="38100" dist="38100" dir="2700000" algn="tl">
                    <a:srgbClr val="000000"/>
                  </a:outerShdw>
                </a:effectLst>
                <a:latin typeface="+mn-lt"/>
                <a:cs typeface="+mn-cs"/>
              </a:defRPr>
            </a:lvl1pPr>
          </a:lstStyle>
          <a:p>
            <a:pPr>
              <a:defRPr/>
            </a:pPr>
            <a:fld id="{FB5F6682-4B16-4B80-8D92-18FB79F484F6}" type="slidenum">
              <a:rPr lang="ru-RU"/>
              <a:pPr>
                <a:defRPr/>
              </a:pPr>
              <a:t>‹#›</a:t>
            </a:fld>
            <a:endParaRPr lang="ru-RU"/>
          </a:p>
        </p:txBody>
      </p:sp>
    </p:spTree>
  </p:cSld>
  <p:clrMap bg1="dk2" tx1="lt1" bg2="dk1" tx2="lt2" accent1="accent1" accent2="accent2" accent3="accent3" accent4="accent4" accent5="accent5" accent6="accent6" hlink="hlink" folHlink="folHlink"/>
  <p:sldLayoutIdLst>
    <p:sldLayoutId id="2147484341" r:id="rId1"/>
    <p:sldLayoutId id="2147484240" r:id="rId2"/>
    <p:sldLayoutId id="2147484239" r:id="rId3"/>
    <p:sldLayoutId id="2147484238" r:id="rId4"/>
    <p:sldLayoutId id="2147484237" r:id="rId5"/>
    <p:sldLayoutId id="2147484236" r:id="rId6"/>
    <p:sldLayoutId id="2147484235" r:id="rId7"/>
    <p:sldLayoutId id="2147484234" r:id="rId8"/>
    <p:sldLayoutId id="2147484233" r:id="rId9"/>
    <p:sldLayoutId id="2147484232" r:id="rId10"/>
    <p:sldLayoutId id="2147484231" r:id="rId11"/>
    <p:sldLayoutId id="2147484230" r:id="rId12"/>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78853"/>
                                        </p:tgtEl>
                                        <p:attrNameLst>
                                          <p:attrName>style.visibility</p:attrName>
                                        </p:attrNameLst>
                                      </p:cBhvr>
                                      <p:to>
                                        <p:strVal val="visible"/>
                                      </p:to>
                                    </p:set>
                                    <p:animEffect transition="in" filter="randombar(horizontal)">
                                      <p:cBhvr>
                                        <p:cTn id="7" dur="600">
                                          <p:stCondLst>
                                            <p:cond delay="0"/>
                                          </p:stCondLst>
                                        </p:cTn>
                                        <p:tgtEl>
                                          <p:spTgt spid="78853"/>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78854">
                                            <p:txEl>
                                              <p:pRg st="0" end="0"/>
                                            </p:txEl>
                                          </p:spTgt>
                                        </p:tgtEl>
                                        <p:attrNameLst>
                                          <p:attrName>style.visibility</p:attrName>
                                        </p:attrNameLst>
                                      </p:cBhvr>
                                      <p:to>
                                        <p:strVal val="visible"/>
                                      </p:to>
                                    </p:set>
                                    <p:animEffect transition="in" filter="randombar(horizontal)">
                                      <p:cBhvr>
                                        <p:cTn id="12" dur="500"/>
                                        <p:tgtEl>
                                          <p:spTgt spid="78854">
                                            <p:txEl>
                                              <p:pRg st="0" end="0"/>
                                            </p:txEl>
                                          </p:spTgt>
                                        </p:tgtEl>
                                      </p:cBhvr>
                                    </p:animEffect>
                                  </p:childTnLst>
                                </p:cTn>
                              </p:par>
                              <p:par>
                                <p:cTn id="13" presetID="14" presetClass="entr" presetSubtype="10" fill="hold" grpId="0" nodeType="withEffect">
                                  <p:stCondLst>
                                    <p:cond delay="0"/>
                                  </p:stCondLst>
                                  <p:childTnLst>
                                    <p:set>
                                      <p:cBhvr>
                                        <p:cTn id="14" dur="1" fill="hold">
                                          <p:stCondLst>
                                            <p:cond delay="0"/>
                                          </p:stCondLst>
                                        </p:cTn>
                                        <p:tgtEl>
                                          <p:spTgt spid="78854">
                                            <p:txEl>
                                              <p:pRg st="1" end="1"/>
                                            </p:txEl>
                                          </p:spTgt>
                                        </p:tgtEl>
                                        <p:attrNameLst>
                                          <p:attrName>style.visibility</p:attrName>
                                        </p:attrNameLst>
                                      </p:cBhvr>
                                      <p:to>
                                        <p:strVal val="visible"/>
                                      </p:to>
                                    </p:set>
                                    <p:animEffect transition="in" filter="randombar(horizontal)">
                                      <p:cBhvr>
                                        <p:cTn id="15" dur="500"/>
                                        <p:tgtEl>
                                          <p:spTgt spid="78854">
                                            <p:txEl>
                                              <p:pRg st="1" end="1"/>
                                            </p:txEl>
                                          </p:spTgt>
                                        </p:tgtEl>
                                      </p:cBhvr>
                                    </p:animEffect>
                                  </p:childTnLst>
                                </p:cTn>
                              </p:par>
                              <p:par>
                                <p:cTn id="16" presetID="14" presetClass="entr" presetSubtype="10" fill="hold" grpId="0" nodeType="withEffect">
                                  <p:stCondLst>
                                    <p:cond delay="0"/>
                                  </p:stCondLst>
                                  <p:childTnLst>
                                    <p:set>
                                      <p:cBhvr>
                                        <p:cTn id="17" dur="1" fill="hold">
                                          <p:stCondLst>
                                            <p:cond delay="0"/>
                                          </p:stCondLst>
                                        </p:cTn>
                                        <p:tgtEl>
                                          <p:spTgt spid="78854">
                                            <p:txEl>
                                              <p:pRg st="2" end="2"/>
                                            </p:txEl>
                                          </p:spTgt>
                                        </p:tgtEl>
                                        <p:attrNameLst>
                                          <p:attrName>style.visibility</p:attrName>
                                        </p:attrNameLst>
                                      </p:cBhvr>
                                      <p:to>
                                        <p:strVal val="visible"/>
                                      </p:to>
                                    </p:set>
                                    <p:animEffect transition="in" filter="randombar(horizontal)">
                                      <p:cBhvr>
                                        <p:cTn id="18" dur="500"/>
                                        <p:tgtEl>
                                          <p:spTgt spid="78854">
                                            <p:txEl>
                                              <p:pRg st="2" end="2"/>
                                            </p:txEl>
                                          </p:spTgt>
                                        </p:tgtEl>
                                      </p:cBhvr>
                                    </p:animEffect>
                                  </p:childTnLst>
                                </p:cTn>
                              </p:par>
                              <p:par>
                                <p:cTn id="19" presetID="14" presetClass="entr" presetSubtype="10" fill="hold" grpId="0" nodeType="withEffect">
                                  <p:stCondLst>
                                    <p:cond delay="0"/>
                                  </p:stCondLst>
                                  <p:childTnLst>
                                    <p:set>
                                      <p:cBhvr>
                                        <p:cTn id="20" dur="1" fill="hold">
                                          <p:stCondLst>
                                            <p:cond delay="0"/>
                                          </p:stCondLst>
                                        </p:cTn>
                                        <p:tgtEl>
                                          <p:spTgt spid="78854">
                                            <p:txEl>
                                              <p:pRg st="3" end="3"/>
                                            </p:txEl>
                                          </p:spTgt>
                                        </p:tgtEl>
                                        <p:attrNameLst>
                                          <p:attrName>style.visibility</p:attrName>
                                        </p:attrNameLst>
                                      </p:cBhvr>
                                      <p:to>
                                        <p:strVal val="visible"/>
                                      </p:to>
                                    </p:set>
                                    <p:animEffect transition="in" filter="randombar(horizontal)">
                                      <p:cBhvr>
                                        <p:cTn id="21" dur="500"/>
                                        <p:tgtEl>
                                          <p:spTgt spid="78854">
                                            <p:txEl>
                                              <p:pRg st="3" end="3"/>
                                            </p:txEl>
                                          </p:spTgt>
                                        </p:tgtEl>
                                      </p:cBhvr>
                                    </p:animEffect>
                                  </p:childTnLst>
                                </p:cTn>
                              </p:par>
                              <p:par>
                                <p:cTn id="22" presetID="14" presetClass="entr" presetSubtype="10" fill="hold" grpId="0" nodeType="withEffect">
                                  <p:stCondLst>
                                    <p:cond delay="0"/>
                                  </p:stCondLst>
                                  <p:childTnLst>
                                    <p:set>
                                      <p:cBhvr>
                                        <p:cTn id="23" dur="1" fill="hold">
                                          <p:stCondLst>
                                            <p:cond delay="0"/>
                                          </p:stCondLst>
                                        </p:cTn>
                                        <p:tgtEl>
                                          <p:spTgt spid="78854">
                                            <p:txEl>
                                              <p:pRg st="4" end="4"/>
                                            </p:txEl>
                                          </p:spTgt>
                                        </p:tgtEl>
                                        <p:attrNameLst>
                                          <p:attrName>style.visibility</p:attrName>
                                        </p:attrNameLst>
                                      </p:cBhvr>
                                      <p:to>
                                        <p:strVal val="visible"/>
                                      </p:to>
                                    </p:set>
                                    <p:animEffect transition="in" filter="randombar(horizontal)">
                                      <p:cBhvr>
                                        <p:cTn id="24" dur="500"/>
                                        <p:tgtEl>
                                          <p:spTgt spid="7885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853" grpId="0"/>
      <p:bldP spid="78854" grpId="0" build="p">
        <p:tmplLst>
          <p:tmpl lvl="1">
            <p:tnLst>
              <p:par>
                <p:cTn presetID="14" presetClass="entr" presetSubtype="10" fill="hold" nodeType="clickEffect">
                  <p:stCondLst>
                    <p:cond delay="0"/>
                  </p:stCondLst>
                  <p:childTnLst>
                    <p:set>
                      <p:cBhvr>
                        <p:cTn dur="1" fill="hold">
                          <p:stCondLst>
                            <p:cond delay="0"/>
                          </p:stCondLst>
                        </p:cTn>
                        <p:tgtEl>
                          <p:spTgt spid="78854"/>
                        </p:tgtEl>
                        <p:attrNameLst>
                          <p:attrName>style.visibility</p:attrName>
                        </p:attrNameLst>
                      </p:cBhvr>
                      <p:to>
                        <p:strVal val="visible"/>
                      </p:to>
                    </p:set>
                    <p:animEffect transition="in" filter="randombar(horizontal)">
                      <p:cBhvr>
                        <p:cTn dur="500"/>
                        <p:tgtEl>
                          <p:spTgt spid="78854"/>
                        </p:tgtEl>
                      </p:cBhvr>
                    </p:animEffect>
                  </p:childTnLst>
                </p:cTn>
              </p:par>
            </p:tnLst>
          </p:tmpl>
          <p:tmpl lvl="2">
            <p:tnLst>
              <p:par>
                <p:cTn presetID="14" presetClass="entr" presetSubtype="10" fill="hold" nodeType="withEffect">
                  <p:stCondLst>
                    <p:cond delay="0"/>
                  </p:stCondLst>
                  <p:childTnLst>
                    <p:set>
                      <p:cBhvr>
                        <p:cTn dur="1" fill="hold">
                          <p:stCondLst>
                            <p:cond delay="0"/>
                          </p:stCondLst>
                        </p:cTn>
                        <p:tgtEl>
                          <p:spTgt spid="78854"/>
                        </p:tgtEl>
                        <p:attrNameLst>
                          <p:attrName>style.visibility</p:attrName>
                        </p:attrNameLst>
                      </p:cBhvr>
                      <p:to>
                        <p:strVal val="visible"/>
                      </p:to>
                    </p:set>
                    <p:animEffect transition="in" filter="randombar(horizontal)">
                      <p:cBhvr>
                        <p:cTn dur="500"/>
                        <p:tgtEl>
                          <p:spTgt spid="78854"/>
                        </p:tgtEl>
                      </p:cBhvr>
                    </p:animEffect>
                  </p:childTnLst>
                </p:cTn>
              </p:par>
            </p:tnLst>
          </p:tmpl>
          <p:tmpl lvl="3">
            <p:tnLst>
              <p:par>
                <p:cTn presetID="14" presetClass="entr" presetSubtype="10" fill="hold" nodeType="withEffect">
                  <p:stCondLst>
                    <p:cond delay="0"/>
                  </p:stCondLst>
                  <p:childTnLst>
                    <p:set>
                      <p:cBhvr>
                        <p:cTn dur="1" fill="hold">
                          <p:stCondLst>
                            <p:cond delay="0"/>
                          </p:stCondLst>
                        </p:cTn>
                        <p:tgtEl>
                          <p:spTgt spid="78854"/>
                        </p:tgtEl>
                        <p:attrNameLst>
                          <p:attrName>style.visibility</p:attrName>
                        </p:attrNameLst>
                      </p:cBhvr>
                      <p:to>
                        <p:strVal val="visible"/>
                      </p:to>
                    </p:set>
                    <p:animEffect transition="in" filter="randombar(horizontal)">
                      <p:cBhvr>
                        <p:cTn dur="500"/>
                        <p:tgtEl>
                          <p:spTgt spid="78854"/>
                        </p:tgtEl>
                      </p:cBhvr>
                    </p:animEffect>
                  </p:childTnLst>
                </p:cTn>
              </p:par>
            </p:tnLst>
          </p:tmpl>
          <p:tmpl lvl="4">
            <p:tnLst>
              <p:par>
                <p:cTn presetID="14" presetClass="entr" presetSubtype="10" fill="hold" nodeType="withEffect">
                  <p:stCondLst>
                    <p:cond delay="0"/>
                  </p:stCondLst>
                  <p:childTnLst>
                    <p:set>
                      <p:cBhvr>
                        <p:cTn dur="1" fill="hold">
                          <p:stCondLst>
                            <p:cond delay="0"/>
                          </p:stCondLst>
                        </p:cTn>
                        <p:tgtEl>
                          <p:spTgt spid="78854"/>
                        </p:tgtEl>
                        <p:attrNameLst>
                          <p:attrName>style.visibility</p:attrName>
                        </p:attrNameLst>
                      </p:cBhvr>
                      <p:to>
                        <p:strVal val="visible"/>
                      </p:to>
                    </p:set>
                    <p:animEffect transition="in" filter="randombar(horizontal)">
                      <p:cBhvr>
                        <p:cTn dur="500"/>
                        <p:tgtEl>
                          <p:spTgt spid="78854"/>
                        </p:tgtEl>
                      </p:cBhvr>
                    </p:animEffect>
                  </p:childTnLst>
                </p:cTn>
              </p:par>
            </p:tnLst>
          </p:tmpl>
          <p:tmpl lvl="5">
            <p:tnLst>
              <p:par>
                <p:cTn presetID="14" presetClass="entr" presetSubtype="10" fill="hold" nodeType="withEffect">
                  <p:stCondLst>
                    <p:cond delay="0"/>
                  </p:stCondLst>
                  <p:childTnLst>
                    <p:set>
                      <p:cBhvr>
                        <p:cTn dur="1" fill="hold">
                          <p:stCondLst>
                            <p:cond delay="0"/>
                          </p:stCondLst>
                        </p:cTn>
                        <p:tgtEl>
                          <p:spTgt spid="78854"/>
                        </p:tgtEl>
                        <p:attrNameLst>
                          <p:attrName>style.visibility</p:attrName>
                        </p:attrNameLst>
                      </p:cBhvr>
                      <p:to>
                        <p:strVal val="visible"/>
                      </p:to>
                    </p:set>
                    <p:animEffect transition="in" filter="randombar(horizontal)">
                      <p:cBhvr>
                        <p:cTn dur="500"/>
                        <p:tgtEl>
                          <p:spTgt spid="78854"/>
                        </p:tgtEl>
                      </p:cBhvr>
                    </p:animEffect>
                  </p:childTnLst>
                </p:cTn>
              </p:par>
            </p:tnLst>
          </p:tmpl>
        </p:tmplLst>
      </p:bldP>
    </p:bldLst>
  </p:timing>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5pPr>
      <a:lvl6pPr marL="457200" algn="ctr" rtl="0" eaLnBrk="1" fontAlgn="base" hangingPunct="1">
        <a:spcBef>
          <a:spcPct val="0"/>
        </a:spcBef>
        <a:spcAft>
          <a:spcPct val="0"/>
        </a:spcAft>
        <a:defRPr sz="4400">
          <a:solidFill>
            <a:schemeClr val="tx2"/>
          </a:solidFill>
          <a:effectLst>
            <a:outerShdw blurRad="38100" dist="38100" dir="2700000" algn="tl">
              <a:srgbClr val="000000"/>
            </a:outerShdw>
          </a:effectLst>
          <a:latin typeface="Tahoma" pitchFamily="34" charset="0"/>
        </a:defRPr>
      </a:lvl6pPr>
      <a:lvl7pPr marL="914400" algn="ctr" rtl="0" eaLnBrk="1" fontAlgn="base" hangingPunct="1">
        <a:spcBef>
          <a:spcPct val="0"/>
        </a:spcBef>
        <a:spcAft>
          <a:spcPct val="0"/>
        </a:spcAft>
        <a:defRPr sz="4400">
          <a:solidFill>
            <a:schemeClr val="tx2"/>
          </a:solidFill>
          <a:effectLst>
            <a:outerShdw blurRad="38100" dist="38100" dir="2700000" algn="tl">
              <a:srgbClr val="000000"/>
            </a:outerShdw>
          </a:effectLst>
          <a:latin typeface="Tahoma" pitchFamily="34" charset="0"/>
        </a:defRPr>
      </a:lvl7pPr>
      <a:lvl8pPr marL="1371600" algn="ctr" rtl="0" eaLnBrk="1" fontAlgn="base" hangingPunct="1">
        <a:spcBef>
          <a:spcPct val="0"/>
        </a:spcBef>
        <a:spcAft>
          <a:spcPct val="0"/>
        </a:spcAft>
        <a:defRPr sz="4400">
          <a:solidFill>
            <a:schemeClr val="tx2"/>
          </a:solidFill>
          <a:effectLst>
            <a:outerShdw blurRad="38100" dist="38100" dir="2700000" algn="tl">
              <a:srgbClr val="000000"/>
            </a:outerShdw>
          </a:effectLst>
          <a:latin typeface="Tahoma" pitchFamily="34" charset="0"/>
        </a:defRPr>
      </a:lvl8pPr>
      <a:lvl9pPr marL="1828800" algn="ctr" rtl="0" eaLnBrk="1" fontAlgn="base" hangingPunct="1">
        <a:spcBef>
          <a:spcPct val="0"/>
        </a:spcBef>
        <a:spcAft>
          <a:spcPct val="0"/>
        </a:spcAft>
        <a:defRPr sz="4400">
          <a:solidFill>
            <a:schemeClr val="tx2"/>
          </a:solidFill>
          <a:effectLst>
            <a:outerShdw blurRad="38100" dist="38100" dir="2700000" algn="tl">
              <a:srgbClr val="000000"/>
            </a:outerShdw>
          </a:effectLst>
          <a:latin typeface="Tahoma" pitchFamily="34" charset="0"/>
        </a:defRPr>
      </a:lvl9pPr>
    </p:titleStyle>
    <p:bodyStyle>
      <a:lvl1pPr marL="342900" indent="-342900" algn="l" rtl="0" eaLnBrk="0" fontAlgn="base" hangingPunct="0">
        <a:spcBef>
          <a:spcPct val="20000"/>
        </a:spcBef>
        <a:spcAft>
          <a:spcPct val="0"/>
        </a:spcAft>
        <a:buClr>
          <a:schemeClr val="hlink"/>
        </a:buClr>
        <a:buSzPct val="80000"/>
        <a:buFont typeface="Wingdings"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tx1"/>
        </a:buClr>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Font typeface="Wingdings" pitchFamily="2" charset="2"/>
        <a:buChar char="§"/>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5pPr>
      <a:lvl6pPr marL="2514600" indent="-228600" algn="l" rtl="0" eaLnBrk="1" fontAlgn="base" hangingPunct="1">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6pPr>
      <a:lvl7pPr marL="2971800" indent="-228600" algn="l" rtl="0" eaLnBrk="1" fontAlgn="base" hangingPunct="1">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7pPr>
      <a:lvl8pPr marL="3429000" indent="-228600" algn="l" rtl="0" eaLnBrk="1" fontAlgn="base" hangingPunct="1">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8pPr>
      <a:lvl9pPr marL="3886200" indent="-228600" algn="l" rtl="0" eaLnBrk="1" fontAlgn="base" hangingPunct="1">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4">
            <a:duotone>
              <a:schemeClr val="bg1"/>
              <a:srgbClr val="FFFFFF"/>
            </a:duotone>
          </a:blip>
          <a:srcRect/>
          <a:stretch>
            <a:fillRect/>
          </a:stretch>
        </a:blipFill>
        <a:effectLst/>
      </p:bgPr>
    </p:bg>
    <p:spTree>
      <p:nvGrpSpPr>
        <p:cNvPr id="1" name=""/>
        <p:cNvGrpSpPr/>
        <p:nvPr/>
      </p:nvGrpSpPr>
      <p:grpSpPr>
        <a:xfrm>
          <a:off x="0" y="0"/>
          <a:ext cx="0" cy="0"/>
          <a:chOff x="0" y="0"/>
          <a:chExt cx="0" cy="0"/>
        </a:xfrm>
      </p:grpSpPr>
      <p:sp>
        <p:nvSpPr>
          <p:cNvPr id="118786" name="Rectangle 2"/>
          <p:cNvSpPr>
            <a:spLocks noGrp="1" noChangeArrowheads="1"/>
          </p:cNvSpPr>
          <p:nvPr>
            <p:ph type="title"/>
          </p:nvPr>
        </p:nvSpPr>
        <p:spPr bwMode="auto">
          <a:xfrm>
            <a:off x="457200" y="292100"/>
            <a:ext cx="8229600" cy="13843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118787" name="Rectangle 3"/>
          <p:cNvSpPr>
            <a:spLocks noGrp="1" noChangeArrowheads="1"/>
          </p:cNvSpPr>
          <p:nvPr>
            <p:ph type="body" idx="1"/>
          </p:nvPr>
        </p:nvSpPr>
        <p:spPr bwMode="auto">
          <a:xfrm>
            <a:off x="457200" y="1905000"/>
            <a:ext cx="82296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11878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fontAlgn="auto">
              <a:spcBef>
                <a:spcPts val="0"/>
              </a:spcBef>
              <a:spcAft>
                <a:spcPts val="0"/>
              </a:spcAft>
              <a:defRPr sz="1400">
                <a:effectLst>
                  <a:outerShdw blurRad="38100" dist="38100" dir="2700000" algn="tl">
                    <a:srgbClr val="000000"/>
                  </a:outerShdw>
                </a:effectLst>
                <a:latin typeface="Arial" charset="0"/>
                <a:cs typeface="+mn-cs"/>
              </a:defRPr>
            </a:lvl1pPr>
          </a:lstStyle>
          <a:p>
            <a:pPr>
              <a:defRPr/>
            </a:pPr>
            <a:endParaRPr lang="ru-RU"/>
          </a:p>
        </p:txBody>
      </p:sp>
      <p:sp>
        <p:nvSpPr>
          <p:cNvPr id="11878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400">
                <a:effectLst>
                  <a:outerShdw blurRad="38100" dist="38100" dir="2700000" algn="tl">
                    <a:srgbClr val="000000"/>
                  </a:outerShdw>
                </a:effectLst>
                <a:latin typeface="Arial" charset="0"/>
                <a:cs typeface="+mn-cs"/>
              </a:defRPr>
            </a:lvl1pPr>
          </a:lstStyle>
          <a:p>
            <a:pPr>
              <a:defRPr/>
            </a:pPr>
            <a:endParaRPr lang="ru-RU"/>
          </a:p>
        </p:txBody>
      </p:sp>
      <p:sp>
        <p:nvSpPr>
          <p:cNvPr id="11879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400">
                <a:effectLst>
                  <a:outerShdw blurRad="38100" dist="38100" dir="2700000" algn="tl">
                    <a:srgbClr val="000000"/>
                  </a:outerShdw>
                </a:effectLst>
                <a:latin typeface="Arial" charset="0"/>
                <a:cs typeface="+mn-cs"/>
              </a:defRPr>
            </a:lvl1pPr>
          </a:lstStyle>
          <a:p>
            <a:pPr>
              <a:defRPr/>
            </a:pPr>
            <a:fld id="{6309DC43-77A2-4D1E-A960-1BD940D3A372}" type="slidenum">
              <a:rPr lang="ru-RU"/>
              <a:pPr>
                <a:defRPr/>
              </a:pPr>
              <a:t>‹#›</a:t>
            </a:fld>
            <a:endParaRPr lang="ru-RU"/>
          </a:p>
        </p:txBody>
      </p:sp>
    </p:spTree>
  </p:cSld>
  <p:clrMap bg1="dk2" tx1="lt1" bg2="dk1" tx2="lt2" accent1="accent1" accent2="accent2" accent3="accent3" accent4="accent4" accent5="accent5" accent6="accent6" hlink="hlink" folHlink="folHlink"/>
  <p:sldLayoutIdLst>
    <p:sldLayoutId id="2147484342" r:id="rId1"/>
    <p:sldLayoutId id="2147484251" r:id="rId2"/>
    <p:sldLayoutId id="2147484250" r:id="rId3"/>
    <p:sldLayoutId id="2147484249" r:id="rId4"/>
    <p:sldLayoutId id="2147484248" r:id="rId5"/>
    <p:sldLayoutId id="2147484247" r:id="rId6"/>
    <p:sldLayoutId id="2147484246" r:id="rId7"/>
    <p:sldLayoutId id="2147484245" r:id="rId8"/>
    <p:sldLayoutId id="2147484244" r:id="rId9"/>
    <p:sldLayoutId id="2147484243" r:id="rId10"/>
    <p:sldLayoutId id="2147484242" r:id="rId11"/>
    <p:sldLayoutId id="2147484241" r:id="rId12"/>
  </p:sldLayoutIdLs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withEffect">
                                  <p:stCondLst>
                                    <p:cond delay="0"/>
                                  </p:stCondLst>
                                  <p:childTnLst>
                                    <p:set>
                                      <p:cBhvr>
                                        <p:cTn id="6" dur="1" fill="hold">
                                          <p:stCondLst>
                                            <p:cond delay="0"/>
                                          </p:stCondLst>
                                        </p:cTn>
                                        <p:tgtEl>
                                          <p:spTgt spid="118786"/>
                                        </p:tgtEl>
                                        <p:attrNameLst>
                                          <p:attrName>style.visibility</p:attrName>
                                        </p:attrNameLst>
                                      </p:cBhvr>
                                      <p:to>
                                        <p:strVal val="visible"/>
                                      </p:to>
                                    </p:set>
                                    <p:anim calcmode="lin" valueType="num">
                                      <p:cBhvr>
                                        <p:cTn id="7" dur="500" fill="hold"/>
                                        <p:tgtEl>
                                          <p:spTgt spid="118786"/>
                                        </p:tgtEl>
                                        <p:attrNameLst>
                                          <p:attrName>ppt_w</p:attrName>
                                        </p:attrNameLst>
                                      </p:cBhvr>
                                      <p:tavLst>
                                        <p:tav tm="0">
                                          <p:val>
                                            <p:fltVal val="0"/>
                                          </p:val>
                                        </p:tav>
                                        <p:tav tm="100000">
                                          <p:val>
                                            <p:strVal val="#ppt_w"/>
                                          </p:val>
                                        </p:tav>
                                      </p:tavLst>
                                    </p:anim>
                                    <p:anim calcmode="lin" valueType="num">
                                      <p:cBhvr>
                                        <p:cTn id="8" dur="500" fill="hold"/>
                                        <p:tgtEl>
                                          <p:spTgt spid="118786"/>
                                        </p:tgtEl>
                                        <p:attrNameLst>
                                          <p:attrName>ppt_h</p:attrName>
                                        </p:attrNameLst>
                                      </p:cBhvr>
                                      <p:tavLst>
                                        <p:tav tm="0">
                                          <p:val>
                                            <p:fltVal val="0"/>
                                          </p:val>
                                        </p:tav>
                                        <p:tav tm="100000">
                                          <p:val>
                                            <p:strVal val="#ppt_h"/>
                                          </p:val>
                                        </p:tav>
                                      </p:tavLst>
                                    </p:anim>
                                    <p:anim calcmode="lin" valueType="num">
                                      <p:cBhvr>
                                        <p:cTn id="9" dur="500" fill="hold"/>
                                        <p:tgtEl>
                                          <p:spTgt spid="118786"/>
                                        </p:tgtEl>
                                        <p:attrNameLst>
                                          <p:attrName>style.rotation</p:attrName>
                                        </p:attrNameLst>
                                      </p:cBhvr>
                                      <p:tavLst>
                                        <p:tav tm="0">
                                          <p:val>
                                            <p:fltVal val="360"/>
                                          </p:val>
                                        </p:tav>
                                        <p:tav tm="100000">
                                          <p:val>
                                            <p:fltVal val="0"/>
                                          </p:val>
                                        </p:tav>
                                      </p:tavLst>
                                    </p:anim>
                                    <p:animEffect transition="in" filter="fade">
                                      <p:cBhvr>
                                        <p:cTn id="10" dur="500"/>
                                        <p:tgtEl>
                                          <p:spTgt spid="118786"/>
                                        </p:tgtEl>
                                      </p:cBhvr>
                                    </p:animEffect>
                                  </p:childTnLst>
                                </p:cTn>
                              </p:par>
                            </p:childTnLst>
                          </p:cTn>
                        </p:par>
                      </p:childTnLst>
                    </p:cTn>
                  </p:par>
                  <p:par>
                    <p:cTn id="11" fill="hold">
                      <p:stCondLst>
                        <p:cond delay="indefinite"/>
                      </p:stCondLst>
                      <p:childTnLst>
                        <p:par>
                          <p:cTn id="12" fill="hold">
                            <p:stCondLst>
                              <p:cond delay="0"/>
                            </p:stCondLst>
                            <p:childTnLst>
                              <p:par>
                                <p:cTn id="13" presetID="49" presetClass="entr" presetSubtype="0" decel="100000" fill="hold" grpId="0" nodeType="clickEffect">
                                  <p:stCondLst>
                                    <p:cond delay="0"/>
                                  </p:stCondLst>
                                  <p:iterate type="lt">
                                    <p:tmPct val="10000"/>
                                  </p:iterate>
                                  <p:childTnLst>
                                    <p:set>
                                      <p:cBhvr>
                                        <p:cTn id="14" dur="1" fill="hold">
                                          <p:stCondLst>
                                            <p:cond delay="0"/>
                                          </p:stCondLst>
                                        </p:cTn>
                                        <p:tgtEl>
                                          <p:spTgt spid="118787">
                                            <p:txEl>
                                              <p:pRg st="0" end="0"/>
                                            </p:txEl>
                                          </p:spTgt>
                                        </p:tgtEl>
                                        <p:attrNameLst>
                                          <p:attrName>style.visibility</p:attrName>
                                        </p:attrNameLst>
                                      </p:cBhvr>
                                      <p:to>
                                        <p:strVal val="visible"/>
                                      </p:to>
                                    </p:set>
                                    <p:anim calcmode="lin" valueType="num">
                                      <p:cBhvr>
                                        <p:cTn id="15" dur="500" fill="hold"/>
                                        <p:tgtEl>
                                          <p:spTgt spid="118787">
                                            <p:txEl>
                                              <p:pRg st="0" end="0"/>
                                            </p:txEl>
                                          </p:spTgt>
                                        </p:tgtEl>
                                        <p:attrNameLst>
                                          <p:attrName>ppt_w</p:attrName>
                                        </p:attrNameLst>
                                      </p:cBhvr>
                                      <p:tavLst>
                                        <p:tav tm="0">
                                          <p:val>
                                            <p:fltVal val="0"/>
                                          </p:val>
                                        </p:tav>
                                        <p:tav tm="100000">
                                          <p:val>
                                            <p:strVal val="#ppt_w"/>
                                          </p:val>
                                        </p:tav>
                                      </p:tavLst>
                                    </p:anim>
                                    <p:anim calcmode="lin" valueType="num">
                                      <p:cBhvr>
                                        <p:cTn id="16" dur="500" fill="hold"/>
                                        <p:tgtEl>
                                          <p:spTgt spid="118787">
                                            <p:txEl>
                                              <p:pRg st="0" end="0"/>
                                            </p:txEl>
                                          </p:spTgt>
                                        </p:tgtEl>
                                        <p:attrNameLst>
                                          <p:attrName>ppt_h</p:attrName>
                                        </p:attrNameLst>
                                      </p:cBhvr>
                                      <p:tavLst>
                                        <p:tav tm="0">
                                          <p:val>
                                            <p:fltVal val="0"/>
                                          </p:val>
                                        </p:tav>
                                        <p:tav tm="100000">
                                          <p:val>
                                            <p:strVal val="#ppt_h"/>
                                          </p:val>
                                        </p:tav>
                                      </p:tavLst>
                                    </p:anim>
                                    <p:anim calcmode="lin" valueType="num">
                                      <p:cBhvr>
                                        <p:cTn id="17" dur="500" fill="hold"/>
                                        <p:tgtEl>
                                          <p:spTgt spid="118787">
                                            <p:txEl>
                                              <p:pRg st="0" end="0"/>
                                            </p:txEl>
                                          </p:spTgt>
                                        </p:tgtEl>
                                        <p:attrNameLst>
                                          <p:attrName>style.rotation</p:attrName>
                                        </p:attrNameLst>
                                      </p:cBhvr>
                                      <p:tavLst>
                                        <p:tav tm="0">
                                          <p:val>
                                            <p:fltVal val="360"/>
                                          </p:val>
                                        </p:tav>
                                        <p:tav tm="100000">
                                          <p:val>
                                            <p:fltVal val="0"/>
                                          </p:val>
                                        </p:tav>
                                      </p:tavLst>
                                    </p:anim>
                                    <p:animEffect transition="in" filter="fade">
                                      <p:cBhvr>
                                        <p:cTn id="18" dur="500"/>
                                        <p:tgtEl>
                                          <p:spTgt spid="118787">
                                            <p:txEl>
                                              <p:pRg st="0" end="0"/>
                                            </p:txEl>
                                          </p:spTgt>
                                        </p:tgtEl>
                                      </p:cBhvr>
                                    </p:animEffect>
                                  </p:childTnLst>
                                </p:cTn>
                              </p:par>
                              <p:par>
                                <p:cTn id="19" presetID="49" presetClass="entr" presetSubtype="0" decel="100000" fill="hold" grpId="0" nodeType="withEffect">
                                  <p:stCondLst>
                                    <p:cond delay="0"/>
                                  </p:stCondLst>
                                  <p:iterate type="lt">
                                    <p:tmPct val="10000"/>
                                  </p:iterate>
                                  <p:childTnLst>
                                    <p:set>
                                      <p:cBhvr>
                                        <p:cTn id="20" dur="1" fill="hold">
                                          <p:stCondLst>
                                            <p:cond delay="0"/>
                                          </p:stCondLst>
                                        </p:cTn>
                                        <p:tgtEl>
                                          <p:spTgt spid="118787">
                                            <p:txEl>
                                              <p:pRg st="1" end="1"/>
                                            </p:txEl>
                                          </p:spTgt>
                                        </p:tgtEl>
                                        <p:attrNameLst>
                                          <p:attrName>style.visibility</p:attrName>
                                        </p:attrNameLst>
                                      </p:cBhvr>
                                      <p:to>
                                        <p:strVal val="visible"/>
                                      </p:to>
                                    </p:set>
                                    <p:anim calcmode="lin" valueType="num">
                                      <p:cBhvr>
                                        <p:cTn id="21" dur="500" fill="hold"/>
                                        <p:tgtEl>
                                          <p:spTgt spid="118787">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118787">
                                            <p:txEl>
                                              <p:pRg st="1" end="1"/>
                                            </p:txEl>
                                          </p:spTgt>
                                        </p:tgtEl>
                                        <p:attrNameLst>
                                          <p:attrName>ppt_h</p:attrName>
                                        </p:attrNameLst>
                                      </p:cBhvr>
                                      <p:tavLst>
                                        <p:tav tm="0">
                                          <p:val>
                                            <p:fltVal val="0"/>
                                          </p:val>
                                        </p:tav>
                                        <p:tav tm="100000">
                                          <p:val>
                                            <p:strVal val="#ppt_h"/>
                                          </p:val>
                                        </p:tav>
                                      </p:tavLst>
                                    </p:anim>
                                    <p:anim calcmode="lin" valueType="num">
                                      <p:cBhvr>
                                        <p:cTn id="23" dur="500" fill="hold"/>
                                        <p:tgtEl>
                                          <p:spTgt spid="118787">
                                            <p:txEl>
                                              <p:pRg st="1" end="1"/>
                                            </p:txEl>
                                          </p:spTgt>
                                        </p:tgtEl>
                                        <p:attrNameLst>
                                          <p:attrName>style.rotation</p:attrName>
                                        </p:attrNameLst>
                                      </p:cBhvr>
                                      <p:tavLst>
                                        <p:tav tm="0">
                                          <p:val>
                                            <p:fltVal val="360"/>
                                          </p:val>
                                        </p:tav>
                                        <p:tav tm="100000">
                                          <p:val>
                                            <p:fltVal val="0"/>
                                          </p:val>
                                        </p:tav>
                                      </p:tavLst>
                                    </p:anim>
                                    <p:animEffect transition="in" filter="fade">
                                      <p:cBhvr>
                                        <p:cTn id="24" dur="500"/>
                                        <p:tgtEl>
                                          <p:spTgt spid="118787">
                                            <p:txEl>
                                              <p:pRg st="1" end="1"/>
                                            </p:txEl>
                                          </p:spTgt>
                                        </p:tgtEl>
                                      </p:cBhvr>
                                    </p:animEffect>
                                  </p:childTnLst>
                                </p:cTn>
                              </p:par>
                              <p:par>
                                <p:cTn id="25" presetID="49" presetClass="entr" presetSubtype="0" decel="100000" fill="hold" grpId="0" nodeType="withEffect">
                                  <p:stCondLst>
                                    <p:cond delay="0"/>
                                  </p:stCondLst>
                                  <p:iterate type="lt">
                                    <p:tmPct val="10000"/>
                                  </p:iterate>
                                  <p:childTnLst>
                                    <p:set>
                                      <p:cBhvr>
                                        <p:cTn id="26" dur="1" fill="hold">
                                          <p:stCondLst>
                                            <p:cond delay="0"/>
                                          </p:stCondLst>
                                        </p:cTn>
                                        <p:tgtEl>
                                          <p:spTgt spid="118787">
                                            <p:txEl>
                                              <p:pRg st="2" end="2"/>
                                            </p:txEl>
                                          </p:spTgt>
                                        </p:tgtEl>
                                        <p:attrNameLst>
                                          <p:attrName>style.visibility</p:attrName>
                                        </p:attrNameLst>
                                      </p:cBhvr>
                                      <p:to>
                                        <p:strVal val="visible"/>
                                      </p:to>
                                    </p:set>
                                    <p:anim calcmode="lin" valueType="num">
                                      <p:cBhvr>
                                        <p:cTn id="27" dur="500" fill="hold"/>
                                        <p:tgtEl>
                                          <p:spTgt spid="118787">
                                            <p:txEl>
                                              <p:pRg st="2" end="2"/>
                                            </p:txEl>
                                          </p:spTgt>
                                        </p:tgtEl>
                                        <p:attrNameLst>
                                          <p:attrName>ppt_w</p:attrName>
                                        </p:attrNameLst>
                                      </p:cBhvr>
                                      <p:tavLst>
                                        <p:tav tm="0">
                                          <p:val>
                                            <p:fltVal val="0"/>
                                          </p:val>
                                        </p:tav>
                                        <p:tav tm="100000">
                                          <p:val>
                                            <p:strVal val="#ppt_w"/>
                                          </p:val>
                                        </p:tav>
                                      </p:tavLst>
                                    </p:anim>
                                    <p:anim calcmode="lin" valueType="num">
                                      <p:cBhvr>
                                        <p:cTn id="28" dur="500" fill="hold"/>
                                        <p:tgtEl>
                                          <p:spTgt spid="118787">
                                            <p:txEl>
                                              <p:pRg st="2" end="2"/>
                                            </p:txEl>
                                          </p:spTgt>
                                        </p:tgtEl>
                                        <p:attrNameLst>
                                          <p:attrName>ppt_h</p:attrName>
                                        </p:attrNameLst>
                                      </p:cBhvr>
                                      <p:tavLst>
                                        <p:tav tm="0">
                                          <p:val>
                                            <p:fltVal val="0"/>
                                          </p:val>
                                        </p:tav>
                                        <p:tav tm="100000">
                                          <p:val>
                                            <p:strVal val="#ppt_h"/>
                                          </p:val>
                                        </p:tav>
                                      </p:tavLst>
                                    </p:anim>
                                    <p:anim calcmode="lin" valueType="num">
                                      <p:cBhvr>
                                        <p:cTn id="29" dur="500" fill="hold"/>
                                        <p:tgtEl>
                                          <p:spTgt spid="118787">
                                            <p:txEl>
                                              <p:pRg st="2" end="2"/>
                                            </p:txEl>
                                          </p:spTgt>
                                        </p:tgtEl>
                                        <p:attrNameLst>
                                          <p:attrName>style.rotation</p:attrName>
                                        </p:attrNameLst>
                                      </p:cBhvr>
                                      <p:tavLst>
                                        <p:tav tm="0">
                                          <p:val>
                                            <p:fltVal val="360"/>
                                          </p:val>
                                        </p:tav>
                                        <p:tav tm="100000">
                                          <p:val>
                                            <p:fltVal val="0"/>
                                          </p:val>
                                        </p:tav>
                                      </p:tavLst>
                                    </p:anim>
                                    <p:animEffect transition="in" filter="fade">
                                      <p:cBhvr>
                                        <p:cTn id="30" dur="500"/>
                                        <p:tgtEl>
                                          <p:spTgt spid="118787">
                                            <p:txEl>
                                              <p:pRg st="2" end="2"/>
                                            </p:txEl>
                                          </p:spTgt>
                                        </p:tgtEl>
                                      </p:cBhvr>
                                    </p:animEffect>
                                  </p:childTnLst>
                                </p:cTn>
                              </p:par>
                              <p:par>
                                <p:cTn id="31" presetID="49" presetClass="entr" presetSubtype="0" decel="100000" fill="hold" grpId="0" nodeType="withEffect">
                                  <p:stCondLst>
                                    <p:cond delay="0"/>
                                  </p:stCondLst>
                                  <p:iterate type="lt">
                                    <p:tmPct val="10000"/>
                                  </p:iterate>
                                  <p:childTnLst>
                                    <p:set>
                                      <p:cBhvr>
                                        <p:cTn id="32" dur="1" fill="hold">
                                          <p:stCondLst>
                                            <p:cond delay="0"/>
                                          </p:stCondLst>
                                        </p:cTn>
                                        <p:tgtEl>
                                          <p:spTgt spid="118787">
                                            <p:txEl>
                                              <p:pRg st="3" end="3"/>
                                            </p:txEl>
                                          </p:spTgt>
                                        </p:tgtEl>
                                        <p:attrNameLst>
                                          <p:attrName>style.visibility</p:attrName>
                                        </p:attrNameLst>
                                      </p:cBhvr>
                                      <p:to>
                                        <p:strVal val="visible"/>
                                      </p:to>
                                    </p:set>
                                    <p:anim calcmode="lin" valueType="num">
                                      <p:cBhvr>
                                        <p:cTn id="33" dur="500" fill="hold"/>
                                        <p:tgtEl>
                                          <p:spTgt spid="118787">
                                            <p:txEl>
                                              <p:pRg st="3" end="3"/>
                                            </p:txEl>
                                          </p:spTgt>
                                        </p:tgtEl>
                                        <p:attrNameLst>
                                          <p:attrName>ppt_w</p:attrName>
                                        </p:attrNameLst>
                                      </p:cBhvr>
                                      <p:tavLst>
                                        <p:tav tm="0">
                                          <p:val>
                                            <p:fltVal val="0"/>
                                          </p:val>
                                        </p:tav>
                                        <p:tav tm="100000">
                                          <p:val>
                                            <p:strVal val="#ppt_w"/>
                                          </p:val>
                                        </p:tav>
                                      </p:tavLst>
                                    </p:anim>
                                    <p:anim calcmode="lin" valueType="num">
                                      <p:cBhvr>
                                        <p:cTn id="34" dur="500" fill="hold"/>
                                        <p:tgtEl>
                                          <p:spTgt spid="118787">
                                            <p:txEl>
                                              <p:pRg st="3" end="3"/>
                                            </p:txEl>
                                          </p:spTgt>
                                        </p:tgtEl>
                                        <p:attrNameLst>
                                          <p:attrName>ppt_h</p:attrName>
                                        </p:attrNameLst>
                                      </p:cBhvr>
                                      <p:tavLst>
                                        <p:tav tm="0">
                                          <p:val>
                                            <p:fltVal val="0"/>
                                          </p:val>
                                        </p:tav>
                                        <p:tav tm="100000">
                                          <p:val>
                                            <p:strVal val="#ppt_h"/>
                                          </p:val>
                                        </p:tav>
                                      </p:tavLst>
                                    </p:anim>
                                    <p:anim calcmode="lin" valueType="num">
                                      <p:cBhvr>
                                        <p:cTn id="35" dur="500" fill="hold"/>
                                        <p:tgtEl>
                                          <p:spTgt spid="118787">
                                            <p:txEl>
                                              <p:pRg st="3" end="3"/>
                                            </p:txEl>
                                          </p:spTgt>
                                        </p:tgtEl>
                                        <p:attrNameLst>
                                          <p:attrName>style.rotation</p:attrName>
                                        </p:attrNameLst>
                                      </p:cBhvr>
                                      <p:tavLst>
                                        <p:tav tm="0">
                                          <p:val>
                                            <p:fltVal val="360"/>
                                          </p:val>
                                        </p:tav>
                                        <p:tav tm="100000">
                                          <p:val>
                                            <p:fltVal val="0"/>
                                          </p:val>
                                        </p:tav>
                                      </p:tavLst>
                                    </p:anim>
                                    <p:animEffect transition="in" filter="fade">
                                      <p:cBhvr>
                                        <p:cTn id="36" dur="500"/>
                                        <p:tgtEl>
                                          <p:spTgt spid="118787">
                                            <p:txEl>
                                              <p:pRg st="3" end="3"/>
                                            </p:txEl>
                                          </p:spTgt>
                                        </p:tgtEl>
                                      </p:cBhvr>
                                    </p:animEffect>
                                  </p:childTnLst>
                                </p:cTn>
                              </p:par>
                              <p:par>
                                <p:cTn id="37" presetID="49" presetClass="entr" presetSubtype="0" decel="100000" fill="hold" grpId="0" nodeType="withEffect">
                                  <p:stCondLst>
                                    <p:cond delay="0"/>
                                  </p:stCondLst>
                                  <p:iterate type="lt">
                                    <p:tmPct val="10000"/>
                                  </p:iterate>
                                  <p:childTnLst>
                                    <p:set>
                                      <p:cBhvr>
                                        <p:cTn id="38" dur="1" fill="hold">
                                          <p:stCondLst>
                                            <p:cond delay="0"/>
                                          </p:stCondLst>
                                        </p:cTn>
                                        <p:tgtEl>
                                          <p:spTgt spid="118787">
                                            <p:txEl>
                                              <p:pRg st="4" end="4"/>
                                            </p:txEl>
                                          </p:spTgt>
                                        </p:tgtEl>
                                        <p:attrNameLst>
                                          <p:attrName>style.visibility</p:attrName>
                                        </p:attrNameLst>
                                      </p:cBhvr>
                                      <p:to>
                                        <p:strVal val="visible"/>
                                      </p:to>
                                    </p:set>
                                    <p:anim calcmode="lin" valueType="num">
                                      <p:cBhvr>
                                        <p:cTn id="39" dur="500" fill="hold"/>
                                        <p:tgtEl>
                                          <p:spTgt spid="118787">
                                            <p:txEl>
                                              <p:pRg st="4" end="4"/>
                                            </p:txEl>
                                          </p:spTgt>
                                        </p:tgtEl>
                                        <p:attrNameLst>
                                          <p:attrName>ppt_w</p:attrName>
                                        </p:attrNameLst>
                                      </p:cBhvr>
                                      <p:tavLst>
                                        <p:tav tm="0">
                                          <p:val>
                                            <p:fltVal val="0"/>
                                          </p:val>
                                        </p:tav>
                                        <p:tav tm="100000">
                                          <p:val>
                                            <p:strVal val="#ppt_w"/>
                                          </p:val>
                                        </p:tav>
                                      </p:tavLst>
                                    </p:anim>
                                    <p:anim calcmode="lin" valueType="num">
                                      <p:cBhvr>
                                        <p:cTn id="40" dur="500" fill="hold"/>
                                        <p:tgtEl>
                                          <p:spTgt spid="118787">
                                            <p:txEl>
                                              <p:pRg st="4" end="4"/>
                                            </p:txEl>
                                          </p:spTgt>
                                        </p:tgtEl>
                                        <p:attrNameLst>
                                          <p:attrName>ppt_h</p:attrName>
                                        </p:attrNameLst>
                                      </p:cBhvr>
                                      <p:tavLst>
                                        <p:tav tm="0">
                                          <p:val>
                                            <p:fltVal val="0"/>
                                          </p:val>
                                        </p:tav>
                                        <p:tav tm="100000">
                                          <p:val>
                                            <p:strVal val="#ppt_h"/>
                                          </p:val>
                                        </p:tav>
                                      </p:tavLst>
                                    </p:anim>
                                    <p:anim calcmode="lin" valueType="num">
                                      <p:cBhvr>
                                        <p:cTn id="41" dur="500" fill="hold"/>
                                        <p:tgtEl>
                                          <p:spTgt spid="118787">
                                            <p:txEl>
                                              <p:pRg st="4" end="4"/>
                                            </p:txEl>
                                          </p:spTgt>
                                        </p:tgtEl>
                                        <p:attrNameLst>
                                          <p:attrName>style.rotation</p:attrName>
                                        </p:attrNameLst>
                                      </p:cBhvr>
                                      <p:tavLst>
                                        <p:tav tm="0">
                                          <p:val>
                                            <p:fltVal val="360"/>
                                          </p:val>
                                        </p:tav>
                                        <p:tav tm="100000">
                                          <p:val>
                                            <p:fltVal val="0"/>
                                          </p:val>
                                        </p:tav>
                                      </p:tavLst>
                                    </p:anim>
                                    <p:animEffect transition="in" filter="fade">
                                      <p:cBhvr>
                                        <p:cTn id="42" dur="500"/>
                                        <p:tgtEl>
                                          <p:spTgt spid="11878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8786" grpId="0"/>
      <p:bldP spid="118787" grpId="0" build="p">
        <p:tmplLst>
          <p:tmpl lvl="1">
            <p:tnLst>
              <p:par>
                <p:cTn presetID="49" presetClass="entr" presetSubtype="0" decel="100000" fill="hold" nodeType="clickEffect">
                  <p:stCondLst>
                    <p:cond delay="0"/>
                  </p:stCondLst>
                  <p:iterate type="lt">
                    <p:tmPct val="10000"/>
                  </p:iterate>
                  <p:childTnLst>
                    <p:set>
                      <p:cBhvr>
                        <p:cTn dur="1" fill="hold">
                          <p:stCondLst>
                            <p:cond delay="0"/>
                          </p:stCondLst>
                        </p:cTn>
                        <p:tgtEl>
                          <p:spTgt spid="118787"/>
                        </p:tgtEl>
                        <p:attrNameLst>
                          <p:attrName>style.visibility</p:attrName>
                        </p:attrNameLst>
                      </p:cBhvr>
                      <p:to>
                        <p:strVal val="visible"/>
                      </p:to>
                    </p:set>
                    <p:anim calcmode="lin" valueType="num">
                      <p:cBhvr>
                        <p:cTn dur="500" fill="hold"/>
                        <p:tgtEl>
                          <p:spTgt spid="118787"/>
                        </p:tgtEl>
                        <p:attrNameLst>
                          <p:attrName>ppt_w</p:attrName>
                        </p:attrNameLst>
                      </p:cBhvr>
                      <p:tavLst>
                        <p:tav tm="0">
                          <p:val>
                            <p:fltVal val="0"/>
                          </p:val>
                        </p:tav>
                        <p:tav tm="100000">
                          <p:val>
                            <p:strVal val="#ppt_w"/>
                          </p:val>
                        </p:tav>
                      </p:tavLst>
                    </p:anim>
                    <p:anim calcmode="lin" valueType="num">
                      <p:cBhvr>
                        <p:cTn dur="500" fill="hold"/>
                        <p:tgtEl>
                          <p:spTgt spid="118787"/>
                        </p:tgtEl>
                        <p:attrNameLst>
                          <p:attrName>ppt_h</p:attrName>
                        </p:attrNameLst>
                      </p:cBhvr>
                      <p:tavLst>
                        <p:tav tm="0">
                          <p:val>
                            <p:fltVal val="0"/>
                          </p:val>
                        </p:tav>
                        <p:tav tm="100000">
                          <p:val>
                            <p:strVal val="#ppt_h"/>
                          </p:val>
                        </p:tav>
                      </p:tavLst>
                    </p:anim>
                    <p:anim calcmode="lin" valueType="num">
                      <p:cBhvr>
                        <p:cTn dur="500" fill="hold"/>
                        <p:tgtEl>
                          <p:spTgt spid="118787"/>
                        </p:tgtEl>
                        <p:attrNameLst>
                          <p:attrName>style.rotation</p:attrName>
                        </p:attrNameLst>
                      </p:cBhvr>
                      <p:tavLst>
                        <p:tav tm="0">
                          <p:val>
                            <p:fltVal val="360"/>
                          </p:val>
                        </p:tav>
                        <p:tav tm="100000">
                          <p:val>
                            <p:fltVal val="0"/>
                          </p:val>
                        </p:tav>
                      </p:tavLst>
                    </p:anim>
                    <p:animEffect transition="in" filter="fade">
                      <p:cBhvr>
                        <p:cTn dur="500"/>
                        <p:tgtEl>
                          <p:spTgt spid="118787"/>
                        </p:tgtEl>
                      </p:cBhvr>
                    </p:animEffect>
                  </p:childTnLst>
                </p:cTn>
              </p:par>
            </p:tnLst>
          </p:tmpl>
          <p:tmpl lvl="2">
            <p:tnLst>
              <p:par>
                <p:cTn presetID="49" presetClass="entr" presetSubtype="0" decel="100000" fill="hold" nodeType="withEffect">
                  <p:stCondLst>
                    <p:cond delay="0"/>
                  </p:stCondLst>
                  <p:iterate type="lt">
                    <p:tmPct val="10000"/>
                  </p:iterate>
                  <p:childTnLst>
                    <p:set>
                      <p:cBhvr>
                        <p:cTn dur="1" fill="hold">
                          <p:stCondLst>
                            <p:cond delay="0"/>
                          </p:stCondLst>
                        </p:cTn>
                        <p:tgtEl>
                          <p:spTgt spid="118787"/>
                        </p:tgtEl>
                        <p:attrNameLst>
                          <p:attrName>style.visibility</p:attrName>
                        </p:attrNameLst>
                      </p:cBhvr>
                      <p:to>
                        <p:strVal val="visible"/>
                      </p:to>
                    </p:set>
                    <p:anim calcmode="lin" valueType="num">
                      <p:cBhvr>
                        <p:cTn dur="500" fill="hold"/>
                        <p:tgtEl>
                          <p:spTgt spid="118787"/>
                        </p:tgtEl>
                        <p:attrNameLst>
                          <p:attrName>ppt_w</p:attrName>
                        </p:attrNameLst>
                      </p:cBhvr>
                      <p:tavLst>
                        <p:tav tm="0">
                          <p:val>
                            <p:fltVal val="0"/>
                          </p:val>
                        </p:tav>
                        <p:tav tm="100000">
                          <p:val>
                            <p:strVal val="#ppt_w"/>
                          </p:val>
                        </p:tav>
                      </p:tavLst>
                    </p:anim>
                    <p:anim calcmode="lin" valueType="num">
                      <p:cBhvr>
                        <p:cTn dur="500" fill="hold"/>
                        <p:tgtEl>
                          <p:spTgt spid="118787"/>
                        </p:tgtEl>
                        <p:attrNameLst>
                          <p:attrName>ppt_h</p:attrName>
                        </p:attrNameLst>
                      </p:cBhvr>
                      <p:tavLst>
                        <p:tav tm="0">
                          <p:val>
                            <p:fltVal val="0"/>
                          </p:val>
                        </p:tav>
                        <p:tav tm="100000">
                          <p:val>
                            <p:strVal val="#ppt_h"/>
                          </p:val>
                        </p:tav>
                      </p:tavLst>
                    </p:anim>
                    <p:anim calcmode="lin" valueType="num">
                      <p:cBhvr>
                        <p:cTn dur="500" fill="hold"/>
                        <p:tgtEl>
                          <p:spTgt spid="118787"/>
                        </p:tgtEl>
                        <p:attrNameLst>
                          <p:attrName>style.rotation</p:attrName>
                        </p:attrNameLst>
                      </p:cBhvr>
                      <p:tavLst>
                        <p:tav tm="0">
                          <p:val>
                            <p:fltVal val="360"/>
                          </p:val>
                        </p:tav>
                        <p:tav tm="100000">
                          <p:val>
                            <p:fltVal val="0"/>
                          </p:val>
                        </p:tav>
                      </p:tavLst>
                    </p:anim>
                    <p:animEffect transition="in" filter="fade">
                      <p:cBhvr>
                        <p:cTn dur="500"/>
                        <p:tgtEl>
                          <p:spTgt spid="118787"/>
                        </p:tgtEl>
                      </p:cBhvr>
                    </p:animEffect>
                  </p:childTnLst>
                </p:cTn>
              </p:par>
            </p:tnLst>
          </p:tmpl>
          <p:tmpl lvl="3">
            <p:tnLst>
              <p:par>
                <p:cTn presetID="49" presetClass="entr" presetSubtype="0" decel="100000" fill="hold" nodeType="withEffect">
                  <p:stCondLst>
                    <p:cond delay="0"/>
                  </p:stCondLst>
                  <p:iterate type="lt">
                    <p:tmPct val="10000"/>
                  </p:iterate>
                  <p:childTnLst>
                    <p:set>
                      <p:cBhvr>
                        <p:cTn dur="1" fill="hold">
                          <p:stCondLst>
                            <p:cond delay="0"/>
                          </p:stCondLst>
                        </p:cTn>
                        <p:tgtEl>
                          <p:spTgt spid="118787"/>
                        </p:tgtEl>
                        <p:attrNameLst>
                          <p:attrName>style.visibility</p:attrName>
                        </p:attrNameLst>
                      </p:cBhvr>
                      <p:to>
                        <p:strVal val="visible"/>
                      </p:to>
                    </p:set>
                    <p:anim calcmode="lin" valueType="num">
                      <p:cBhvr>
                        <p:cTn dur="500" fill="hold"/>
                        <p:tgtEl>
                          <p:spTgt spid="118787"/>
                        </p:tgtEl>
                        <p:attrNameLst>
                          <p:attrName>ppt_w</p:attrName>
                        </p:attrNameLst>
                      </p:cBhvr>
                      <p:tavLst>
                        <p:tav tm="0">
                          <p:val>
                            <p:fltVal val="0"/>
                          </p:val>
                        </p:tav>
                        <p:tav tm="100000">
                          <p:val>
                            <p:strVal val="#ppt_w"/>
                          </p:val>
                        </p:tav>
                      </p:tavLst>
                    </p:anim>
                    <p:anim calcmode="lin" valueType="num">
                      <p:cBhvr>
                        <p:cTn dur="500" fill="hold"/>
                        <p:tgtEl>
                          <p:spTgt spid="118787"/>
                        </p:tgtEl>
                        <p:attrNameLst>
                          <p:attrName>ppt_h</p:attrName>
                        </p:attrNameLst>
                      </p:cBhvr>
                      <p:tavLst>
                        <p:tav tm="0">
                          <p:val>
                            <p:fltVal val="0"/>
                          </p:val>
                        </p:tav>
                        <p:tav tm="100000">
                          <p:val>
                            <p:strVal val="#ppt_h"/>
                          </p:val>
                        </p:tav>
                      </p:tavLst>
                    </p:anim>
                    <p:anim calcmode="lin" valueType="num">
                      <p:cBhvr>
                        <p:cTn dur="500" fill="hold"/>
                        <p:tgtEl>
                          <p:spTgt spid="118787"/>
                        </p:tgtEl>
                        <p:attrNameLst>
                          <p:attrName>style.rotation</p:attrName>
                        </p:attrNameLst>
                      </p:cBhvr>
                      <p:tavLst>
                        <p:tav tm="0">
                          <p:val>
                            <p:fltVal val="360"/>
                          </p:val>
                        </p:tav>
                        <p:tav tm="100000">
                          <p:val>
                            <p:fltVal val="0"/>
                          </p:val>
                        </p:tav>
                      </p:tavLst>
                    </p:anim>
                    <p:animEffect transition="in" filter="fade">
                      <p:cBhvr>
                        <p:cTn dur="500"/>
                        <p:tgtEl>
                          <p:spTgt spid="118787"/>
                        </p:tgtEl>
                      </p:cBhvr>
                    </p:animEffect>
                  </p:childTnLst>
                </p:cTn>
              </p:par>
            </p:tnLst>
          </p:tmpl>
          <p:tmpl lvl="4">
            <p:tnLst>
              <p:par>
                <p:cTn presetID="49" presetClass="entr" presetSubtype="0" decel="100000" fill="hold" nodeType="withEffect">
                  <p:stCondLst>
                    <p:cond delay="0"/>
                  </p:stCondLst>
                  <p:iterate type="lt">
                    <p:tmPct val="10000"/>
                  </p:iterate>
                  <p:childTnLst>
                    <p:set>
                      <p:cBhvr>
                        <p:cTn dur="1" fill="hold">
                          <p:stCondLst>
                            <p:cond delay="0"/>
                          </p:stCondLst>
                        </p:cTn>
                        <p:tgtEl>
                          <p:spTgt spid="118787"/>
                        </p:tgtEl>
                        <p:attrNameLst>
                          <p:attrName>style.visibility</p:attrName>
                        </p:attrNameLst>
                      </p:cBhvr>
                      <p:to>
                        <p:strVal val="visible"/>
                      </p:to>
                    </p:set>
                    <p:anim calcmode="lin" valueType="num">
                      <p:cBhvr>
                        <p:cTn dur="500" fill="hold"/>
                        <p:tgtEl>
                          <p:spTgt spid="118787"/>
                        </p:tgtEl>
                        <p:attrNameLst>
                          <p:attrName>ppt_w</p:attrName>
                        </p:attrNameLst>
                      </p:cBhvr>
                      <p:tavLst>
                        <p:tav tm="0">
                          <p:val>
                            <p:fltVal val="0"/>
                          </p:val>
                        </p:tav>
                        <p:tav tm="100000">
                          <p:val>
                            <p:strVal val="#ppt_w"/>
                          </p:val>
                        </p:tav>
                      </p:tavLst>
                    </p:anim>
                    <p:anim calcmode="lin" valueType="num">
                      <p:cBhvr>
                        <p:cTn dur="500" fill="hold"/>
                        <p:tgtEl>
                          <p:spTgt spid="118787"/>
                        </p:tgtEl>
                        <p:attrNameLst>
                          <p:attrName>ppt_h</p:attrName>
                        </p:attrNameLst>
                      </p:cBhvr>
                      <p:tavLst>
                        <p:tav tm="0">
                          <p:val>
                            <p:fltVal val="0"/>
                          </p:val>
                        </p:tav>
                        <p:tav tm="100000">
                          <p:val>
                            <p:strVal val="#ppt_h"/>
                          </p:val>
                        </p:tav>
                      </p:tavLst>
                    </p:anim>
                    <p:anim calcmode="lin" valueType="num">
                      <p:cBhvr>
                        <p:cTn dur="500" fill="hold"/>
                        <p:tgtEl>
                          <p:spTgt spid="118787"/>
                        </p:tgtEl>
                        <p:attrNameLst>
                          <p:attrName>style.rotation</p:attrName>
                        </p:attrNameLst>
                      </p:cBhvr>
                      <p:tavLst>
                        <p:tav tm="0">
                          <p:val>
                            <p:fltVal val="360"/>
                          </p:val>
                        </p:tav>
                        <p:tav tm="100000">
                          <p:val>
                            <p:fltVal val="0"/>
                          </p:val>
                        </p:tav>
                      </p:tavLst>
                    </p:anim>
                    <p:animEffect transition="in" filter="fade">
                      <p:cBhvr>
                        <p:cTn dur="500"/>
                        <p:tgtEl>
                          <p:spTgt spid="118787"/>
                        </p:tgtEl>
                      </p:cBhvr>
                    </p:animEffect>
                  </p:childTnLst>
                </p:cTn>
              </p:par>
            </p:tnLst>
          </p:tmpl>
          <p:tmpl lvl="5">
            <p:tnLst>
              <p:par>
                <p:cTn presetID="49" presetClass="entr" presetSubtype="0" decel="100000" fill="hold" nodeType="withEffect">
                  <p:stCondLst>
                    <p:cond delay="0"/>
                  </p:stCondLst>
                  <p:iterate type="lt">
                    <p:tmPct val="10000"/>
                  </p:iterate>
                  <p:childTnLst>
                    <p:set>
                      <p:cBhvr>
                        <p:cTn dur="1" fill="hold">
                          <p:stCondLst>
                            <p:cond delay="0"/>
                          </p:stCondLst>
                        </p:cTn>
                        <p:tgtEl>
                          <p:spTgt spid="118787"/>
                        </p:tgtEl>
                        <p:attrNameLst>
                          <p:attrName>style.visibility</p:attrName>
                        </p:attrNameLst>
                      </p:cBhvr>
                      <p:to>
                        <p:strVal val="visible"/>
                      </p:to>
                    </p:set>
                    <p:anim calcmode="lin" valueType="num">
                      <p:cBhvr>
                        <p:cTn dur="500" fill="hold"/>
                        <p:tgtEl>
                          <p:spTgt spid="118787"/>
                        </p:tgtEl>
                        <p:attrNameLst>
                          <p:attrName>ppt_w</p:attrName>
                        </p:attrNameLst>
                      </p:cBhvr>
                      <p:tavLst>
                        <p:tav tm="0">
                          <p:val>
                            <p:fltVal val="0"/>
                          </p:val>
                        </p:tav>
                        <p:tav tm="100000">
                          <p:val>
                            <p:strVal val="#ppt_w"/>
                          </p:val>
                        </p:tav>
                      </p:tavLst>
                    </p:anim>
                    <p:anim calcmode="lin" valueType="num">
                      <p:cBhvr>
                        <p:cTn dur="500" fill="hold"/>
                        <p:tgtEl>
                          <p:spTgt spid="118787"/>
                        </p:tgtEl>
                        <p:attrNameLst>
                          <p:attrName>ppt_h</p:attrName>
                        </p:attrNameLst>
                      </p:cBhvr>
                      <p:tavLst>
                        <p:tav tm="0">
                          <p:val>
                            <p:fltVal val="0"/>
                          </p:val>
                        </p:tav>
                        <p:tav tm="100000">
                          <p:val>
                            <p:strVal val="#ppt_h"/>
                          </p:val>
                        </p:tav>
                      </p:tavLst>
                    </p:anim>
                    <p:anim calcmode="lin" valueType="num">
                      <p:cBhvr>
                        <p:cTn dur="500" fill="hold"/>
                        <p:tgtEl>
                          <p:spTgt spid="118787"/>
                        </p:tgtEl>
                        <p:attrNameLst>
                          <p:attrName>style.rotation</p:attrName>
                        </p:attrNameLst>
                      </p:cBhvr>
                      <p:tavLst>
                        <p:tav tm="0">
                          <p:val>
                            <p:fltVal val="360"/>
                          </p:val>
                        </p:tav>
                        <p:tav tm="100000">
                          <p:val>
                            <p:fltVal val="0"/>
                          </p:val>
                        </p:tav>
                      </p:tavLst>
                    </p:anim>
                    <p:animEffect transition="in" filter="fade">
                      <p:cBhvr>
                        <p:cTn dur="500"/>
                        <p:tgtEl>
                          <p:spTgt spid="118787"/>
                        </p:tgtEl>
                      </p:cBhvr>
                    </p:animEffect>
                  </p:childTnLst>
                </p:cTn>
              </p:par>
            </p:tnLst>
          </p:tmpl>
        </p:tmplLst>
      </p:bldP>
    </p:bldLst>
  </p:timing>
  <p:txStyles>
    <p:titleStyle>
      <a:lvl1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2pPr>
      <a:lvl3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3pPr>
      <a:lvl4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4pPr>
      <a:lvl5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5pPr>
      <a:lvl6pPr marL="457200" algn="l" rtl="0" eaLnBrk="1" fontAlgn="base" hangingPunct="1">
        <a:spcBef>
          <a:spcPct val="0"/>
        </a:spcBef>
        <a:spcAft>
          <a:spcPct val="0"/>
        </a:spcAft>
        <a:defRPr sz="4400">
          <a:solidFill>
            <a:schemeClr val="tx2"/>
          </a:solidFill>
          <a:effectLst>
            <a:outerShdw blurRad="38100" dist="38100" dir="2700000" algn="tl">
              <a:srgbClr val="000000"/>
            </a:outerShdw>
          </a:effectLst>
          <a:latin typeface="Tahoma" pitchFamily="34" charset="0"/>
        </a:defRPr>
      </a:lvl6pPr>
      <a:lvl7pPr marL="914400" algn="l" rtl="0" eaLnBrk="1" fontAlgn="base" hangingPunct="1">
        <a:spcBef>
          <a:spcPct val="0"/>
        </a:spcBef>
        <a:spcAft>
          <a:spcPct val="0"/>
        </a:spcAft>
        <a:defRPr sz="4400">
          <a:solidFill>
            <a:schemeClr val="tx2"/>
          </a:solidFill>
          <a:effectLst>
            <a:outerShdw blurRad="38100" dist="38100" dir="2700000" algn="tl">
              <a:srgbClr val="000000"/>
            </a:outerShdw>
          </a:effectLst>
          <a:latin typeface="Tahoma" pitchFamily="34" charset="0"/>
        </a:defRPr>
      </a:lvl7pPr>
      <a:lvl8pPr marL="1371600" algn="l" rtl="0" eaLnBrk="1" fontAlgn="base" hangingPunct="1">
        <a:spcBef>
          <a:spcPct val="0"/>
        </a:spcBef>
        <a:spcAft>
          <a:spcPct val="0"/>
        </a:spcAft>
        <a:defRPr sz="4400">
          <a:solidFill>
            <a:schemeClr val="tx2"/>
          </a:solidFill>
          <a:effectLst>
            <a:outerShdw blurRad="38100" dist="38100" dir="2700000" algn="tl">
              <a:srgbClr val="000000"/>
            </a:outerShdw>
          </a:effectLst>
          <a:latin typeface="Tahoma" pitchFamily="34" charset="0"/>
        </a:defRPr>
      </a:lvl8pPr>
      <a:lvl9pPr marL="1828800" algn="l" rtl="0" eaLnBrk="1" fontAlgn="base" hangingPunct="1">
        <a:spcBef>
          <a:spcPct val="0"/>
        </a:spcBef>
        <a:spcAft>
          <a:spcPct val="0"/>
        </a:spcAft>
        <a:defRPr sz="4400">
          <a:solidFill>
            <a:schemeClr val="tx2"/>
          </a:solidFill>
          <a:effectLst>
            <a:outerShdw blurRad="38100" dist="38100" dir="2700000" algn="tl">
              <a:srgbClr val="000000"/>
            </a:outerShdw>
          </a:effectLst>
          <a:latin typeface="Tahoma" pitchFamily="34" charset="0"/>
        </a:defRPr>
      </a:lvl9pPr>
    </p:titleStyle>
    <p:bodyStyle>
      <a:lvl1pPr marL="342900" indent="-342900" algn="l" rtl="0" eaLnBrk="0" fontAlgn="base" hangingPunct="0">
        <a:spcBef>
          <a:spcPct val="20000"/>
        </a:spcBef>
        <a:spcAft>
          <a:spcPct val="0"/>
        </a:spcAft>
        <a:buClr>
          <a:schemeClr val="hlink"/>
        </a:buClr>
        <a:buSzPct val="120000"/>
        <a:buChar char="•"/>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Font typeface="Tahoma" pitchFamily="34" charset="0"/>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SzPct val="120000"/>
        <a:buChar char="•"/>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Font typeface="Tahoma" pitchFamily="34" charset="0"/>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defRPr>
      </a:lvl5pPr>
      <a:lvl6pPr marL="2514600" indent="-228600" algn="l" rtl="0" eaLnBrk="1" fontAlgn="base" hangingPunct="1">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defRPr>
      </a:lvl6pPr>
      <a:lvl7pPr marL="2971800" indent="-228600" algn="l" rtl="0" eaLnBrk="1" fontAlgn="base" hangingPunct="1">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defRPr>
      </a:lvl7pPr>
      <a:lvl8pPr marL="3429000" indent="-228600" algn="l" rtl="0" eaLnBrk="1" fontAlgn="base" hangingPunct="1">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defRPr>
      </a:lvl8pPr>
      <a:lvl9pPr marL="3886200" indent="-228600" algn="l" rtl="0" eaLnBrk="1" fontAlgn="base" hangingPunct="1">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pSp>
        <p:nvGrpSpPr>
          <p:cNvPr id="54274" name="Group 2"/>
          <p:cNvGrpSpPr>
            <a:grpSpLocks/>
          </p:cNvGrpSpPr>
          <p:nvPr/>
        </p:nvGrpSpPr>
        <p:grpSpPr bwMode="auto">
          <a:xfrm>
            <a:off x="6303963" y="0"/>
            <a:ext cx="2840037" cy="3254375"/>
            <a:chOff x="3115" y="0"/>
            <a:chExt cx="2170" cy="2486"/>
          </a:xfrm>
        </p:grpSpPr>
        <p:grpSp>
          <p:nvGrpSpPr>
            <p:cNvPr id="54280" name="Group 3"/>
            <p:cNvGrpSpPr>
              <a:grpSpLocks/>
            </p:cNvGrpSpPr>
            <p:nvPr/>
          </p:nvGrpSpPr>
          <p:grpSpPr bwMode="auto">
            <a:xfrm>
              <a:off x="4080" y="1910"/>
              <a:ext cx="768" cy="576"/>
              <a:chOff x="0" y="0"/>
              <a:chExt cx="768" cy="576"/>
            </a:xfrm>
          </p:grpSpPr>
          <p:sp>
            <p:nvSpPr>
              <p:cNvPr id="132100" name="Oval 4"/>
              <p:cNvSpPr>
                <a:spLocks noChangeArrowheads="1"/>
              </p:cNvSpPr>
              <p:nvPr/>
            </p:nvSpPr>
            <p:spPr bwMode="hidden">
              <a:xfrm>
                <a:off x="2" y="0"/>
                <a:ext cx="768" cy="576"/>
              </a:xfrm>
              <a:prstGeom prst="ellipse">
                <a:avLst/>
              </a:prstGeom>
              <a:gradFill rotWithShape="0">
                <a:gsLst>
                  <a:gs pos="0">
                    <a:schemeClr val="bg2"/>
                  </a:gs>
                  <a:gs pos="100000">
                    <a:schemeClr val="bg1"/>
                  </a:gs>
                </a:gsLst>
                <a:path path="shape">
                  <a:fillToRect l="50000" t="50000" r="50000" b="50000"/>
                </a:path>
              </a:gradFill>
              <a:ln w="9525">
                <a:noFill/>
                <a:round/>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132101" name="Oval 5"/>
              <p:cNvSpPr>
                <a:spLocks noChangeArrowheads="1"/>
              </p:cNvSpPr>
              <p:nvPr/>
            </p:nvSpPr>
            <p:spPr bwMode="hidden">
              <a:xfrm>
                <a:off x="276" y="252"/>
                <a:ext cx="187" cy="108"/>
              </a:xfrm>
              <a:prstGeom prst="ellipse">
                <a:avLst/>
              </a:prstGeom>
              <a:gradFill rotWithShape="0">
                <a:gsLst>
                  <a:gs pos="0">
                    <a:schemeClr val="accent1"/>
                  </a:gs>
                  <a:gs pos="100000">
                    <a:schemeClr val="bg2"/>
                  </a:gs>
                </a:gsLst>
                <a:path path="shape">
                  <a:fillToRect l="50000" t="50000" r="50000" b="50000"/>
                </a:path>
              </a:gradFill>
              <a:ln w="9525">
                <a:noFill/>
                <a:round/>
                <a:headEnd/>
                <a:tailEnd/>
              </a:ln>
              <a:effectLst/>
            </p:spPr>
            <p:txBody>
              <a:bodyPr wrap="none" anchor="ctr"/>
              <a:lstStyle/>
              <a:p>
                <a:pPr fontAlgn="auto">
                  <a:spcBef>
                    <a:spcPts val="0"/>
                  </a:spcBef>
                  <a:spcAft>
                    <a:spcPts val="0"/>
                  </a:spcAft>
                  <a:defRPr/>
                </a:pPr>
                <a:endParaRPr lang="ru-RU">
                  <a:latin typeface="+mn-lt"/>
                  <a:cs typeface="+mn-cs"/>
                </a:endParaRPr>
              </a:p>
            </p:txBody>
          </p:sp>
        </p:grpSp>
        <p:grpSp>
          <p:nvGrpSpPr>
            <p:cNvPr id="54281" name="Group 6"/>
            <p:cNvGrpSpPr>
              <a:grpSpLocks/>
            </p:cNvGrpSpPr>
            <p:nvPr/>
          </p:nvGrpSpPr>
          <p:grpSpPr bwMode="auto">
            <a:xfrm>
              <a:off x="4257" y="1103"/>
              <a:ext cx="768" cy="576"/>
              <a:chOff x="0" y="0"/>
              <a:chExt cx="768" cy="576"/>
            </a:xfrm>
          </p:grpSpPr>
          <p:sp>
            <p:nvSpPr>
              <p:cNvPr id="132103" name="Oval 7"/>
              <p:cNvSpPr>
                <a:spLocks noChangeArrowheads="1"/>
              </p:cNvSpPr>
              <p:nvPr/>
            </p:nvSpPr>
            <p:spPr bwMode="hidden">
              <a:xfrm>
                <a:off x="-2" y="2"/>
                <a:ext cx="770" cy="576"/>
              </a:xfrm>
              <a:prstGeom prst="ellipse">
                <a:avLst/>
              </a:prstGeom>
              <a:gradFill rotWithShape="0">
                <a:gsLst>
                  <a:gs pos="0">
                    <a:schemeClr val="bg2"/>
                  </a:gs>
                  <a:gs pos="100000">
                    <a:schemeClr val="bg1"/>
                  </a:gs>
                </a:gsLst>
                <a:path path="shape">
                  <a:fillToRect l="50000" t="50000" r="50000" b="50000"/>
                </a:path>
              </a:gradFill>
              <a:ln w="9525">
                <a:noFill/>
                <a:round/>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132104" name="Oval 8"/>
              <p:cNvSpPr>
                <a:spLocks noChangeArrowheads="1"/>
              </p:cNvSpPr>
              <p:nvPr/>
            </p:nvSpPr>
            <p:spPr bwMode="hidden">
              <a:xfrm>
                <a:off x="276" y="254"/>
                <a:ext cx="186" cy="108"/>
              </a:xfrm>
              <a:prstGeom prst="ellipse">
                <a:avLst/>
              </a:prstGeom>
              <a:gradFill rotWithShape="0">
                <a:gsLst>
                  <a:gs pos="0">
                    <a:schemeClr val="accent1"/>
                  </a:gs>
                  <a:gs pos="100000">
                    <a:schemeClr val="bg2"/>
                  </a:gs>
                </a:gsLst>
                <a:path path="shape">
                  <a:fillToRect l="50000" t="50000" r="50000" b="50000"/>
                </a:path>
              </a:gradFill>
              <a:ln w="9525">
                <a:noFill/>
                <a:round/>
                <a:headEnd/>
                <a:tailEnd/>
              </a:ln>
              <a:effectLst/>
            </p:spPr>
            <p:txBody>
              <a:bodyPr wrap="none" anchor="ctr"/>
              <a:lstStyle/>
              <a:p>
                <a:pPr fontAlgn="auto">
                  <a:spcBef>
                    <a:spcPts val="0"/>
                  </a:spcBef>
                  <a:spcAft>
                    <a:spcPts val="0"/>
                  </a:spcAft>
                  <a:defRPr/>
                </a:pPr>
                <a:endParaRPr lang="ru-RU">
                  <a:latin typeface="+mn-lt"/>
                  <a:cs typeface="+mn-cs"/>
                </a:endParaRPr>
              </a:p>
            </p:txBody>
          </p:sp>
        </p:grpSp>
        <p:grpSp>
          <p:nvGrpSpPr>
            <p:cNvPr id="54282" name="Group 9"/>
            <p:cNvGrpSpPr>
              <a:grpSpLocks/>
            </p:cNvGrpSpPr>
            <p:nvPr/>
          </p:nvGrpSpPr>
          <p:grpSpPr bwMode="auto">
            <a:xfrm>
              <a:off x="3134" y="0"/>
              <a:ext cx="768" cy="576"/>
              <a:chOff x="0" y="0"/>
              <a:chExt cx="768" cy="576"/>
            </a:xfrm>
          </p:grpSpPr>
          <p:sp>
            <p:nvSpPr>
              <p:cNvPr id="132106" name="Oval 10"/>
              <p:cNvSpPr>
                <a:spLocks noChangeArrowheads="1"/>
              </p:cNvSpPr>
              <p:nvPr/>
            </p:nvSpPr>
            <p:spPr bwMode="hidden">
              <a:xfrm>
                <a:off x="0" y="0"/>
                <a:ext cx="768" cy="576"/>
              </a:xfrm>
              <a:prstGeom prst="ellipse">
                <a:avLst/>
              </a:prstGeom>
              <a:gradFill rotWithShape="0">
                <a:gsLst>
                  <a:gs pos="0">
                    <a:schemeClr val="bg2"/>
                  </a:gs>
                  <a:gs pos="100000">
                    <a:schemeClr val="bg1"/>
                  </a:gs>
                </a:gsLst>
                <a:path path="shape">
                  <a:fillToRect l="50000" t="50000" r="50000" b="50000"/>
                </a:path>
              </a:gradFill>
              <a:ln w="9525">
                <a:noFill/>
                <a:round/>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132107" name="Oval 11"/>
              <p:cNvSpPr>
                <a:spLocks noChangeArrowheads="1"/>
              </p:cNvSpPr>
              <p:nvPr/>
            </p:nvSpPr>
            <p:spPr bwMode="hidden">
              <a:xfrm>
                <a:off x="276" y="252"/>
                <a:ext cx="187" cy="108"/>
              </a:xfrm>
              <a:prstGeom prst="ellipse">
                <a:avLst/>
              </a:prstGeom>
              <a:gradFill rotWithShape="0">
                <a:gsLst>
                  <a:gs pos="0">
                    <a:schemeClr val="accent1"/>
                  </a:gs>
                  <a:gs pos="100000">
                    <a:schemeClr val="bg2"/>
                  </a:gs>
                </a:gsLst>
                <a:path path="shape">
                  <a:fillToRect l="50000" t="50000" r="50000" b="50000"/>
                </a:path>
              </a:gradFill>
              <a:ln w="9525">
                <a:noFill/>
                <a:round/>
                <a:headEnd/>
                <a:tailEnd/>
              </a:ln>
              <a:effectLst/>
            </p:spPr>
            <p:txBody>
              <a:bodyPr wrap="none" anchor="ctr"/>
              <a:lstStyle/>
              <a:p>
                <a:pPr fontAlgn="auto">
                  <a:spcBef>
                    <a:spcPts val="0"/>
                  </a:spcBef>
                  <a:spcAft>
                    <a:spcPts val="0"/>
                  </a:spcAft>
                  <a:defRPr/>
                </a:pPr>
                <a:endParaRPr lang="ru-RU">
                  <a:latin typeface="+mn-lt"/>
                  <a:cs typeface="+mn-cs"/>
                </a:endParaRPr>
              </a:p>
            </p:txBody>
          </p:sp>
        </p:grpSp>
        <p:grpSp>
          <p:nvGrpSpPr>
            <p:cNvPr id="54283" name="Group 12"/>
            <p:cNvGrpSpPr>
              <a:grpSpLocks/>
            </p:cNvGrpSpPr>
            <p:nvPr/>
          </p:nvGrpSpPr>
          <p:grpSpPr bwMode="auto">
            <a:xfrm>
              <a:off x="3115" y="0"/>
              <a:ext cx="2170" cy="1702"/>
              <a:chOff x="3115" y="0"/>
              <a:chExt cx="2170" cy="1702"/>
            </a:xfrm>
          </p:grpSpPr>
          <p:grpSp>
            <p:nvGrpSpPr>
              <p:cNvPr id="54284" name="Group 13"/>
              <p:cNvGrpSpPr>
                <a:grpSpLocks/>
              </p:cNvGrpSpPr>
              <p:nvPr/>
            </p:nvGrpSpPr>
            <p:grpSpPr bwMode="auto">
              <a:xfrm>
                <a:off x="3640" y="308"/>
                <a:ext cx="1145" cy="844"/>
                <a:chOff x="1265" y="814"/>
                <a:chExt cx="2919" cy="2151"/>
              </a:xfrm>
            </p:grpSpPr>
            <p:sp>
              <p:nvSpPr>
                <p:cNvPr id="132110" name="Oval 14"/>
                <p:cNvSpPr>
                  <a:spLocks noChangeArrowheads="1"/>
                </p:cNvSpPr>
                <p:nvPr/>
              </p:nvSpPr>
              <p:spPr bwMode="hidden">
                <a:xfrm>
                  <a:off x="1266" y="814"/>
                  <a:ext cx="2919" cy="2151"/>
                </a:xfrm>
                <a:prstGeom prst="ellipse">
                  <a:avLst/>
                </a:prstGeom>
                <a:gradFill rotWithShape="0">
                  <a:gsLst>
                    <a:gs pos="0">
                      <a:schemeClr val="bg2"/>
                    </a:gs>
                    <a:gs pos="100000">
                      <a:schemeClr val="bg1"/>
                    </a:gs>
                  </a:gsLst>
                  <a:path path="shape">
                    <a:fillToRect l="50000" t="50000" r="50000" b="50000"/>
                  </a:path>
                </a:gradFill>
                <a:ln w="9525">
                  <a:noFill/>
                  <a:round/>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132111" name="Oval 15"/>
                <p:cNvSpPr>
                  <a:spLocks noChangeArrowheads="1"/>
                </p:cNvSpPr>
                <p:nvPr/>
              </p:nvSpPr>
              <p:spPr bwMode="hidden">
                <a:xfrm>
                  <a:off x="2382" y="1602"/>
                  <a:ext cx="578" cy="405"/>
                </a:xfrm>
                <a:prstGeom prst="ellipse">
                  <a:avLst/>
                </a:prstGeom>
                <a:gradFill rotWithShape="0">
                  <a:gsLst>
                    <a:gs pos="0">
                      <a:schemeClr val="accent2"/>
                    </a:gs>
                    <a:gs pos="100000">
                      <a:schemeClr val="bg2"/>
                    </a:gs>
                  </a:gsLst>
                  <a:path path="shape">
                    <a:fillToRect l="50000" t="50000" r="50000" b="50000"/>
                  </a:path>
                </a:gradFill>
                <a:ln w="9525">
                  <a:noFill/>
                  <a:round/>
                  <a:headEnd/>
                  <a:tailEnd/>
                </a:ln>
                <a:effectLst/>
              </p:spPr>
              <p:txBody>
                <a:bodyPr wrap="none" anchor="ctr"/>
                <a:lstStyle/>
                <a:p>
                  <a:pPr fontAlgn="auto">
                    <a:spcBef>
                      <a:spcPts val="0"/>
                    </a:spcBef>
                    <a:spcAft>
                      <a:spcPts val="0"/>
                    </a:spcAft>
                    <a:defRPr/>
                  </a:pPr>
                  <a:endParaRPr lang="ru-RU">
                    <a:latin typeface="+mn-lt"/>
                    <a:cs typeface="+mn-cs"/>
                  </a:endParaRPr>
                </a:p>
              </p:txBody>
            </p:sp>
          </p:grpSp>
          <p:grpSp>
            <p:nvGrpSpPr>
              <p:cNvPr id="54285" name="Group 16"/>
              <p:cNvGrpSpPr>
                <a:grpSpLocks/>
              </p:cNvGrpSpPr>
              <p:nvPr/>
            </p:nvGrpSpPr>
            <p:grpSpPr bwMode="auto">
              <a:xfrm>
                <a:off x="3115" y="0"/>
                <a:ext cx="2145" cy="1702"/>
                <a:chOff x="3115" y="0"/>
                <a:chExt cx="2145" cy="1702"/>
              </a:xfrm>
            </p:grpSpPr>
            <p:grpSp>
              <p:nvGrpSpPr>
                <p:cNvPr id="54308" name="Group 17"/>
                <p:cNvGrpSpPr>
                  <a:grpSpLocks/>
                </p:cNvGrpSpPr>
                <p:nvPr/>
              </p:nvGrpSpPr>
              <p:grpSpPr bwMode="auto">
                <a:xfrm>
                  <a:off x="4505" y="589"/>
                  <a:ext cx="493" cy="912"/>
                  <a:chOff x="3471" y="1530"/>
                  <a:chExt cx="1258" cy="2327"/>
                </a:xfrm>
              </p:grpSpPr>
              <p:sp>
                <p:nvSpPr>
                  <p:cNvPr id="132114" name="Freeform 18"/>
                  <p:cNvSpPr>
                    <a:spLocks/>
                  </p:cNvSpPr>
                  <p:nvPr/>
                </p:nvSpPr>
                <p:spPr bwMode="hidden">
                  <a:xfrm rot="2711884">
                    <a:off x="2769" y="2236"/>
                    <a:ext cx="1717" cy="313"/>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a:noFill/>
                    <a:round/>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132115" name="Freeform 19"/>
                  <p:cNvSpPr>
                    <a:spLocks/>
                  </p:cNvSpPr>
                  <p:nvPr/>
                </p:nvSpPr>
                <p:spPr bwMode="hidden">
                  <a:xfrm rot="2711884">
                    <a:off x="4022" y="3146"/>
                    <a:ext cx="922" cy="489"/>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cs typeface="+mn-cs"/>
                    </a:endParaRPr>
                  </a:p>
                </p:txBody>
              </p:sp>
            </p:grpSp>
            <p:grpSp>
              <p:nvGrpSpPr>
                <p:cNvPr id="54309" name="Group 20"/>
                <p:cNvGrpSpPr>
                  <a:grpSpLocks/>
                </p:cNvGrpSpPr>
                <p:nvPr/>
              </p:nvGrpSpPr>
              <p:grpSpPr bwMode="auto">
                <a:xfrm>
                  <a:off x="4267" y="781"/>
                  <a:ext cx="966" cy="522"/>
                  <a:chOff x="2864" y="2019"/>
                  <a:chExt cx="2463" cy="1332"/>
                </a:xfrm>
              </p:grpSpPr>
              <p:sp>
                <p:nvSpPr>
                  <p:cNvPr id="132117" name="Freeform 21"/>
                  <p:cNvSpPr>
                    <a:spLocks/>
                  </p:cNvSpPr>
                  <p:nvPr/>
                </p:nvSpPr>
                <p:spPr bwMode="hidden">
                  <a:xfrm rot="2104081">
                    <a:off x="2865" y="2019"/>
                    <a:ext cx="1812" cy="347"/>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cs typeface="+mn-cs"/>
                    </a:endParaRPr>
                  </a:p>
                </p:txBody>
              </p:sp>
              <p:sp>
                <p:nvSpPr>
                  <p:cNvPr id="132118" name="Freeform 22"/>
                  <p:cNvSpPr>
                    <a:spLocks/>
                  </p:cNvSpPr>
                  <p:nvPr/>
                </p:nvSpPr>
                <p:spPr bwMode="hidden">
                  <a:xfrm rot="2104081">
                    <a:off x="4352" y="2805"/>
                    <a:ext cx="974" cy="545"/>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a:effectLst/>
                </p:spPr>
                <p:txBody>
                  <a:bodyPr wrap="none" anchor="ctr"/>
                  <a:lstStyle/>
                  <a:p>
                    <a:pPr fontAlgn="auto">
                      <a:spcBef>
                        <a:spcPts val="0"/>
                      </a:spcBef>
                      <a:spcAft>
                        <a:spcPts val="0"/>
                      </a:spcAft>
                      <a:defRPr/>
                    </a:pPr>
                    <a:endParaRPr lang="ru-RU">
                      <a:latin typeface="+mn-lt"/>
                      <a:cs typeface="+mn-cs"/>
                    </a:endParaRPr>
                  </a:p>
                </p:txBody>
              </p:sp>
            </p:grpSp>
            <p:grpSp>
              <p:nvGrpSpPr>
                <p:cNvPr id="54310" name="Group 23"/>
                <p:cNvGrpSpPr>
                  <a:grpSpLocks/>
                </p:cNvGrpSpPr>
                <p:nvPr/>
              </p:nvGrpSpPr>
              <p:grpSpPr bwMode="auto">
                <a:xfrm>
                  <a:off x="4280" y="707"/>
                  <a:ext cx="971" cy="417"/>
                  <a:chOff x="2897" y="1832"/>
                  <a:chExt cx="2477" cy="1064"/>
                </a:xfrm>
              </p:grpSpPr>
              <p:sp>
                <p:nvSpPr>
                  <p:cNvPr id="132120" name="Freeform 24"/>
                  <p:cNvSpPr>
                    <a:spLocks/>
                  </p:cNvSpPr>
                  <p:nvPr/>
                </p:nvSpPr>
                <p:spPr bwMode="hidden">
                  <a:xfrm rot="1582915">
                    <a:off x="2896" y="1832"/>
                    <a:ext cx="1736" cy="303"/>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cs typeface="+mn-cs"/>
                    </a:endParaRPr>
                  </a:p>
                </p:txBody>
              </p:sp>
              <p:sp>
                <p:nvSpPr>
                  <p:cNvPr id="132121" name="Freeform 25"/>
                  <p:cNvSpPr>
                    <a:spLocks/>
                  </p:cNvSpPr>
                  <p:nvPr/>
                </p:nvSpPr>
                <p:spPr bwMode="hidden">
                  <a:xfrm rot="1582915">
                    <a:off x="4443" y="2420"/>
                    <a:ext cx="931" cy="477"/>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a:effectLst/>
                </p:spPr>
                <p:txBody>
                  <a:bodyPr wrap="none" anchor="ctr"/>
                  <a:lstStyle/>
                  <a:p>
                    <a:pPr fontAlgn="auto">
                      <a:spcBef>
                        <a:spcPts val="0"/>
                      </a:spcBef>
                      <a:spcAft>
                        <a:spcPts val="0"/>
                      </a:spcAft>
                      <a:defRPr/>
                    </a:pPr>
                    <a:endParaRPr lang="ru-RU">
                      <a:latin typeface="+mn-lt"/>
                      <a:cs typeface="+mn-cs"/>
                    </a:endParaRPr>
                  </a:p>
                </p:txBody>
              </p:sp>
            </p:grpSp>
            <p:grpSp>
              <p:nvGrpSpPr>
                <p:cNvPr id="54311" name="Group 26"/>
                <p:cNvGrpSpPr>
                  <a:grpSpLocks/>
                </p:cNvGrpSpPr>
                <p:nvPr/>
              </p:nvGrpSpPr>
              <p:grpSpPr bwMode="auto">
                <a:xfrm>
                  <a:off x="4291" y="630"/>
                  <a:ext cx="969" cy="364"/>
                  <a:chOff x="2924" y="1636"/>
                  <a:chExt cx="2472" cy="927"/>
                </a:xfrm>
              </p:grpSpPr>
              <p:sp>
                <p:nvSpPr>
                  <p:cNvPr id="132123" name="Freeform 27"/>
                  <p:cNvSpPr>
                    <a:spLocks/>
                  </p:cNvSpPr>
                  <p:nvPr/>
                </p:nvSpPr>
                <p:spPr bwMode="hidden">
                  <a:xfrm rot="1080363">
                    <a:off x="2919" y="1631"/>
                    <a:ext cx="1677" cy="334"/>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cs typeface="+mn-cs"/>
                    </a:endParaRPr>
                  </a:p>
                </p:txBody>
              </p:sp>
              <p:sp>
                <p:nvSpPr>
                  <p:cNvPr id="132124" name="Freeform 28"/>
                  <p:cNvSpPr>
                    <a:spLocks/>
                  </p:cNvSpPr>
                  <p:nvPr/>
                </p:nvSpPr>
                <p:spPr bwMode="hidden">
                  <a:xfrm rot="1080363">
                    <a:off x="4491" y="2033"/>
                    <a:ext cx="900" cy="525"/>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a:effectLst/>
                </p:spPr>
                <p:txBody>
                  <a:bodyPr wrap="none" anchor="ctr"/>
                  <a:lstStyle/>
                  <a:p>
                    <a:pPr fontAlgn="auto">
                      <a:spcBef>
                        <a:spcPts val="0"/>
                      </a:spcBef>
                      <a:spcAft>
                        <a:spcPts val="0"/>
                      </a:spcAft>
                      <a:defRPr/>
                    </a:pPr>
                    <a:endParaRPr lang="ru-RU">
                      <a:latin typeface="+mn-lt"/>
                      <a:cs typeface="+mn-cs"/>
                    </a:endParaRPr>
                  </a:p>
                </p:txBody>
              </p:sp>
            </p:grpSp>
            <p:grpSp>
              <p:nvGrpSpPr>
                <p:cNvPr id="54312" name="Group 29"/>
                <p:cNvGrpSpPr>
                  <a:grpSpLocks/>
                </p:cNvGrpSpPr>
                <p:nvPr/>
              </p:nvGrpSpPr>
              <p:grpSpPr bwMode="auto">
                <a:xfrm>
                  <a:off x="4304" y="543"/>
                  <a:ext cx="918" cy="258"/>
                  <a:chOff x="2958" y="1414"/>
                  <a:chExt cx="2342" cy="657"/>
                </a:xfrm>
              </p:grpSpPr>
              <p:sp>
                <p:nvSpPr>
                  <p:cNvPr id="132126" name="Freeform 30"/>
                  <p:cNvSpPr>
                    <a:spLocks/>
                  </p:cNvSpPr>
                  <p:nvPr/>
                </p:nvSpPr>
                <p:spPr bwMode="hidden">
                  <a:xfrm rot="463793">
                    <a:off x="2957" y="1415"/>
                    <a:ext cx="1544" cy="312"/>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cs typeface="+mn-cs"/>
                    </a:endParaRPr>
                  </a:p>
                </p:txBody>
              </p:sp>
              <p:sp>
                <p:nvSpPr>
                  <p:cNvPr id="132127" name="Freeform 31"/>
                  <p:cNvSpPr>
                    <a:spLocks/>
                  </p:cNvSpPr>
                  <p:nvPr/>
                </p:nvSpPr>
                <p:spPr bwMode="hidden">
                  <a:xfrm rot="463793">
                    <a:off x="4470" y="1581"/>
                    <a:ext cx="829" cy="485"/>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a:effectLst/>
                </p:spPr>
                <p:txBody>
                  <a:bodyPr wrap="none" anchor="ctr"/>
                  <a:lstStyle/>
                  <a:p>
                    <a:pPr fontAlgn="auto">
                      <a:spcBef>
                        <a:spcPts val="0"/>
                      </a:spcBef>
                      <a:spcAft>
                        <a:spcPts val="0"/>
                      </a:spcAft>
                      <a:defRPr/>
                    </a:pPr>
                    <a:endParaRPr lang="ru-RU">
                      <a:latin typeface="+mn-lt"/>
                      <a:cs typeface="+mn-cs"/>
                    </a:endParaRPr>
                  </a:p>
                </p:txBody>
              </p:sp>
            </p:grpSp>
            <p:grpSp>
              <p:nvGrpSpPr>
                <p:cNvPr id="54313" name="Group 32"/>
                <p:cNvGrpSpPr>
                  <a:grpSpLocks/>
                </p:cNvGrpSpPr>
                <p:nvPr/>
              </p:nvGrpSpPr>
              <p:grpSpPr bwMode="auto">
                <a:xfrm>
                  <a:off x="4314" y="487"/>
                  <a:ext cx="843" cy="134"/>
                  <a:chOff x="2983" y="1269"/>
                  <a:chExt cx="2150" cy="343"/>
                </a:xfrm>
              </p:grpSpPr>
              <p:sp>
                <p:nvSpPr>
                  <p:cNvPr id="132129" name="Freeform 33"/>
                  <p:cNvSpPr>
                    <a:spLocks/>
                  </p:cNvSpPr>
                  <p:nvPr/>
                </p:nvSpPr>
                <p:spPr bwMode="hidden">
                  <a:xfrm rot="-84182">
                    <a:off x="2982" y="1286"/>
                    <a:ext cx="1404" cy="220"/>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cs typeface="+mn-cs"/>
                    </a:endParaRPr>
                  </a:p>
                </p:txBody>
              </p:sp>
              <p:sp>
                <p:nvSpPr>
                  <p:cNvPr id="132130" name="Freeform 34"/>
                  <p:cNvSpPr>
                    <a:spLocks/>
                  </p:cNvSpPr>
                  <p:nvPr/>
                </p:nvSpPr>
                <p:spPr bwMode="hidden">
                  <a:xfrm rot="-84182">
                    <a:off x="4377" y="1264"/>
                    <a:ext cx="755" cy="348"/>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a:effectLst/>
                </p:spPr>
                <p:txBody>
                  <a:bodyPr wrap="none" anchor="ctr"/>
                  <a:lstStyle/>
                  <a:p>
                    <a:pPr fontAlgn="auto">
                      <a:spcBef>
                        <a:spcPts val="0"/>
                      </a:spcBef>
                      <a:spcAft>
                        <a:spcPts val="0"/>
                      </a:spcAft>
                      <a:defRPr/>
                    </a:pPr>
                    <a:endParaRPr lang="ru-RU">
                      <a:latin typeface="+mn-lt"/>
                      <a:cs typeface="+mn-cs"/>
                    </a:endParaRPr>
                  </a:p>
                </p:txBody>
              </p:sp>
            </p:grpSp>
            <p:grpSp>
              <p:nvGrpSpPr>
                <p:cNvPr id="54314" name="Group 35"/>
                <p:cNvGrpSpPr>
                  <a:grpSpLocks/>
                </p:cNvGrpSpPr>
                <p:nvPr/>
              </p:nvGrpSpPr>
              <p:grpSpPr bwMode="auto">
                <a:xfrm>
                  <a:off x="4296" y="349"/>
                  <a:ext cx="737" cy="167"/>
                  <a:chOff x="2938" y="917"/>
                  <a:chExt cx="1879" cy="427"/>
                </a:xfrm>
              </p:grpSpPr>
              <p:sp>
                <p:nvSpPr>
                  <p:cNvPr id="132132" name="Freeform 36"/>
                  <p:cNvSpPr>
                    <a:spLocks/>
                  </p:cNvSpPr>
                  <p:nvPr/>
                </p:nvSpPr>
                <p:spPr bwMode="hidden">
                  <a:xfrm rot="-802576">
                    <a:off x="2933" y="1128"/>
                    <a:ext cx="1237" cy="211"/>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cs typeface="+mn-cs"/>
                    </a:endParaRPr>
                  </a:p>
                </p:txBody>
              </p:sp>
              <p:sp>
                <p:nvSpPr>
                  <p:cNvPr id="132133" name="Freeform 37"/>
                  <p:cNvSpPr>
                    <a:spLocks/>
                  </p:cNvSpPr>
                  <p:nvPr/>
                </p:nvSpPr>
                <p:spPr bwMode="hidden">
                  <a:xfrm rot="-802576">
                    <a:off x="4151" y="918"/>
                    <a:ext cx="665" cy="335"/>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a:effectLst/>
                </p:spPr>
                <p:txBody>
                  <a:bodyPr wrap="none" anchor="ctr"/>
                  <a:lstStyle/>
                  <a:p>
                    <a:pPr fontAlgn="auto">
                      <a:spcBef>
                        <a:spcPts val="0"/>
                      </a:spcBef>
                      <a:spcAft>
                        <a:spcPts val="0"/>
                      </a:spcAft>
                      <a:defRPr/>
                    </a:pPr>
                    <a:endParaRPr lang="ru-RU">
                      <a:latin typeface="+mn-lt"/>
                      <a:cs typeface="+mn-cs"/>
                    </a:endParaRPr>
                  </a:p>
                </p:txBody>
              </p:sp>
            </p:grpSp>
            <p:grpSp>
              <p:nvGrpSpPr>
                <p:cNvPr id="54315" name="Group 38"/>
                <p:cNvGrpSpPr>
                  <a:grpSpLocks/>
                </p:cNvGrpSpPr>
                <p:nvPr/>
              </p:nvGrpSpPr>
              <p:grpSpPr bwMode="auto">
                <a:xfrm>
                  <a:off x="3394" y="637"/>
                  <a:ext cx="493" cy="912"/>
                  <a:chOff x="637" y="1653"/>
                  <a:chExt cx="1257" cy="2326"/>
                </a:xfrm>
              </p:grpSpPr>
              <p:sp>
                <p:nvSpPr>
                  <p:cNvPr id="132135" name="Freeform 39"/>
                  <p:cNvSpPr>
                    <a:spLocks/>
                  </p:cNvSpPr>
                  <p:nvPr/>
                </p:nvSpPr>
                <p:spPr bwMode="hidden">
                  <a:xfrm rot="18888116" flipH="1">
                    <a:off x="875" y="2354"/>
                    <a:ext cx="1723" cy="312"/>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cs typeface="+mn-cs"/>
                    </a:endParaRPr>
                  </a:p>
                </p:txBody>
              </p:sp>
              <p:sp>
                <p:nvSpPr>
                  <p:cNvPr id="132136" name="Freeform 40"/>
                  <p:cNvSpPr>
                    <a:spLocks/>
                  </p:cNvSpPr>
                  <p:nvPr/>
                </p:nvSpPr>
                <p:spPr bwMode="hidden">
                  <a:xfrm rot="18888116" flipH="1">
                    <a:off x="419" y="3271"/>
                    <a:ext cx="925" cy="489"/>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cs typeface="+mn-cs"/>
                    </a:endParaRPr>
                  </a:p>
                </p:txBody>
              </p:sp>
            </p:grpSp>
            <p:grpSp>
              <p:nvGrpSpPr>
                <p:cNvPr id="54316" name="Group 41"/>
                <p:cNvGrpSpPr>
                  <a:grpSpLocks/>
                </p:cNvGrpSpPr>
                <p:nvPr/>
              </p:nvGrpSpPr>
              <p:grpSpPr bwMode="auto">
                <a:xfrm>
                  <a:off x="3142" y="850"/>
                  <a:ext cx="966" cy="522"/>
                  <a:chOff x="-5" y="2196"/>
                  <a:chExt cx="2463" cy="1332"/>
                </a:xfrm>
              </p:grpSpPr>
              <p:sp>
                <p:nvSpPr>
                  <p:cNvPr id="132138" name="Freeform 42"/>
                  <p:cNvSpPr>
                    <a:spLocks/>
                  </p:cNvSpPr>
                  <p:nvPr/>
                </p:nvSpPr>
                <p:spPr bwMode="hidden">
                  <a:xfrm rot="19495919" flipH="1">
                    <a:off x="644" y="2196"/>
                    <a:ext cx="1809" cy="347"/>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cs typeface="+mn-cs"/>
                    </a:endParaRPr>
                  </a:p>
                </p:txBody>
              </p:sp>
              <p:sp>
                <p:nvSpPr>
                  <p:cNvPr id="132139" name="Freeform 43"/>
                  <p:cNvSpPr>
                    <a:spLocks/>
                  </p:cNvSpPr>
                  <p:nvPr/>
                </p:nvSpPr>
                <p:spPr bwMode="hidden">
                  <a:xfrm rot="19495919" flipH="1">
                    <a:off x="-6" y="2982"/>
                    <a:ext cx="971" cy="545"/>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cs typeface="+mn-cs"/>
                    </a:endParaRPr>
                  </a:p>
                </p:txBody>
              </p:sp>
            </p:grpSp>
            <p:grpSp>
              <p:nvGrpSpPr>
                <p:cNvPr id="54317" name="Group 44"/>
                <p:cNvGrpSpPr>
                  <a:grpSpLocks/>
                </p:cNvGrpSpPr>
                <p:nvPr/>
              </p:nvGrpSpPr>
              <p:grpSpPr bwMode="auto">
                <a:xfrm>
                  <a:off x="3124" y="777"/>
                  <a:ext cx="971" cy="417"/>
                  <a:chOff x="-52" y="2009"/>
                  <a:chExt cx="2477" cy="1064"/>
                </a:xfrm>
              </p:grpSpPr>
              <p:sp>
                <p:nvSpPr>
                  <p:cNvPr id="132141" name="Freeform 45"/>
                  <p:cNvSpPr>
                    <a:spLocks/>
                  </p:cNvSpPr>
                  <p:nvPr/>
                </p:nvSpPr>
                <p:spPr bwMode="hidden">
                  <a:xfrm rot="20017085" flipH="1">
                    <a:off x="689" y="2010"/>
                    <a:ext cx="1736" cy="303"/>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cs typeface="+mn-cs"/>
                    </a:endParaRPr>
                  </a:p>
                </p:txBody>
              </p:sp>
              <p:sp>
                <p:nvSpPr>
                  <p:cNvPr id="132142" name="Freeform 46"/>
                  <p:cNvSpPr>
                    <a:spLocks/>
                  </p:cNvSpPr>
                  <p:nvPr/>
                </p:nvSpPr>
                <p:spPr bwMode="hidden">
                  <a:xfrm rot="20017085" flipH="1">
                    <a:off x="-53" y="2598"/>
                    <a:ext cx="931" cy="470"/>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cs typeface="+mn-cs"/>
                    </a:endParaRPr>
                  </a:p>
                </p:txBody>
              </p:sp>
            </p:grpSp>
            <p:grpSp>
              <p:nvGrpSpPr>
                <p:cNvPr id="54318" name="Group 47"/>
                <p:cNvGrpSpPr>
                  <a:grpSpLocks/>
                </p:cNvGrpSpPr>
                <p:nvPr/>
              </p:nvGrpSpPr>
              <p:grpSpPr bwMode="auto">
                <a:xfrm>
                  <a:off x="3115" y="700"/>
                  <a:ext cx="969" cy="363"/>
                  <a:chOff x="-74" y="1813"/>
                  <a:chExt cx="2472" cy="927"/>
                </a:xfrm>
              </p:grpSpPr>
              <p:sp>
                <p:nvSpPr>
                  <p:cNvPr id="132144" name="Freeform 48"/>
                  <p:cNvSpPr>
                    <a:spLocks/>
                  </p:cNvSpPr>
                  <p:nvPr/>
                </p:nvSpPr>
                <p:spPr bwMode="hidden">
                  <a:xfrm rot="20519637" flipH="1">
                    <a:off x="721" y="1812"/>
                    <a:ext cx="1677" cy="331"/>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cs typeface="+mn-cs"/>
                    </a:endParaRPr>
                  </a:p>
                </p:txBody>
              </p:sp>
              <p:sp>
                <p:nvSpPr>
                  <p:cNvPr id="132145" name="Freeform 49"/>
                  <p:cNvSpPr>
                    <a:spLocks/>
                  </p:cNvSpPr>
                  <p:nvPr/>
                </p:nvSpPr>
                <p:spPr bwMode="hidden">
                  <a:xfrm rot="20519637" flipH="1">
                    <a:off x="-74" y="2212"/>
                    <a:ext cx="900" cy="523"/>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cs typeface="+mn-cs"/>
                    </a:endParaRPr>
                  </a:p>
                </p:txBody>
              </p:sp>
            </p:grpSp>
            <p:grpSp>
              <p:nvGrpSpPr>
                <p:cNvPr id="54319" name="Group 50"/>
                <p:cNvGrpSpPr>
                  <a:grpSpLocks/>
                </p:cNvGrpSpPr>
                <p:nvPr/>
              </p:nvGrpSpPr>
              <p:grpSpPr bwMode="auto">
                <a:xfrm>
                  <a:off x="3153" y="613"/>
                  <a:ext cx="918" cy="257"/>
                  <a:chOff x="22" y="1591"/>
                  <a:chExt cx="2342" cy="657"/>
                </a:xfrm>
              </p:grpSpPr>
              <p:sp>
                <p:nvSpPr>
                  <p:cNvPr id="132147" name="Freeform 51"/>
                  <p:cNvSpPr>
                    <a:spLocks/>
                  </p:cNvSpPr>
                  <p:nvPr/>
                </p:nvSpPr>
                <p:spPr bwMode="hidden">
                  <a:xfrm rot="21136207" flipH="1">
                    <a:off x="819" y="1586"/>
                    <a:ext cx="1544" cy="313"/>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cs typeface="+mn-cs"/>
                    </a:endParaRPr>
                  </a:p>
                </p:txBody>
              </p:sp>
              <p:sp>
                <p:nvSpPr>
                  <p:cNvPr id="132148" name="Freeform 52"/>
                  <p:cNvSpPr>
                    <a:spLocks/>
                  </p:cNvSpPr>
                  <p:nvPr/>
                </p:nvSpPr>
                <p:spPr bwMode="hidden">
                  <a:xfrm rot="21136207" flipH="1">
                    <a:off x="21" y="1757"/>
                    <a:ext cx="829" cy="490"/>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cs typeface="+mn-cs"/>
                    </a:endParaRPr>
                  </a:p>
                </p:txBody>
              </p:sp>
            </p:grpSp>
            <p:grpSp>
              <p:nvGrpSpPr>
                <p:cNvPr id="54320" name="Group 53"/>
                <p:cNvGrpSpPr>
                  <a:grpSpLocks/>
                </p:cNvGrpSpPr>
                <p:nvPr/>
              </p:nvGrpSpPr>
              <p:grpSpPr bwMode="auto">
                <a:xfrm>
                  <a:off x="3218" y="556"/>
                  <a:ext cx="843" cy="134"/>
                  <a:chOff x="189" y="1446"/>
                  <a:chExt cx="2150" cy="343"/>
                </a:xfrm>
              </p:grpSpPr>
              <p:sp>
                <p:nvSpPr>
                  <p:cNvPr id="132150" name="Freeform 54"/>
                  <p:cNvSpPr>
                    <a:spLocks/>
                  </p:cNvSpPr>
                  <p:nvPr/>
                </p:nvSpPr>
                <p:spPr bwMode="hidden">
                  <a:xfrm rot="84182" flipH="1">
                    <a:off x="935" y="1463"/>
                    <a:ext cx="1404" cy="220"/>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cs typeface="+mn-cs"/>
                    </a:endParaRPr>
                  </a:p>
                </p:txBody>
              </p:sp>
              <p:sp>
                <p:nvSpPr>
                  <p:cNvPr id="132151" name="Freeform 55"/>
                  <p:cNvSpPr>
                    <a:spLocks/>
                  </p:cNvSpPr>
                  <p:nvPr/>
                </p:nvSpPr>
                <p:spPr bwMode="hidden">
                  <a:xfrm rot="84182" flipH="1">
                    <a:off x="189" y="1441"/>
                    <a:ext cx="755" cy="348"/>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cs typeface="+mn-cs"/>
                    </a:endParaRPr>
                  </a:p>
                </p:txBody>
              </p:sp>
            </p:grpSp>
            <p:grpSp>
              <p:nvGrpSpPr>
                <p:cNvPr id="54321" name="Group 56"/>
                <p:cNvGrpSpPr>
                  <a:grpSpLocks/>
                </p:cNvGrpSpPr>
                <p:nvPr/>
              </p:nvGrpSpPr>
              <p:grpSpPr bwMode="auto">
                <a:xfrm>
                  <a:off x="3342" y="418"/>
                  <a:ext cx="737" cy="167"/>
                  <a:chOff x="505" y="1094"/>
                  <a:chExt cx="1879" cy="427"/>
                </a:xfrm>
              </p:grpSpPr>
              <p:sp>
                <p:nvSpPr>
                  <p:cNvPr id="132153" name="Freeform 57"/>
                  <p:cNvSpPr>
                    <a:spLocks/>
                  </p:cNvSpPr>
                  <p:nvPr/>
                </p:nvSpPr>
                <p:spPr bwMode="hidden">
                  <a:xfrm rot="802576" flipH="1">
                    <a:off x="1151" y="1306"/>
                    <a:ext cx="1234" cy="214"/>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cs typeface="+mn-cs"/>
                    </a:endParaRPr>
                  </a:p>
                </p:txBody>
              </p:sp>
              <p:sp>
                <p:nvSpPr>
                  <p:cNvPr id="132154" name="Freeform 58"/>
                  <p:cNvSpPr>
                    <a:spLocks/>
                  </p:cNvSpPr>
                  <p:nvPr/>
                </p:nvSpPr>
                <p:spPr bwMode="hidden">
                  <a:xfrm rot="802576" flipH="1">
                    <a:off x="505" y="1095"/>
                    <a:ext cx="662" cy="335"/>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a:noFill/>
                    <a:round/>
                    <a:headEnd/>
                    <a:tailEnd/>
                  </a:ln>
                  <a:effectLst/>
                </p:spPr>
                <p:txBody>
                  <a:bodyPr wrap="none" anchor="ctr"/>
                  <a:lstStyle/>
                  <a:p>
                    <a:pPr fontAlgn="auto">
                      <a:spcBef>
                        <a:spcPts val="0"/>
                      </a:spcBef>
                      <a:spcAft>
                        <a:spcPts val="0"/>
                      </a:spcAft>
                      <a:defRPr/>
                    </a:pPr>
                    <a:endParaRPr lang="ru-RU">
                      <a:latin typeface="+mn-lt"/>
                      <a:cs typeface="+mn-cs"/>
                    </a:endParaRPr>
                  </a:p>
                </p:txBody>
              </p:sp>
            </p:grpSp>
            <p:grpSp>
              <p:nvGrpSpPr>
                <p:cNvPr id="54322" name="Group 59"/>
                <p:cNvGrpSpPr>
                  <a:grpSpLocks/>
                </p:cNvGrpSpPr>
                <p:nvPr/>
              </p:nvGrpSpPr>
              <p:grpSpPr bwMode="auto">
                <a:xfrm>
                  <a:off x="3386" y="341"/>
                  <a:ext cx="725" cy="218"/>
                  <a:chOff x="616" y="899"/>
                  <a:chExt cx="1850" cy="554"/>
                </a:xfrm>
              </p:grpSpPr>
              <p:sp>
                <p:nvSpPr>
                  <p:cNvPr id="132156" name="Freeform 60"/>
                  <p:cNvSpPr>
                    <a:spLocks/>
                  </p:cNvSpPr>
                  <p:nvPr/>
                </p:nvSpPr>
                <p:spPr bwMode="hidden">
                  <a:xfrm rot="1277471" flipH="1">
                    <a:off x="1231" y="1237"/>
                    <a:ext cx="1235" cy="216"/>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cs typeface="+mn-cs"/>
                    </a:endParaRPr>
                  </a:p>
                </p:txBody>
              </p:sp>
              <p:sp>
                <p:nvSpPr>
                  <p:cNvPr id="132157" name="Freeform 61"/>
                  <p:cNvSpPr>
                    <a:spLocks/>
                  </p:cNvSpPr>
                  <p:nvPr/>
                </p:nvSpPr>
                <p:spPr bwMode="hidden">
                  <a:xfrm rot="1277471" flipH="1">
                    <a:off x="615" y="898"/>
                    <a:ext cx="662" cy="339"/>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a:noFill/>
                    <a:round/>
                    <a:headEnd/>
                    <a:tailEnd/>
                  </a:ln>
                  <a:effectLst/>
                </p:spPr>
                <p:txBody>
                  <a:bodyPr wrap="none" anchor="ctr"/>
                  <a:lstStyle/>
                  <a:p>
                    <a:pPr fontAlgn="auto">
                      <a:spcBef>
                        <a:spcPts val="0"/>
                      </a:spcBef>
                      <a:spcAft>
                        <a:spcPts val="0"/>
                      </a:spcAft>
                      <a:defRPr/>
                    </a:pPr>
                    <a:endParaRPr lang="ru-RU">
                      <a:latin typeface="+mn-lt"/>
                      <a:cs typeface="+mn-cs"/>
                    </a:endParaRPr>
                  </a:p>
                </p:txBody>
              </p:sp>
            </p:grpSp>
            <p:grpSp>
              <p:nvGrpSpPr>
                <p:cNvPr id="54323" name="Group 62"/>
                <p:cNvGrpSpPr>
                  <a:grpSpLocks/>
                </p:cNvGrpSpPr>
                <p:nvPr/>
              </p:nvGrpSpPr>
              <p:grpSpPr bwMode="auto">
                <a:xfrm>
                  <a:off x="3472" y="231"/>
                  <a:ext cx="693" cy="291"/>
                  <a:chOff x="3472" y="231"/>
                  <a:chExt cx="693" cy="291"/>
                </a:xfrm>
              </p:grpSpPr>
              <p:sp>
                <p:nvSpPr>
                  <p:cNvPr id="132159" name="Freeform 63"/>
                  <p:cNvSpPr>
                    <a:spLocks/>
                  </p:cNvSpPr>
                  <p:nvPr/>
                </p:nvSpPr>
                <p:spPr bwMode="hidden">
                  <a:xfrm rot="2028410" flipH="1">
                    <a:off x="3679" y="438"/>
                    <a:ext cx="484" cy="84"/>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cs typeface="+mn-cs"/>
                    </a:endParaRPr>
                  </a:p>
                </p:txBody>
              </p:sp>
              <p:sp>
                <p:nvSpPr>
                  <p:cNvPr id="132160" name="Freeform 64"/>
                  <p:cNvSpPr>
                    <a:spLocks/>
                  </p:cNvSpPr>
                  <p:nvPr/>
                </p:nvSpPr>
                <p:spPr bwMode="hidden">
                  <a:xfrm rot="2028410" flipH="1">
                    <a:off x="3472" y="229"/>
                    <a:ext cx="260" cy="132"/>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a:noFill/>
                    <a:round/>
                    <a:headEnd/>
                    <a:tailEnd/>
                  </a:ln>
                  <a:effectLst/>
                </p:spPr>
                <p:txBody>
                  <a:bodyPr wrap="none" anchor="ctr"/>
                  <a:lstStyle/>
                  <a:p>
                    <a:pPr fontAlgn="auto">
                      <a:spcBef>
                        <a:spcPts val="0"/>
                      </a:spcBef>
                      <a:spcAft>
                        <a:spcPts val="0"/>
                      </a:spcAft>
                      <a:defRPr/>
                    </a:pPr>
                    <a:endParaRPr lang="ru-RU">
                      <a:latin typeface="+mn-lt"/>
                      <a:cs typeface="+mn-cs"/>
                    </a:endParaRPr>
                  </a:p>
                </p:txBody>
              </p:sp>
            </p:grpSp>
            <p:grpSp>
              <p:nvGrpSpPr>
                <p:cNvPr id="54324" name="Group 65"/>
                <p:cNvGrpSpPr>
                  <a:grpSpLocks/>
                </p:cNvGrpSpPr>
                <p:nvPr/>
              </p:nvGrpSpPr>
              <p:grpSpPr bwMode="auto">
                <a:xfrm>
                  <a:off x="3554" y="118"/>
                  <a:ext cx="664" cy="349"/>
                  <a:chOff x="3554" y="118"/>
                  <a:chExt cx="664" cy="349"/>
                </a:xfrm>
              </p:grpSpPr>
              <p:sp>
                <p:nvSpPr>
                  <p:cNvPr id="132162" name="Freeform 66"/>
                  <p:cNvSpPr>
                    <a:spLocks/>
                  </p:cNvSpPr>
                  <p:nvPr/>
                </p:nvSpPr>
                <p:spPr bwMode="hidden">
                  <a:xfrm rot="2664424" flipH="1">
                    <a:off x="3728" y="383"/>
                    <a:ext cx="490" cy="84"/>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cs typeface="+mn-cs"/>
                    </a:endParaRPr>
                  </a:p>
                </p:txBody>
              </p:sp>
              <p:sp>
                <p:nvSpPr>
                  <p:cNvPr id="132163" name="Freeform 67"/>
                  <p:cNvSpPr>
                    <a:spLocks/>
                  </p:cNvSpPr>
                  <p:nvPr/>
                </p:nvSpPr>
                <p:spPr bwMode="hidden">
                  <a:xfrm rot="2664424" flipH="1">
                    <a:off x="3554" y="118"/>
                    <a:ext cx="263" cy="132"/>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a:noFill/>
                    <a:round/>
                    <a:headEnd/>
                    <a:tailEnd/>
                  </a:ln>
                  <a:effectLst/>
                </p:spPr>
                <p:txBody>
                  <a:bodyPr wrap="none" anchor="ctr"/>
                  <a:lstStyle/>
                  <a:p>
                    <a:pPr fontAlgn="auto">
                      <a:spcBef>
                        <a:spcPts val="0"/>
                      </a:spcBef>
                      <a:spcAft>
                        <a:spcPts val="0"/>
                      </a:spcAft>
                      <a:defRPr/>
                    </a:pPr>
                    <a:endParaRPr lang="ru-RU">
                      <a:latin typeface="+mn-lt"/>
                      <a:cs typeface="+mn-cs"/>
                    </a:endParaRPr>
                  </a:p>
                </p:txBody>
              </p:sp>
            </p:grpSp>
            <p:grpSp>
              <p:nvGrpSpPr>
                <p:cNvPr id="54325" name="Group 68"/>
                <p:cNvGrpSpPr>
                  <a:grpSpLocks/>
                </p:cNvGrpSpPr>
                <p:nvPr/>
              </p:nvGrpSpPr>
              <p:grpSpPr bwMode="auto">
                <a:xfrm>
                  <a:off x="3784" y="30"/>
                  <a:ext cx="305" cy="593"/>
                  <a:chOff x="1633" y="104"/>
                  <a:chExt cx="778" cy="1512"/>
                </a:xfrm>
              </p:grpSpPr>
              <p:sp>
                <p:nvSpPr>
                  <p:cNvPr id="132165" name="Freeform 69"/>
                  <p:cNvSpPr>
                    <a:spLocks/>
                  </p:cNvSpPr>
                  <p:nvPr/>
                </p:nvSpPr>
                <p:spPr bwMode="hidden">
                  <a:xfrm rot="3473776" flipH="1">
                    <a:off x="1752" y="958"/>
                    <a:ext cx="1101" cy="217"/>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cs typeface="+mn-cs"/>
                    </a:endParaRPr>
                  </a:p>
                </p:txBody>
              </p:sp>
              <p:sp>
                <p:nvSpPr>
                  <p:cNvPr id="132166" name="Freeform 70"/>
                  <p:cNvSpPr>
                    <a:spLocks/>
                  </p:cNvSpPr>
                  <p:nvPr/>
                </p:nvSpPr>
                <p:spPr bwMode="hidden">
                  <a:xfrm rot="3473776" flipH="1">
                    <a:off x="1505" y="231"/>
                    <a:ext cx="591" cy="337"/>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a:noFill/>
                    <a:round/>
                    <a:headEnd/>
                    <a:tailEnd/>
                  </a:ln>
                  <a:effectLst/>
                </p:spPr>
                <p:txBody>
                  <a:bodyPr wrap="none" anchor="ctr"/>
                  <a:lstStyle/>
                  <a:p>
                    <a:pPr fontAlgn="auto">
                      <a:spcBef>
                        <a:spcPts val="0"/>
                      </a:spcBef>
                      <a:spcAft>
                        <a:spcPts val="0"/>
                      </a:spcAft>
                      <a:defRPr/>
                    </a:pPr>
                    <a:endParaRPr lang="ru-RU">
                      <a:latin typeface="+mn-lt"/>
                      <a:cs typeface="+mn-cs"/>
                    </a:endParaRPr>
                  </a:p>
                </p:txBody>
              </p:sp>
            </p:grpSp>
            <p:grpSp>
              <p:nvGrpSpPr>
                <p:cNvPr id="54326" name="Group 71"/>
                <p:cNvGrpSpPr>
                  <a:grpSpLocks/>
                </p:cNvGrpSpPr>
                <p:nvPr/>
              </p:nvGrpSpPr>
              <p:grpSpPr bwMode="auto">
                <a:xfrm>
                  <a:off x="3903" y="0"/>
                  <a:ext cx="248" cy="601"/>
                  <a:chOff x="1935" y="28"/>
                  <a:chExt cx="634" cy="1534"/>
                </a:xfrm>
              </p:grpSpPr>
              <p:sp>
                <p:nvSpPr>
                  <p:cNvPr id="132168" name="Freeform 72"/>
                  <p:cNvSpPr>
                    <a:spLocks/>
                  </p:cNvSpPr>
                  <p:nvPr/>
                </p:nvSpPr>
                <p:spPr bwMode="hidden">
                  <a:xfrm rot="4126480" flipH="1">
                    <a:off x="1934" y="922"/>
                    <a:ext cx="1055" cy="214"/>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cs typeface="+mn-cs"/>
                    </a:endParaRPr>
                  </a:p>
                </p:txBody>
              </p:sp>
              <p:sp>
                <p:nvSpPr>
                  <p:cNvPr id="132169" name="Freeform 73"/>
                  <p:cNvSpPr>
                    <a:spLocks/>
                  </p:cNvSpPr>
                  <p:nvPr/>
                </p:nvSpPr>
                <p:spPr bwMode="hidden">
                  <a:xfrm rot="4126480" flipH="1">
                    <a:off x="1820" y="144"/>
                    <a:ext cx="570" cy="338"/>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a:noFill/>
                    <a:round/>
                    <a:headEnd/>
                    <a:tailEnd/>
                  </a:ln>
                  <a:effectLst/>
                </p:spPr>
                <p:txBody>
                  <a:bodyPr wrap="none" anchor="ctr"/>
                  <a:lstStyle/>
                  <a:p>
                    <a:pPr fontAlgn="auto">
                      <a:spcBef>
                        <a:spcPts val="0"/>
                      </a:spcBef>
                      <a:spcAft>
                        <a:spcPts val="0"/>
                      </a:spcAft>
                      <a:defRPr/>
                    </a:pPr>
                    <a:endParaRPr lang="ru-RU">
                      <a:latin typeface="+mn-lt"/>
                      <a:cs typeface="+mn-cs"/>
                    </a:endParaRPr>
                  </a:p>
                </p:txBody>
              </p:sp>
            </p:grpSp>
            <p:grpSp>
              <p:nvGrpSpPr>
                <p:cNvPr id="54327" name="Group 74"/>
                <p:cNvGrpSpPr>
                  <a:grpSpLocks/>
                </p:cNvGrpSpPr>
                <p:nvPr/>
              </p:nvGrpSpPr>
              <p:grpSpPr bwMode="auto">
                <a:xfrm>
                  <a:off x="4251" y="252"/>
                  <a:ext cx="723" cy="222"/>
                  <a:chOff x="2822" y="672"/>
                  <a:chExt cx="1845" cy="566"/>
                </a:xfrm>
              </p:grpSpPr>
              <p:sp>
                <p:nvSpPr>
                  <p:cNvPr id="132171" name="Freeform 75"/>
                  <p:cNvSpPr>
                    <a:spLocks/>
                  </p:cNvSpPr>
                  <p:nvPr/>
                </p:nvSpPr>
                <p:spPr bwMode="hidden">
                  <a:xfrm rot="-1325434">
                    <a:off x="2817" y="1022"/>
                    <a:ext cx="1232" cy="216"/>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cs typeface="+mn-cs"/>
                    </a:endParaRPr>
                  </a:p>
                </p:txBody>
              </p:sp>
              <p:sp>
                <p:nvSpPr>
                  <p:cNvPr id="132172" name="Freeform 76"/>
                  <p:cNvSpPr>
                    <a:spLocks/>
                  </p:cNvSpPr>
                  <p:nvPr/>
                </p:nvSpPr>
                <p:spPr bwMode="hidden">
                  <a:xfrm rot="-1325434">
                    <a:off x="4003" y="673"/>
                    <a:ext cx="659" cy="337"/>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a:effectLst/>
                </p:spPr>
                <p:txBody>
                  <a:bodyPr wrap="none" anchor="ctr"/>
                  <a:lstStyle/>
                  <a:p>
                    <a:pPr fontAlgn="auto">
                      <a:spcBef>
                        <a:spcPts val="0"/>
                      </a:spcBef>
                      <a:spcAft>
                        <a:spcPts val="0"/>
                      </a:spcAft>
                      <a:defRPr/>
                    </a:pPr>
                    <a:endParaRPr lang="ru-RU">
                      <a:latin typeface="+mn-lt"/>
                      <a:cs typeface="+mn-cs"/>
                    </a:endParaRPr>
                  </a:p>
                </p:txBody>
              </p:sp>
            </p:grpSp>
            <p:grpSp>
              <p:nvGrpSpPr>
                <p:cNvPr id="54328" name="Group 77"/>
                <p:cNvGrpSpPr>
                  <a:grpSpLocks/>
                </p:cNvGrpSpPr>
                <p:nvPr/>
              </p:nvGrpSpPr>
              <p:grpSpPr bwMode="auto">
                <a:xfrm>
                  <a:off x="4196" y="163"/>
                  <a:ext cx="699" cy="282"/>
                  <a:chOff x="2683" y="445"/>
                  <a:chExt cx="1781" cy="717"/>
                </a:xfrm>
              </p:grpSpPr>
              <p:sp>
                <p:nvSpPr>
                  <p:cNvPr id="132174" name="Freeform 78"/>
                  <p:cNvSpPr>
                    <a:spLocks/>
                  </p:cNvSpPr>
                  <p:nvPr/>
                </p:nvSpPr>
                <p:spPr bwMode="hidden">
                  <a:xfrm rot="-1921064">
                    <a:off x="2682" y="946"/>
                    <a:ext cx="1230" cy="216"/>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cs typeface="+mn-cs"/>
                    </a:endParaRPr>
                  </a:p>
                </p:txBody>
              </p:sp>
              <p:sp>
                <p:nvSpPr>
                  <p:cNvPr id="132175" name="Freeform 79"/>
                  <p:cNvSpPr>
                    <a:spLocks/>
                  </p:cNvSpPr>
                  <p:nvPr/>
                </p:nvSpPr>
                <p:spPr bwMode="hidden">
                  <a:xfrm rot="-1921064">
                    <a:off x="3801" y="444"/>
                    <a:ext cx="658" cy="339"/>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a:effectLst/>
                </p:spPr>
                <p:txBody>
                  <a:bodyPr wrap="none" anchor="ctr"/>
                  <a:lstStyle/>
                  <a:p>
                    <a:pPr fontAlgn="auto">
                      <a:spcBef>
                        <a:spcPts val="0"/>
                      </a:spcBef>
                      <a:spcAft>
                        <a:spcPts val="0"/>
                      </a:spcAft>
                      <a:defRPr/>
                    </a:pPr>
                    <a:endParaRPr lang="ru-RU">
                      <a:latin typeface="+mn-lt"/>
                      <a:cs typeface="+mn-cs"/>
                    </a:endParaRPr>
                  </a:p>
                </p:txBody>
              </p:sp>
            </p:grpSp>
            <p:sp>
              <p:nvSpPr>
                <p:cNvPr id="132176" name="Freeform 80"/>
                <p:cNvSpPr>
                  <a:spLocks/>
                </p:cNvSpPr>
                <p:nvPr/>
              </p:nvSpPr>
              <p:spPr bwMode="hidden">
                <a:xfrm rot="4578755" flipH="1">
                  <a:off x="3968" y="372"/>
                  <a:ext cx="403" cy="57"/>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a:noFill/>
                  <a:round/>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132177" name="Freeform 81"/>
                <p:cNvSpPr>
                  <a:spLocks/>
                </p:cNvSpPr>
                <p:nvPr/>
              </p:nvSpPr>
              <p:spPr bwMode="hidden">
                <a:xfrm rot="4578755" flipH="1">
                  <a:off x="3977" y="77"/>
                  <a:ext cx="216" cy="91"/>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a:noFill/>
                  <a:round/>
                  <a:headEnd/>
                  <a:tailEnd/>
                </a:ln>
                <a:effectLst/>
              </p:spPr>
              <p:txBody>
                <a:bodyPr wrap="none" anchor="ctr"/>
                <a:lstStyle/>
                <a:p>
                  <a:pPr fontAlgn="auto">
                    <a:spcBef>
                      <a:spcPts val="0"/>
                    </a:spcBef>
                    <a:spcAft>
                      <a:spcPts val="0"/>
                    </a:spcAft>
                    <a:defRPr/>
                  </a:pPr>
                  <a:endParaRPr lang="ru-RU">
                    <a:latin typeface="+mn-lt"/>
                    <a:cs typeface="+mn-cs"/>
                  </a:endParaRPr>
                </a:p>
              </p:txBody>
            </p:sp>
            <p:grpSp>
              <p:nvGrpSpPr>
                <p:cNvPr id="54331" name="Group 82"/>
                <p:cNvGrpSpPr>
                  <a:grpSpLocks/>
                </p:cNvGrpSpPr>
                <p:nvPr/>
              </p:nvGrpSpPr>
              <p:grpSpPr bwMode="auto">
                <a:xfrm>
                  <a:off x="4242" y="5"/>
                  <a:ext cx="251" cy="596"/>
                  <a:chOff x="2800" y="41"/>
                  <a:chExt cx="640" cy="1520"/>
                </a:xfrm>
              </p:grpSpPr>
              <p:sp>
                <p:nvSpPr>
                  <p:cNvPr id="132179" name="Freeform 83"/>
                  <p:cNvSpPr>
                    <a:spLocks/>
                  </p:cNvSpPr>
                  <p:nvPr/>
                </p:nvSpPr>
                <p:spPr bwMode="hidden">
                  <a:xfrm rot="-3857755">
                    <a:off x="2364" y="934"/>
                    <a:ext cx="1058" cy="186"/>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cs typeface="+mn-cs"/>
                    </a:endParaRPr>
                  </a:p>
                </p:txBody>
              </p:sp>
              <p:sp>
                <p:nvSpPr>
                  <p:cNvPr id="132180" name="Freeform 84"/>
                  <p:cNvSpPr>
                    <a:spLocks/>
                  </p:cNvSpPr>
                  <p:nvPr/>
                </p:nvSpPr>
                <p:spPr bwMode="hidden">
                  <a:xfrm rot="-3857755">
                    <a:off x="3013" y="180"/>
                    <a:ext cx="566" cy="288"/>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a:effectLst/>
                </p:spPr>
                <p:txBody>
                  <a:bodyPr wrap="none" anchor="ctr"/>
                  <a:lstStyle/>
                  <a:p>
                    <a:pPr fontAlgn="auto">
                      <a:spcBef>
                        <a:spcPts val="0"/>
                      </a:spcBef>
                      <a:spcAft>
                        <a:spcPts val="0"/>
                      </a:spcAft>
                      <a:defRPr/>
                    </a:pPr>
                    <a:endParaRPr lang="ru-RU">
                      <a:latin typeface="+mn-lt"/>
                      <a:cs typeface="+mn-cs"/>
                    </a:endParaRPr>
                  </a:p>
                </p:txBody>
              </p:sp>
            </p:grpSp>
            <p:grpSp>
              <p:nvGrpSpPr>
                <p:cNvPr id="54332" name="Group 85"/>
                <p:cNvGrpSpPr>
                  <a:grpSpLocks/>
                </p:cNvGrpSpPr>
                <p:nvPr/>
              </p:nvGrpSpPr>
              <p:grpSpPr bwMode="auto">
                <a:xfrm>
                  <a:off x="4295" y="53"/>
                  <a:ext cx="398" cy="574"/>
                  <a:chOff x="2934" y="163"/>
                  <a:chExt cx="1017" cy="1464"/>
                </a:xfrm>
              </p:grpSpPr>
              <p:sp>
                <p:nvSpPr>
                  <p:cNvPr id="132182" name="Freeform 86"/>
                  <p:cNvSpPr>
                    <a:spLocks/>
                  </p:cNvSpPr>
                  <p:nvPr/>
                </p:nvSpPr>
                <p:spPr bwMode="hidden">
                  <a:xfrm rot="-2777260">
                    <a:off x="2493" y="915"/>
                    <a:ext cx="1154" cy="270"/>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cs typeface="+mn-cs"/>
                    </a:endParaRPr>
                  </a:p>
                </p:txBody>
              </p:sp>
              <p:sp>
                <p:nvSpPr>
                  <p:cNvPr id="132183" name="Freeform 87"/>
                  <p:cNvSpPr>
                    <a:spLocks/>
                  </p:cNvSpPr>
                  <p:nvPr/>
                </p:nvSpPr>
                <p:spPr bwMode="hidden">
                  <a:xfrm rot="-2777260">
                    <a:off x="3431" y="262"/>
                    <a:ext cx="619" cy="422"/>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a:effectLst/>
                </p:spPr>
                <p:txBody>
                  <a:bodyPr wrap="none" anchor="ctr"/>
                  <a:lstStyle/>
                  <a:p>
                    <a:pPr fontAlgn="auto">
                      <a:spcBef>
                        <a:spcPts val="0"/>
                      </a:spcBef>
                      <a:spcAft>
                        <a:spcPts val="0"/>
                      </a:spcAft>
                      <a:defRPr/>
                    </a:pPr>
                    <a:endParaRPr lang="ru-RU">
                      <a:latin typeface="+mn-lt"/>
                      <a:cs typeface="+mn-cs"/>
                    </a:endParaRPr>
                  </a:p>
                </p:txBody>
              </p:sp>
            </p:grpSp>
            <p:grpSp>
              <p:nvGrpSpPr>
                <p:cNvPr id="54333" name="Group 88"/>
                <p:cNvGrpSpPr>
                  <a:grpSpLocks/>
                </p:cNvGrpSpPr>
                <p:nvPr/>
              </p:nvGrpSpPr>
              <p:grpSpPr bwMode="auto">
                <a:xfrm>
                  <a:off x="4215" y="2"/>
                  <a:ext cx="95" cy="567"/>
                  <a:chOff x="2730" y="32"/>
                  <a:chExt cx="243" cy="1448"/>
                </a:xfrm>
              </p:grpSpPr>
              <p:sp>
                <p:nvSpPr>
                  <p:cNvPr id="132185" name="Freeform 89"/>
                  <p:cNvSpPr>
                    <a:spLocks/>
                  </p:cNvSpPr>
                  <p:nvPr/>
                </p:nvSpPr>
                <p:spPr bwMode="hidden">
                  <a:xfrm rot="-4903748">
                    <a:off x="2297" y="959"/>
                    <a:ext cx="954" cy="87"/>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cs typeface="+mn-cs"/>
                    </a:endParaRPr>
                  </a:p>
                </p:txBody>
              </p:sp>
              <p:sp>
                <p:nvSpPr>
                  <p:cNvPr id="132186" name="Freeform 90"/>
                  <p:cNvSpPr>
                    <a:spLocks/>
                  </p:cNvSpPr>
                  <p:nvPr/>
                </p:nvSpPr>
                <p:spPr bwMode="hidden">
                  <a:xfrm rot="-4903748">
                    <a:off x="2650" y="222"/>
                    <a:ext cx="511" cy="133"/>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a:effectLst/>
                </p:spPr>
                <p:txBody>
                  <a:bodyPr wrap="none" anchor="ctr"/>
                  <a:lstStyle/>
                  <a:p>
                    <a:pPr fontAlgn="auto">
                      <a:spcBef>
                        <a:spcPts val="0"/>
                      </a:spcBef>
                      <a:spcAft>
                        <a:spcPts val="0"/>
                      </a:spcAft>
                      <a:defRPr/>
                    </a:pPr>
                    <a:endParaRPr lang="ru-RU">
                      <a:latin typeface="+mn-lt"/>
                      <a:cs typeface="+mn-cs"/>
                    </a:endParaRPr>
                  </a:p>
                </p:txBody>
              </p:sp>
            </p:grpSp>
            <p:grpSp>
              <p:nvGrpSpPr>
                <p:cNvPr id="54334" name="Group 91"/>
                <p:cNvGrpSpPr>
                  <a:grpSpLocks/>
                </p:cNvGrpSpPr>
                <p:nvPr/>
              </p:nvGrpSpPr>
              <p:grpSpPr bwMode="auto">
                <a:xfrm>
                  <a:off x="3514" y="683"/>
                  <a:ext cx="425" cy="960"/>
                  <a:chOff x="943" y="1769"/>
                  <a:chExt cx="1085" cy="2450"/>
                </a:xfrm>
              </p:grpSpPr>
              <p:sp>
                <p:nvSpPr>
                  <p:cNvPr id="132188" name="Freeform 92"/>
                  <p:cNvSpPr>
                    <a:spLocks/>
                  </p:cNvSpPr>
                  <p:nvPr/>
                </p:nvSpPr>
                <p:spPr bwMode="hidden">
                  <a:xfrm rot="18335692" flipH="1">
                    <a:off x="1009" y="2474"/>
                    <a:ext cx="1724" cy="313"/>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cs typeface="+mn-cs"/>
                    </a:endParaRPr>
                  </a:p>
                </p:txBody>
              </p:sp>
              <p:sp>
                <p:nvSpPr>
                  <p:cNvPr id="132189" name="Freeform 93"/>
                  <p:cNvSpPr>
                    <a:spLocks/>
                  </p:cNvSpPr>
                  <p:nvPr/>
                </p:nvSpPr>
                <p:spPr bwMode="hidden">
                  <a:xfrm rot="18335692" flipH="1">
                    <a:off x="725" y="3506"/>
                    <a:ext cx="925" cy="489"/>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cs typeface="+mn-cs"/>
                    </a:endParaRPr>
                  </a:p>
                </p:txBody>
              </p:sp>
            </p:grpSp>
            <p:grpSp>
              <p:nvGrpSpPr>
                <p:cNvPr id="54335" name="Group 94"/>
                <p:cNvGrpSpPr>
                  <a:grpSpLocks/>
                </p:cNvGrpSpPr>
                <p:nvPr/>
              </p:nvGrpSpPr>
              <p:grpSpPr bwMode="auto">
                <a:xfrm>
                  <a:off x="3715" y="748"/>
                  <a:ext cx="300" cy="930"/>
                  <a:chOff x="1455" y="1936"/>
                  <a:chExt cx="766" cy="2373"/>
                </a:xfrm>
              </p:grpSpPr>
              <p:sp>
                <p:nvSpPr>
                  <p:cNvPr id="132191" name="Freeform 95"/>
                  <p:cNvSpPr>
                    <a:spLocks/>
                  </p:cNvSpPr>
                  <p:nvPr/>
                </p:nvSpPr>
                <p:spPr bwMode="hidden">
                  <a:xfrm rot="17542885" flipH="1">
                    <a:off x="1268" y="2577"/>
                    <a:ext cx="1594" cy="313"/>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cs typeface="+mn-cs"/>
                    </a:endParaRPr>
                  </a:p>
                </p:txBody>
              </p:sp>
              <p:sp>
                <p:nvSpPr>
                  <p:cNvPr id="132192" name="Freeform 96"/>
                  <p:cNvSpPr>
                    <a:spLocks/>
                  </p:cNvSpPr>
                  <p:nvPr/>
                </p:nvSpPr>
                <p:spPr bwMode="hidden">
                  <a:xfrm rot="17542885" flipH="1">
                    <a:off x="1275" y="3634"/>
                    <a:ext cx="851" cy="489"/>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cs typeface="+mn-cs"/>
                    </a:endParaRPr>
                  </a:p>
                </p:txBody>
              </p:sp>
            </p:grpSp>
            <p:grpSp>
              <p:nvGrpSpPr>
                <p:cNvPr id="54336" name="Group 97"/>
                <p:cNvGrpSpPr>
                  <a:grpSpLocks/>
                </p:cNvGrpSpPr>
                <p:nvPr/>
              </p:nvGrpSpPr>
              <p:grpSpPr bwMode="auto">
                <a:xfrm rot="88588">
                  <a:off x="3923" y="769"/>
                  <a:ext cx="180" cy="913"/>
                  <a:chOff x="1956" y="1990"/>
                  <a:chExt cx="492" cy="2604"/>
                </a:xfrm>
              </p:grpSpPr>
              <p:sp>
                <p:nvSpPr>
                  <p:cNvPr id="132194" name="Freeform 98"/>
                  <p:cNvSpPr>
                    <a:spLocks/>
                  </p:cNvSpPr>
                  <p:nvPr/>
                </p:nvSpPr>
                <p:spPr bwMode="hidden">
                  <a:xfrm rot="16782062" flipH="1">
                    <a:off x="1435" y="2689"/>
                    <a:ext cx="1712" cy="302"/>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cs typeface="+mn-cs"/>
                    </a:endParaRPr>
                  </a:p>
                </p:txBody>
              </p:sp>
              <p:sp>
                <p:nvSpPr>
                  <p:cNvPr id="132195" name="Freeform 99"/>
                  <p:cNvSpPr>
                    <a:spLocks/>
                  </p:cNvSpPr>
                  <p:nvPr/>
                </p:nvSpPr>
                <p:spPr bwMode="hidden">
                  <a:xfrm rot="16782062" flipH="1">
                    <a:off x="1727" y="3894"/>
                    <a:ext cx="917" cy="471"/>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cs typeface="+mn-cs"/>
                    </a:endParaRPr>
                  </a:p>
                </p:txBody>
              </p:sp>
            </p:grpSp>
            <p:grpSp>
              <p:nvGrpSpPr>
                <p:cNvPr id="54337" name="Group 100"/>
                <p:cNvGrpSpPr>
                  <a:grpSpLocks/>
                </p:cNvGrpSpPr>
                <p:nvPr/>
              </p:nvGrpSpPr>
              <p:grpSpPr bwMode="auto">
                <a:xfrm>
                  <a:off x="4451" y="662"/>
                  <a:ext cx="442" cy="951"/>
                  <a:chOff x="3334" y="1717"/>
                  <a:chExt cx="1125" cy="2426"/>
                </a:xfrm>
              </p:grpSpPr>
              <p:sp>
                <p:nvSpPr>
                  <p:cNvPr id="132197" name="Freeform 101"/>
                  <p:cNvSpPr>
                    <a:spLocks/>
                  </p:cNvSpPr>
                  <p:nvPr/>
                </p:nvSpPr>
                <p:spPr bwMode="hidden">
                  <a:xfrm rot="3144576">
                    <a:off x="2627" y="2423"/>
                    <a:ext cx="1723" cy="312"/>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a:noFill/>
                    <a:round/>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132198" name="Freeform 102"/>
                  <p:cNvSpPr>
                    <a:spLocks/>
                  </p:cNvSpPr>
                  <p:nvPr/>
                </p:nvSpPr>
                <p:spPr bwMode="hidden">
                  <a:xfrm rot="3144576">
                    <a:off x="3752" y="3435"/>
                    <a:ext cx="925" cy="491"/>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cs typeface="+mn-cs"/>
                    </a:endParaRPr>
                  </a:p>
                </p:txBody>
              </p:sp>
            </p:grpSp>
            <p:grpSp>
              <p:nvGrpSpPr>
                <p:cNvPr id="54338" name="Group 103"/>
                <p:cNvGrpSpPr>
                  <a:grpSpLocks/>
                </p:cNvGrpSpPr>
                <p:nvPr/>
              </p:nvGrpSpPr>
              <p:grpSpPr bwMode="auto">
                <a:xfrm>
                  <a:off x="4391" y="721"/>
                  <a:ext cx="347" cy="951"/>
                  <a:chOff x="3181" y="1866"/>
                  <a:chExt cx="883" cy="2426"/>
                </a:xfrm>
              </p:grpSpPr>
              <p:sp>
                <p:nvSpPr>
                  <p:cNvPr id="132200" name="Freeform 104"/>
                  <p:cNvSpPr>
                    <a:spLocks/>
                  </p:cNvSpPr>
                  <p:nvPr/>
                </p:nvSpPr>
                <p:spPr bwMode="hidden">
                  <a:xfrm rot="3745735">
                    <a:off x="2506" y="2536"/>
                    <a:ext cx="1649" cy="299"/>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a:noFill/>
                    <a:round/>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132201" name="Freeform 105"/>
                  <p:cNvSpPr>
                    <a:spLocks/>
                  </p:cNvSpPr>
                  <p:nvPr/>
                </p:nvSpPr>
                <p:spPr bwMode="hidden">
                  <a:xfrm rot="3745735">
                    <a:off x="3387" y="3610"/>
                    <a:ext cx="885" cy="469"/>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cs typeface="+mn-cs"/>
                    </a:endParaRPr>
                  </a:p>
                </p:txBody>
              </p:sp>
            </p:grpSp>
            <p:grpSp>
              <p:nvGrpSpPr>
                <p:cNvPr id="54339" name="Group 106"/>
                <p:cNvGrpSpPr>
                  <a:grpSpLocks/>
                </p:cNvGrpSpPr>
                <p:nvPr/>
              </p:nvGrpSpPr>
              <p:grpSpPr bwMode="auto">
                <a:xfrm>
                  <a:off x="4323" y="767"/>
                  <a:ext cx="243" cy="935"/>
                  <a:chOff x="3006" y="1983"/>
                  <a:chExt cx="619" cy="2386"/>
                </a:xfrm>
              </p:grpSpPr>
              <p:sp>
                <p:nvSpPr>
                  <p:cNvPr id="132203" name="Freeform 107"/>
                  <p:cNvSpPr>
                    <a:spLocks/>
                  </p:cNvSpPr>
                  <p:nvPr/>
                </p:nvSpPr>
                <p:spPr bwMode="hidden">
                  <a:xfrm rot="4286818">
                    <a:off x="2328" y="2656"/>
                    <a:ext cx="1600" cy="244"/>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a:noFill/>
                    <a:round/>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132204" name="Freeform 108"/>
                  <p:cNvSpPr>
                    <a:spLocks/>
                  </p:cNvSpPr>
                  <p:nvPr/>
                </p:nvSpPr>
                <p:spPr bwMode="hidden">
                  <a:xfrm rot="4286818">
                    <a:off x="3001" y="3741"/>
                    <a:ext cx="860" cy="386"/>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a:noFill/>
                    <a:round/>
                    <a:headEnd/>
                    <a:tailEnd/>
                  </a:ln>
                  <a:effectLst/>
                </p:spPr>
                <p:txBody>
                  <a:bodyPr wrap="none" anchor="ctr"/>
                  <a:lstStyle/>
                  <a:p>
                    <a:pPr fontAlgn="auto">
                      <a:spcBef>
                        <a:spcPts val="0"/>
                      </a:spcBef>
                      <a:spcAft>
                        <a:spcPts val="0"/>
                      </a:spcAft>
                      <a:defRPr/>
                    </a:pPr>
                    <a:endParaRPr lang="ru-RU">
                      <a:latin typeface="+mn-lt"/>
                      <a:cs typeface="+mn-cs"/>
                    </a:endParaRPr>
                  </a:p>
                </p:txBody>
              </p:sp>
            </p:grpSp>
            <p:grpSp>
              <p:nvGrpSpPr>
                <p:cNvPr id="54340" name="Group 109"/>
                <p:cNvGrpSpPr>
                  <a:grpSpLocks/>
                </p:cNvGrpSpPr>
                <p:nvPr/>
              </p:nvGrpSpPr>
              <p:grpSpPr bwMode="auto">
                <a:xfrm>
                  <a:off x="4249" y="813"/>
                  <a:ext cx="159" cy="870"/>
                  <a:chOff x="2819" y="2101"/>
                  <a:chExt cx="405" cy="2219"/>
                </a:xfrm>
              </p:grpSpPr>
              <p:sp>
                <p:nvSpPr>
                  <p:cNvPr id="132206" name="Freeform 110"/>
                  <p:cNvSpPr>
                    <a:spLocks/>
                  </p:cNvSpPr>
                  <p:nvPr/>
                </p:nvSpPr>
                <p:spPr bwMode="hidden">
                  <a:xfrm rot="4898956">
                    <a:off x="2210" y="2709"/>
                    <a:ext cx="1466" cy="247"/>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a:noFill/>
                    <a:round/>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132207" name="Freeform 111"/>
                  <p:cNvSpPr>
                    <a:spLocks/>
                  </p:cNvSpPr>
                  <p:nvPr/>
                </p:nvSpPr>
                <p:spPr bwMode="hidden">
                  <a:xfrm rot="4898956">
                    <a:off x="2637" y="3727"/>
                    <a:ext cx="789" cy="386"/>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a:noFill/>
                    <a:round/>
                    <a:headEnd/>
                    <a:tailEnd/>
                  </a:ln>
                  <a:effectLst/>
                </p:spPr>
                <p:txBody>
                  <a:bodyPr wrap="none" anchor="ctr"/>
                  <a:lstStyle/>
                  <a:p>
                    <a:pPr fontAlgn="auto">
                      <a:spcBef>
                        <a:spcPts val="0"/>
                      </a:spcBef>
                      <a:spcAft>
                        <a:spcPts val="0"/>
                      </a:spcAft>
                      <a:defRPr/>
                    </a:pPr>
                    <a:endParaRPr lang="ru-RU">
                      <a:latin typeface="+mn-lt"/>
                      <a:cs typeface="+mn-cs"/>
                    </a:endParaRPr>
                  </a:p>
                </p:txBody>
              </p:sp>
            </p:grpSp>
            <p:grpSp>
              <p:nvGrpSpPr>
                <p:cNvPr id="54341" name="Group 112"/>
                <p:cNvGrpSpPr>
                  <a:grpSpLocks/>
                </p:cNvGrpSpPr>
                <p:nvPr/>
              </p:nvGrpSpPr>
              <p:grpSpPr bwMode="auto">
                <a:xfrm>
                  <a:off x="4045" y="826"/>
                  <a:ext cx="167" cy="857"/>
                  <a:chOff x="2287" y="2135"/>
                  <a:chExt cx="426" cy="2185"/>
                </a:xfrm>
              </p:grpSpPr>
              <p:sp>
                <p:nvSpPr>
                  <p:cNvPr id="132209" name="Freeform 113"/>
                  <p:cNvSpPr>
                    <a:spLocks/>
                  </p:cNvSpPr>
                  <p:nvPr/>
                </p:nvSpPr>
                <p:spPr bwMode="hidden">
                  <a:xfrm rot="5755659">
                    <a:off x="1903" y="2758"/>
                    <a:ext cx="1432" cy="186"/>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5400000" scaled="1"/>
                  </a:gradFill>
                  <a:ln w="9525">
                    <a:noFill/>
                    <a:round/>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132210" name="Freeform 114"/>
                  <p:cNvSpPr>
                    <a:spLocks/>
                  </p:cNvSpPr>
                  <p:nvPr/>
                </p:nvSpPr>
                <p:spPr bwMode="hidden">
                  <a:xfrm rot="5755659">
                    <a:off x="2051" y="3784"/>
                    <a:ext cx="767" cy="294"/>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a:noFill/>
                    <a:round/>
                    <a:headEnd/>
                    <a:tailEnd/>
                  </a:ln>
                  <a:effectLst/>
                </p:spPr>
                <p:txBody>
                  <a:bodyPr wrap="none" anchor="ctr"/>
                  <a:lstStyle/>
                  <a:p>
                    <a:pPr fontAlgn="auto">
                      <a:spcBef>
                        <a:spcPts val="0"/>
                      </a:spcBef>
                      <a:spcAft>
                        <a:spcPts val="0"/>
                      </a:spcAft>
                      <a:defRPr/>
                    </a:pPr>
                    <a:endParaRPr lang="ru-RU">
                      <a:latin typeface="+mn-lt"/>
                      <a:cs typeface="+mn-cs"/>
                    </a:endParaRPr>
                  </a:p>
                </p:txBody>
              </p:sp>
            </p:grpSp>
          </p:grpSp>
          <p:sp>
            <p:nvSpPr>
              <p:cNvPr id="132211" name="Freeform 115"/>
              <p:cNvSpPr>
                <a:spLocks/>
              </p:cNvSpPr>
              <p:nvPr/>
            </p:nvSpPr>
            <p:spPr bwMode="hidden">
              <a:xfrm flipH="1">
                <a:off x="3873" y="934"/>
                <a:ext cx="190" cy="580"/>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accent1"/>
                </a:solidFill>
                <a:round/>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132212" name="Arc 116"/>
              <p:cNvSpPr>
                <a:spLocks/>
              </p:cNvSpPr>
              <p:nvPr/>
            </p:nvSpPr>
            <p:spPr bwMode="hidden">
              <a:xfrm flipH="1">
                <a:off x="3527" y="725"/>
                <a:ext cx="832" cy="902"/>
              </a:xfrm>
              <a:custGeom>
                <a:avLst/>
                <a:gdLst>
                  <a:gd name="G0" fmla="+- 0 0 0"/>
                  <a:gd name="G1" fmla="+- 20897 0 0"/>
                  <a:gd name="G2" fmla="+- 21600 0 0"/>
                  <a:gd name="T0" fmla="*/ 5467 w 21600"/>
                  <a:gd name="T1" fmla="*/ 0 h 21602"/>
                  <a:gd name="T2" fmla="*/ 21589 w 21600"/>
                  <a:gd name="T3" fmla="*/ 21602 h 21602"/>
                  <a:gd name="T4" fmla="*/ 0 w 21600"/>
                  <a:gd name="T5" fmla="*/ 20897 h 21602"/>
                </a:gdLst>
                <a:ahLst/>
                <a:cxnLst>
                  <a:cxn ang="0">
                    <a:pos x="T0" y="T1"/>
                  </a:cxn>
                  <a:cxn ang="0">
                    <a:pos x="T2" y="T3"/>
                  </a:cxn>
                  <a:cxn ang="0">
                    <a:pos x="T4" y="T5"/>
                  </a:cxn>
                </a:cxnLst>
                <a:rect l="0" t="0" r="r" b="b"/>
                <a:pathLst>
                  <a:path w="21600" h="21602" fill="none" extrusionOk="0">
                    <a:moveTo>
                      <a:pt x="5466" y="0"/>
                    </a:moveTo>
                    <a:cubicBezTo>
                      <a:pt x="14970" y="2486"/>
                      <a:pt x="21600" y="11073"/>
                      <a:pt x="21600" y="20897"/>
                    </a:cubicBezTo>
                    <a:cubicBezTo>
                      <a:pt x="21600" y="21132"/>
                      <a:pt x="21596" y="21367"/>
                      <a:pt x="21588" y="21601"/>
                    </a:cubicBezTo>
                  </a:path>
                  <a:path w="21600" h="21602" stroke="0" extrusionOk="0">
                    <a:moveTo>
                      <a:pt x="5466" y="0"/>
                    </a:moveTo>
                    <a:cubicBezTo>
                      <a:pt x="14970" y="2486"/>
                      <a:pt x="21600" y="11073"/>
                      <a:pt x="21600" y="20897"/>
                    </a:cubicBezTo>
                    <a:cubicBezTo>
                      <a:pt x="21600" y="21132"/>
                      <a:pt x="21596" y="21367"/>
                      <a:pt x="21588" y="21601"/>
                    </a:cubicBezTo>
                    <a:lnTo>
                      <a:pt x="0" y="20897"/>
                    </a:lnTo>
                    <a:close/>
                  </a:path>
                </a:pathLst>
              </a:custGeom>
              <a:noFill/>
              <a:ln w="9525">
                <a:solidFill>
                  <a:schemeClr val="folHlink"/>
                </a:solidFill>
                <a:round/>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132213" name="Arc 117"/>
              <p:cNvSpPr>
                <a:spLocks/>
              </p:cNvSpPr>
              <p:nvPr/>
            </p:nvSpPr>
            <p:spPr bwMode="hidden">
              <a:xfrm flipV="1">
                <a:off x="4278" y="179"/>
                <a:ext cx="1007" cy="802"/>
              </a:xfrm>
              <a:custGeom>
                <a:avLst/>
                <a:gdLst>
                  <a:gd name="G0" fmla="+- 17826 0 0"/>
                  <a:gd name="G1" fmla="+- 0 0 0"/>
                  <a:gd name="G2" fmla="+- 21600 0 0"/>
                  <a:gd name="T0" fmla="*/ 36729 w 36729"/>
                  <a:gd name="T1" fmla="*/ 10451 h 21600"/>
                  <a:gd name="T2" fmla="*/ 0 w 36729"/>
                  <a:gd name="T3" fmla="*/ 12197 h 21600"/>
                  <a:gd name="T4" fmla="*/ 17826 w 36729"/>
                  <a:gd name="T5" fmla="*/ 0 h 21600"/>
                </a:gdLst>
                <a:ahLst/>
                <a:cxnLst>
                  <a:cxn ang="0">
                    <a:pos x="T0" y="T1"/>
                  </a:cxn>
                  <a:cxn ang="0">
                    <a:pos x="T2" y="T3"/>
                  </a:cxn>
                  <a:cxn ang="0">
                    <a:pos x="T4" y="T5"/>
                  </a:cxn>
                </a:cxnLst>
                <a:rect l="0" t="0" r="r" b="b"/>
                <a:pathLst>
                  <a:path w="36729" h="21600" fill="none" extrusionOk="0">
                    <a:moveTo>
                      <a:pt x="36729" y="10451"/>
                    </a:moveTo>
                    <a:cubicBezTo>
                      <a:pt x="32926" y="17330"/>
                      <a:pt x="25686" y="21599"/>
                      <a:pt x="17826" y="21600"/>
                    </a:cubicBezTo>
                    <a:cubicBezTo>
                      <a:pt x="10696" y="21600"/>
                      <a:pt x="4025" y="18081"/>
                      <a:pt x="-1" y="12197"/>
                    </a:cubicBezTo>
                  </a:path>
                  <a:path w="36729" h="21600" stroke="0" extrusionOk="0">
                    <a:moveTo>
                      <a:pt x="36729" y="10451"/>
                    </a:moveTo>
                    <a:cubicBezTo>
                      <a:pt x="32926" y="17330"/>
                      <a:pt x="25686" y="21599"/>
                      <a:pt x="17826" y="21600"/>
                    </a:cubicBezTo>
                    <a:cubicBezTo>
                      <a:pt x="10696" y="21600"/>
                      <a:pt x="4025" y="18081"/>
                      <a:pt x="-1" y="12197"/>
                    </a:cubicBezTo>
                    <a:lnTo>
                      <a:pt x="17826" y="0"/>
                    </a:lnTo>
                    <a:close/>
                  </a:path>
                </a:pathLst>
              </a:custGeom>
              <a:noFill/>
              <a:ln w="9525">
                <a:solidFill>
                  <a:schemeClr val="accent1"/>
                </a:solidFill>
                <a:round/>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132214" name="Arc 118"/>
              <p:cNvSpPr>
                <a:spLocks/>
              </p:cNvSpPr>
              <p:nvPr/>
            </p:nvSpPr>
            <p:spPr bwMode="hidden">
              <a:xfrm flipH="1">
                <a:off x="3612" y="580"/>
                <a:ext cx="485" cy="933"/>
              </a:xfrm>
              <a:custGeom>
                <a:avLst/>
                <a:gdLst>
                  <a:gd name="G0" fmla="+- 7340 0 0"/>
                  <a:gd name="G1" fmla="+- 21600 0 0"/>
                  <a:gd name="G2" fmla="+- 21600 0 0"/>
                  <a:gd name="T0" fmla="*/ 0 w 28940"/>
                  <a:gd name="T1" fmla="*/ 1285 h 22305"/>
                  <a:gd name="T2" fmla="*/ 28929 w 28940"/>
                  <a:gd name="T3" fmla="*/ 22305 h 22305"/>
                  <a:gd name="T4" fmla="*/ 7340 w 28940"/>
                  <a:gd name="T5" fmla="*/ 21600 h 22305"/>
                </a:gdLst>
                <a:ahLst/>
                <a:cxnLst>
                  <a:cxn ang="0">
                    <a:pos x="T0" y="T1"/>
                  </a:cxn>
                  <a:cxn ang="0">
                    <a:pos x="T2" y="T3"/>
                  </a:cxn>
                  <a:cxn ang="0">
                    <a:pos x="T4" y="T5"/>
                  </a:cxn>
                </a:cxnLst>
                <a:rect l="0" t="0" r="r" b="b"/>
                <a:pathLst>
                  <a:path w="28940" h="22305" fill="none" extrusionOk="0">
                    <a:moveTo>
                      <a:pt x="0" y="1285"/>
                    </a:moveTo>
                    <a:cubicBezTo>
                      <a:pt x="2353" y="434"/>
                      <a:pt x="4837" y="-1"/>
                      <a:pt x="7340" y="0"/>
                    </a:cubicBezTo>
                    <a:cubicBezTo>
                      <a:pt x="19269" y="0"/>
                      <a:pt x="28940" y="9670"/>
                      <a:pt x="28940" y="21600"/>
                    </a:cubicBezTo>
                    <a:cubicBezTo>
                      <a:pt x="28940" y="21835"/>
                      <a:pt x="28936" y="22070"/>
                      <a:pt x="28928" y="22304"/>
                    </a:cubicBezTo>
                  </a:path>
                  <a:path w="28940" h="22305" stroke="0" extrusionOk="0">
                    <a:moveTo>
                      <a:pt x="0" y="1285"/>
                    </a:moveTo>
                    <a:cubicBezTo>
                      <a:pt x="2353" y="434"/>
                      <a:pt x="4837" y="-1"/>
                      <a:pt x="7340" y="0"/>
                    </a:cubicBezTo>
                    <a:cubicBezTo>
                      <a:pt x="19269" y="0"/>
                      <a:pt x="28940" y="9670"/>
                      <a:pt x="28940" y="21600"/>
                    </a:cubicBezTo>
                    <a:cubicBezTo>
                      <a:pt x="28940" y="21835"/>
                      <a:pt x="28936" y="22070"/>
                      <a:pt x="28928" y="22304"/>
                    </a:cubicBezTo>
                    <a:lnTo>
                      <a:pt x="7340" y="21600"/>
                    </a:lnTo>
                    <a:close/>
                  </a:path>
                </a:pathLst>
              </a:custGeom>
              <a:noFill/>
              <a:ln w="9525">
                <a:solidFill>
                  <a:schemeClr val="accent1"/>
                </a:solidFill>
                <a:round/>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132215" name="Arc 119"/>
              <p:cNvSpPr>
                <a:spLocks/>
              </p:cNvSpPr>
              <p:nvPr/>
            </p:nvSpPr>
            <p:spPr bwMode="hidden">
              <a:xfrm flipH="1">
                <a:off x="3267" y="628"/>
                <a:ext cx="791" cy="930"/>
              </a:xfrm>
              <a:custGeom>
                <a:avLst/>
                <a:gdLst>
                  <a:gd name="G0" fmla="+- 8873 0 0"/>
                  <a:gd name="G1" fmla="+- 21600 0 0"/>
                  <a:gd name="G2" fmla="+- 21600 0 0"/>
                  <a:gd name="T0" fmla="*/ 0 w 30473"/>
                  <a:gd name="T1" fmla="*/ 1907 h 22305"/>
                  <a:gd name="T2" fmla="*/ 30462 w 30473"/>
                  <a:gd name="T3" fmla="*/ 22305 h 22305"/>
                  <a:gd name="T4" fmla="*/ 8873 w 30473"/>
                  <a:gd name="T5" fmla="*/ 21600 h 22305"/>
                </a:gdLst>
                <a:ahLst/>
                <a:cxnLst>
                  <a:cxn ang="0">
                    <a:pos x="T0" y="T1"/>
                  </a:cxn>
                  <a:cxn ang="0">
                    <a:pos x="T2" y="T3"/>
                  </a:cxn>
                  <a:cxn ang="0">
                    <a:pos x="T4" y="T5"/>
                  </a:cxn>
                </a:cxnLst>
                <a:rect l="0" t="0" r="r" b="b"/>
                <a:pathLst>
                  <a:path w="30473" h="22305" fill="none" extrusionOk="0">
                    <a:moveTo>
                      <a:pt x="-1" y="1906"/>
                    </a:moveTo>
                    <a:cubicBezTo>
                      <a:pt x="2789" y="649"/>
                      <a:pt x="5813" y="-1"/>
                      <a:pt x="8873" y="0"/>
                    </a:cubicBezTo>
                    <a:cubicBezTo>
                      <a:pt x="20802" y="0"/>
                      <a:pt x="30473" y="9670"/>
                      <a:pt x="30473" y="21600"/>
                    </a:cubicBezTo>
                    <a:cubicBezTo>
                      <a:pt x="30473" y="21835"/>
                      <a:pt x="30469" y="22070"/>
                      <a:pt x="30461" y="22304"/>
                    </a:cubicBezTo>
                  </a:path>
                  <a:path w="30473" h="22305" stroke="0" extrusionOk="0">
                    <a:moveTo>
                      <a:pt x="-1" y="1906"/>
                    </a:moveTo>
                    <a:cubicBezTo>
                      <a:pt x="2789" y="649"/>
                      <a:pt x="5813" y="-1"/>
                      <a:pt x="8873" y="0"/>
                    </a:cubicBezTo>
                    <a:cubicBezTo>
                      <a:pt x="20802" y="0"/>
                      <a:pt x="30473" y="9670"/>
                      <a:pt x="30473" y="21600"/>
                    </a:cubicBezTo>
                    <a:cubicBezTo>
                      <a:pt x="30473" y="21835"/>
                      <a:pt x="30469" y="22070"/>
                      <a:pt x="30461" y="22304"/>
                    </a:cubicBezTo>
                    <a:lnTo>
                      <a:pt x="8873" y="21600"/>
                    </a:lnTo>
                    <a:close/>
                  </a:path>
                </a:pathLst>
              </a:custGeom>
              <a:noFill/>
              <a:ln w="9525">
                <a:solidFill>
                  <a:schemeClr val="folHlink"/>
                </a:solidFill>
                <a:round/>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132216" name="Arc 120"/>
              <p:cNvSpPr>
                <a:spLocks/>
              </p:cNvSpPr>
              <p:nvPr/>
            </p:nvSpPr>
            <p:spPr bwMode="hidden">
              <a:xfrm flipH="1">
                <a:off x="3197" y="458"/>
                <a:ext cx="932" cy="933"/>
              </a:xfrm>
              <a:custGeom>
                <a:avLst/>
                <a:gdLst>
                  <a:gd name="G0" fmla="+- 12855 0 0"/>
                  <a:gd name="G1" fmla="+- 21600 0 0"/>
                  <a:gd name="G2" fmla="+- 21600 0 0"/>
                  <a:gd name="T0" fmla="*/ 0 w 34455"/>
                  <a:gd name="T1" fmla="*/ 4241 h 22305"/>
                  <a:gd name="T2" fmla="*/ 34444 w 34455"/>
                  <a:gd name="T3" fmla="*/ 22305 h 22305"/>
                  <a:gd name="T4" fmla="*/ 12855 w 34455"/>
                  <a:gd name="T5" fmla="*/ 21600 h 22305"/>
                </a:gdLst>
                <a:ahLst/>
                <a:cxnLst>
                  <a:cxn ang="0">
                    <a:pos x="T0" y="T1"/>
                  </a:cxn>
                  <a:cxn ang="0">
                    <a:pos x="T2" y="T3"/>
                  </a:cxn>
                  <a:cxn ang="0">
                    <a:pos x="T4" y="T5"/>
                  </a:cxn>
                </a:cxnLst>
                <a:rect l="0" t="0" r="r" b="b"/>
                <a:pathLst>
                  <a:path w="34455" h="22305" fill="none" extrusionOk="0">
                    <a:moveTo>
                      <a:pt x="0" y="4241"/>
                    </a:moveTo>
                    <a:cubicBezTo>
                      <a:pt x="3720" y="1486"/>
                      <a:pt x="8226" y="-1"/>
                      <a:pt x="12855" y="0"/>
                    </a:cubicBezTo>
                    <a:cubicBezTo>
                      <a:pt x="24784" y="0"/>
                      <a:pt x="34455" y="9670"/>
                      <a:pt x="34455" y="21600"/>
                    </a:cubicBezTo>
                    <a:cubicBezTo>
                      <a:pt x="34455" y="21835"/>
                      <a:pt x="34451" y="22070"/>
                      <a:pt x="34443" y="22304"/>
                    </a:cubicBezTo>
                  </a:path>
                  <a:path w="34455" h="22305" stroke="0" extrusionOk="0">
                    <a:moveTo>
                      <a:pt x="0" y="4241"/>
                    </a:moveTo>
                    <a:cubicBezTo>
                      <a:pt x="3720" y="1486"/>
                      <a:pt x="8226" y="-1"/>
                      <a:pt x="12855" y="0"/>
                    </a:cubicBezTo>
                    <a:cubicBezTo>
                      <a:pt x="24784" y="0"/>
                      <a:pt x="34455" y="9670"/>
                      <a:pt x="34455" y="21600"/>
                    </a:cubicBezTo>
                    <a:cubicBezTo>
                      <a:pt x="34455" y="21835"/>
                      <a:pt x="34451" y="22070"/>
                      <a:pt x="34443" y="22304"/>
                    </a:cubicBezTo>
                    <a:lnTo>
                      <a:pt x="12855" y="21600"/>
                    </a:lnTo>
                    <a:close/>
                  </a:path>
                </a:pathLst>
              </a:custGeom>
              <a:noFill/>
              <a:ln w="9525">
                <a:solidFill>
                  <a:schemeClr val="folHlink"/>
                </a:solidFill>
                <a:round/>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132217" name="Arc 121"/>
              <p:cNvSpPr>
                <a:spLocks/>
              </p:cNvSpPr>
              <p:nvPr/>
            </p:nvSpPr>
            <p:spPr bwMode="hidden">
              <a:xfrm>
                <a:off x="4229" y="589"/>
                <a:ext cx="149" cy="933"/>
              </a:xfrm>
              <a:custGeom>
                <a:avLst/>
                <a:gdLst>
                  <a:gd name="G0" fmla="+- 13212 0 0"/>
                  <a:gd name="G1" fmla="+- 21600 0 0"/>
                  <a:gd name="G2" fmla="+- 21600 0 0"/>
                  <a:gd name="T0" fmla="*/ 0 w 34812"/>
                  <a:gd name="T1" fmla="*/ 4512 h 22305"/>
                  <a:gd name="T2" fmla="*/ 34801 w 34812"/>
                  <a:gd name="T3" fmla="*/ 22305 h 22305"/>
                  <a:gd name="T4" fmla="*/ 13212 w 34812"/>
                  <a:gd name="T5" fmla="*/ 21600 h 22305"/>
                </a:gdLst>
                <a:ahLst/>
                <a:cxnLst>
                  <a:cxn ang="0">
                    <a:pos x="T0" y="T1"/>
                  </a:cxn>
                  <a:cxn ang="0">
                    <a:pos x="T2" y="T3"/>
                  </a:cxn>
                  <a:cxn ang="0">
                    <a:pos x="T4" y="T5"/>
                  </a:cxn>
                </a:cxnLst>
                <a:rect l="0" t="0" r="r" b="b"/>
                <a:pathLst>
                  <a:path w="34812" h="22305" fill="none" extrusionOk="0">
                    <a:moveTo>
                      <a:pt x="-1" y="4511"/>
                    </a:moveTo>
                    <a:cubicBezTo>
                      <a:pt x="3783" y="1586"/>
                      <a:pt x="8429" y="-1"/>
                      <a:pt x="13212" y="0"/>
                    </a:cubicBezTo>
                    <a:cubicBezTo>
                      <a:pt x="25141" y="0"/>
                      <a:pt x="34812" y="9670"/>
                      <a:pt x="34812" y="21600"/>
                    </a:cubicBezTo>
                    <a:cubicBezTo>
                      <a:pt x="34812" y="21835"/>
                      <a:pt x="34808" y="22070"/>
                      <a:pt x="34800" y="22304"/>
                    </a:cubicBezTo>
                  </a:path>
                  <a:path w="34812" h="22305" stroke="0" extrusionOk="0">
                    <a:moveTo>
                      <a:pt x="-1" y="4511"/>
                    </a:moveTo>
                    <a:cubicBezTo>
                      <a:pt x="3783" y="1586"/>
                      <a:pt x="8429" y="-1"/>
                      <a:pt x="13212" y="0"/>
                    </a:cubicBezTo>
                    <a:cubicBezTo>
                      <a:pt x="25141" y="0"/>
                      <a:pt x="34812" y="9670"/>
                      <a:pt x="34812" y="21600"/>
                    </a:cubicBezTo>
                    <a:cubicBezTo>
                      <a:pt x="34812" y="21835"/>
                      <a:pt x="34808" y="22070"/>
                      <a:pt x="34800" y="22304"/>
                    </a:cubicBezTo>
                    <a:lnTo>
                      <a:pt x="13212" y="21600"/>
                    </a:lnTo>
                    <a:close/>
                  </a:path>
                </a:pathLst>
              </a:custGeom>
              <a:noFill/>
              <a:ln w="9525">
                <a:solidFill>
                  <a:schemeClr val="accent1"/>
                </a:solidFill>
                <a:round/>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132218" name="Arc 122"/>
              <p:cNvSpPr>
                <a:spLocks/>
              </p:cNvSpPr>
              <p:nvPr/>
            </p:nvSpPr>
            <p:spPr bwMode="hidden">
              <a:xfrm>
                <a:off x="4269" y="585"/>
                <a:ext cx="393" cy="933"/>
              </a:xfrm>
              <a:custGeom>
                <a:avLst/>
                <a:gdLst>
                  <a:gd name="G0" fmla="+- 13212 0 0"/>
                  <a:gd name="G1" fmla="+- 21600 0 0"/>
                  <a:gd name="G2" fmla="+- 21600 0 0"/>
                  <a:gd name="T0" fmla="*/ 0 w 34812"/>
                  <a:gd name="T1" fmla="*/ 4512 h 22305"/>
                  <a:gd name="T2" fmla="*/ 34801 w 34812"/>
                  <a:gd name="T3" fmla="*/ 22305 h 22305"/>
                  <a:gd name="T4" fmla="*/ 13212 w 34812"/>
                  <a:gd name="T5" fmla="*/ 21600 h 22305"/>
                </a:gdLst>
                <a:ahLst/>
                <a:cxnLst>
                  <a:cxn ang="0">
                    <a:pos x="T0" y="T1"/>
                  </a:cxn>
                  <a:cxn ang="0">
                    <a:pos x="T2" y="T3"/>
                  </a:cxn>
                  <a:cxn ang="0">
                    <a:pos x="T4" y="T5"/>
                  </a:cxn>
                </a:cxnLst>
                <a:rect l="0" t="0" r="r" b="b"/>
                <a:pathLst>
                  <a:path w="34812" h="22305" fill="none" extrusionOk="0">
                    <a:moveTo>
                      <a:pt x="-1" y="4511"/>
                    </a:moveTo>
                    <a:cubicBezTo>
                      <a:pt x="3783" y="1586"/>
                      <a:pt x="8429" y="-1"/>
                      <a:pt x="13212" y="0"/>
                    </a:cubicBezTo>
                    <a:cubicBezTo>
                      <a:pt x="25141" y="0"/>
                      <a:pt x="34812" y="9670"/>
                      <a:pt x="34812" y="21600"/>
                    </a:cubicBezTo>
                    <a:cubicBezTo>
                      <a:pt x="34812" y="21835"/>
                      <a:pt x="34808" y="22070"/>
                      <a:pt x="34800" y="22304"/>
                    </a:cubicBezTo>
                  </a:path>
                  <a:path w="34812" h="22305" stroke="0" extrusionOk="0">
                    <a:moveTo>
                      <a:pt x="-1" y="4511"/>
                    </a:moveTo>
                    <a:cubicBezTo>
                      <a:pt x="3783" y="1586"/>
                      <a:pt x="8429" y="-1"/>
                      <a:pt x="13212" y="0"/>
                    </a:cubicBezTo>
                    <a:cubicBezTo>
                      <a:pt x="25141" y="0"/>
                      <a:pt x="34812" y="9670"/>
                      <a:pt x="34812" y="21600"/>
                    </a:cubicBezTo>
                    <a:cubicBezTo>
                      <a:pt x="34812" y="21835"/>
                      <a:pt x="34808" y="22070"/>
                      <a:pt x="34800" y="22304"/>
                    </a:cubicBezTo>
                    <a:lnTo>
                      <a:pt x="13212" y="21600"/>
                    </a:lnTo>
                    <a:close/>
                  </a:path>
                </a:pathLst>
              </a:custGeom>
              <a:noFill/>
              <a:ln w="9525">
                <a:solidFill>
                  <a:schemeClr val="folHlink"/>
                </a:solidFill>
                <a:round/>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132219" name="Arc 123"/>
              <p:cNvSpPr>
                <a:spLocks/>
              </p:cNvSpPr>
              <p:nvPr/>
            </p:nvSpPr>
            <p:spPr bwMode="hidden">
              <a:xfrm>
                <a:off x="4302" y="463"/>
                <a:ext cx="558" cy="933"/>
              </a:xfrm>
              <a:custGeom>
                <a:avLst/>
                <a:gdLst>
                  <a:gd name="G0" fmla="+- 13212 0 0"/>
                  <a:gd name="G1" fmla="+- 21600 0 0"/>
                  <a:gd name="G2" fmla="+- 21600 0 0"/>
                  <a:gd name="T0" fmla="*/ 0 w 34812"/>
                  <a:gd name="T1" fmla="*/ 4512 h 22305"/>
                  <a:gd name="T2" fmla="*/ 34801 w 34812"/>
                  <a:gd name="T3" fmla="*/ 22305 h 22305"/>
                  <a:gd name="T4" fmla="*/ 13212 w 34812"/>
                  <a:gd name="T5" fmla="*/ 21600 h 22305"/>
                </a:gdLst>
                <a:ahLst/>
                <a:cxnLst>
                  <a:cxn ang="0">
                    <a:pos x="T0" y="T1"/>
                  </a:cxn>
                  <a:cxn ang="0">
                    <a:pos x="T2" y="T3"/>
                  </a:cxn>
                  <a:cxn ang="0">
                    <a:pos x="T4" y="T5"/>
                  </a:cxn>
                </a:cxnLst>
                <a:rect l="0" t="0" r="r" b="b"/>
                <a:pathLst>
                  <a:path w="34812" h="22305" fill="none" extrusionOk="0">
                    <a:moveTo>
                      <a:pt x="-1" y="4511"/>
                    </a:moveTo>
                    <a:cubicBezTo>
                      <a:pt x="3783" y="1586"/>
                      <a:pt x="8429" y="-1"/>
                      <a:pt x="13212" y="0"/>
                    </a:cubicBezTo>
                    <a:cubicBezTo>
                      <a:pt x="25141" y="0"/>
                      <a:pt x="34812" y="9670"/>
                      <a:pt x="34812" y="21600"/>
                    </a:cubicBezTo>
                    <a:cubicBezTo>
                      <a:pt x="34812" y="21835"/>
                      <a:pt x="34808" y="22070"/>
                      <a:pt x="34800" y="22304"/>
                    </a:cubicBezTo>
                  </a:path>
                  <a:path w="34812" h="22305" stroke="0" extrusionOk="0">
                    <a:moveTo>
                      <a:pt x="-1" y="4511"/>
                    </a:moveTo>
                    <a:cubicBezTo>
                      <a:pt x="3783" y="1586"/>
                      <a:pt x="8429" y="-1"/>
                      <a:pt x="13212" y="0"/>
                    </a:cubicBezTo>
                    <a:cubicBezTo>
                      <a:pt x="25141" y="0"/>
                      <a:pt x="34812" y="9670"/>
                      <a:pt x="34812" y="21600"/>
                    </a:cubicBezTo>
                    <a:cubicBezTo>
                      <a:pt x="34812" y="21835"/>
                      <a:pt x="34808" y="22070"/>
                      <a:pt x="34800" y="22304"/>
                    </a:cubicBezTo>
                    <a:lnTo>
                      <a:pt x="13212" y="21600"/>
                    </a:lnTo>
                    <a:close/>
                  </a:path>
                </a:pathLst>
              </a:custGeom>
              <a:noFill/>
              <a:ln w="9525">
                <a:solidFill>
                  <a:schemeClr val="accent1"/>
                </a:solidFill>
                <a:round/>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132220" name="Freeform 124"/>
              <p:cNvSpPr>
                <a:spLocks/>
              </p:cNvSpPr>
              <p:nvPr/>
            </p:nvSpPr>
            <p:spPr bwMode="hidden">
              <a:xfrm>
                <a:off x="4410" y="1033"/>
                <a:ext cx="188" cy="580"/>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accent1"/>
                </a:solidFill>
                <a:round/>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132221" name="Freeform 125"/>
              <p:cNvSpPr>
                <a:spLocks/>
              </p:cNvSpPr>
              <p:nvPr/>
            </p:nvSpPr>
            <p:spPr bwMode="hidden">
              <a:xfrm rot="19660755" flipV="1">
                <a:off x="4114" y="843"/>
                <a:ext cx="171" cy="326"/>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accent2"/>
                </a:solidFill>
                <a:round/>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132222" name="Arc 126"/>
              <p:cNvSpPr>
                <a:spLocks/>
              </p:cNvSpPr>
              <p:nvPr/>
            </p:nvSpPr>
            <p:spPr bwMode="hidden">
              <a:xfrm flipH="1">
                <a:off x="3144" y="319"/>
                <a:ext cx="996" cy="933"/>
              </a:xfrm>
              <a:custGeom>
                <a:avLst/>
                <a:gdLst>
                  <a:gd name="G0" fmla="+- 15230 0 0"/>
                  <a:gd name="G1" fmla="+- 21600 0 0"/>
                  <a:gd name="G2" fmla="+- 21600 0 0"/>
                  <a:gd name="T0" fmla="*/ 0 w 36830"/>
                  <a:gd name="T1" fmla="*/ 6283 h 22305"/>
                  <a:gd name="T2" fmla="*/ 36819 w 36830"/>
                  <a:gd name="T3" fmla="*/ 22305 h 22305"/>
                  <a:gd name="T4" fmla="*/ 15230 w 36830"/>
                  <a:gd name="T5" fmla="*/ 21600 h 22305"/>
                </a:gdLst>
                <a:ahLst/>
                <a:cxnLst>
                  <a:cxn ang="0">
                    <a:pos x="T0" y="T1"/>
                  </a:cxn>
                  <a:cxn ang="0">
                    <a:pos x="T2" y="T3"/>
                  </a:cxn>
                  <a:cxn ang="0">
                    <a:pos x="T4" y="T5"/>
                  </a:cxn>
                </a:cxnLst>
                <a:rect l="0" t="0" r="r" b="b"/>
                <a:pathLst>
                  <a:path w="36830" h="22305" fill="none" extrusionOk="0">
                    <a:moveTo>
                      <a:pt x="0" y="6283"/>
                    </a:moveTo>
                    <a:cubicBezTo>
                      <a:pt x="4047" y="2258"/>
                      <a:pt x="9522" y="-1"/>
                      <a:pt x="15230" y="0"/>
                    </a:cubicBezTo>
                    <a:cubicBezTo>
                      <a:pt x="27159" y="0"/>
                      <a:pt x="36830" y="9670"/>
                      <a:pt x="36830" y="21600"/>
                    </a:cubicBezTo>
                    <a:cubicBezTo>
                      <a:pt x="36830" y="21835"/>
                      <a:pt x="36826" y="22070"/>
                      <a:pt x="36818" y="22304"/>
                    </a:cubicBezTo>
                  </a:path>
                  <a:path w="36830" h="22305" stroke="0" extrusionOk="0">
                    <a:moveTo>
                      <a:pt x="0" y="6283"/>
                    </a:moveTo>
                    <a:cubicBezTo>
                      <a:pt x="4047" y="2258"/>
                      <a:pt x="9522" y="-1"/>
                      <a:pt x="15230" y="0"/>
                    </a:cubicBezTo>
                    <a:cubicBezTo>
                      <a:pt x="27159" y="0"/>
                      <a:pt x="36830" y="9670"/>
                      <a:pt x="36830" y="21600"/>
                    </a:cubicBezTo>
                    <a:cubicBezTo>
                      <a:pt x="36830" y="21835"/>
                      <a:pt x="36826" y="22070"/>
                      <a:pt x="36818" y="22304"/>
                    </a:cubicBezTo>
                    <a:lnTo>
                      <a:pt x="15230" y="21600"/>
                    </a:lnTo>
                    <a:close/>
                  </a:path>
                </a:pathLst>
              </a:custGeom>
              <a:noFill/>
              <a:ln w="9525">
                <a:solidFill>
                  <a:schemeClr val="folHlink"/>
                </a:solidFill>
                <a:round/>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132223" name="Arc 127"/>
              <p:cNvSpPr>
                <a:spLocks/>
              </p:cNvSpPr>
              <p:nvPr/>
            </p:nvSpPr>
            <p:spPr bwMode="hidden">
              <a:xfrm flipH="1">
                <a:off x="3426" y="122"/>
                <a:ext cx="724" cy="902"/>
              </a:xfrm>
              <a:custGeom>
                <a:avLst/>
                <a:gdLst>
                  <a:gd name="G0" fmla="+- 18231 0 0"/>
                  <a:gd name="G1" fmla="+- 21600 0 0"/>
                  <a:gd name="G2" fmla="+- 21600 0 0"/>
                  <a:gd name="T0" fmla="*/ 0 w 31881"/>
                  <a:gd name="T1" fmla="*/ 10016 h 21600"/>
                  <a:gd name="T2" fmla="*/ 31881 w 31881"/>
                  <a:gd name="T3" fmla="*/ 4860 h 21600"/>
                  <a:gd name="T4" fmla="*/ 18231 w 31881"/>
                  <a:gd name="T5" fmla="*/ 21600 h 21600"/>
                </a:gdLst>
                <a:ahLst/>
                <a:cxnLst>
                  <a:cxn ang="0">
                    <a:pos x="T0" y="T1"/>
                  </a:cxn>
                  <a:cxn ang="0">
                    <a:pos x="T2" y="T3"/>
                  </a:cxn>
                  <a:cxn ang="0">
                    <a:pos x="T4" y="T5"/>
                  </a:cxn>
                </a:cxnLst>
                <a:rect l="0" t="0" r="r" b="b"/>
                <a:pathLst>
                  <a:path w="31881" h="21600" fill="none" extrusionOk="0">
                    <a:moveTo>
                      <a:pt x="-1" y="10015"/>
                    </a:moveTo>
                    <a:cubicBezTo>
                      <a:pt x="3963" y="3778"/>
                      <a:pt x="10840" y="-1"/>
                      <a:pt x="18231" y="0"/>
                    </a:cubicBezTo>
                    <a:cubicBezTo>
                      <a:pt x="23204" y="0"/>
                      <a:pt x="28026" y="1716"/>
                      <a:pt x="31881" y="4859"/>
                    </a:cubicBezTo>
                  </a:path>
                  <a:path w="31881" h="21600" stroke="0" extrusionOk="0">
                    <a:moveTo>
                      <a:pt x="-1" y="10015"/>
                    </a:moveTo>
                    <a:cubicBezTo>
                      <a:pt x="3963" y="3778"/>
                      <a:pt x="10840" y="-1"/>
                      <a:pt x="18231" y="0"/>
                    </a:cubicBezTo>
                    <a:cubicBezTo>
                      <a:pt x="23204" y="0"/>
                      <a:pt x="28026" y="1716"/>
                      <a:pt x="31881" y="4859"/>
                    </a:cubicBezTo>
                    <a:lnTo>
                      <a:pt x="18231" y="21600"/>
                    </a:lnTo>
                    <a:close/>
                  </a:path>
                </a:pathLst>
              </a:custGeom>
              <a:noFill/>
              <a:ln w="9525">
                <a:solidFill>
                  <a:schemeClr val="accent1"/>
                </a:solidFill>
                <a:round/>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132224" name="Arc 128"/>
              <p:cNvSpPr>
                <a:spLocks/>
              </p:cNvSpPr>
              <p:nvPr/>
            </p:nvSpPr>
            <p:spPr bwMode="hidden">
              <a:xfrm>
                <a:off x="4199" y="502"/>
                <a:ext cx="297" cy="902"/>
              </a:xfrm>
              <a:custGeom>
                <a:avLst/>
                <a:gdLst>
                  <a:gd name="G0" fmla="+- 13212 0 0"/>
                  <a:gd name="G1" fmla="+- 21600 0 0"/>
                  <a:gd name="G2" fmla="+- 21600 0 0"/>
                  <a:gd name="T0" fmla="*/ 0 w 31146"/>
                  <a:gd name="T1" fmla="*/ 4512 h 21600"/>
                  <a:gd name="T2" fmla="*/ 31146 w 31146"/>
                  <a:gd name="T3" fmla="*/ 9561 h 21600"/>
                  <a:gd name="T4" fmla="*/ 13212 w 31146"/>
                  <a:gd name="T5" fmla="*/ 21600 h 21600"/>
                </a:gdLst>
                <a:ahLst/>
                <a:cxnLst>
                  <a:cxn ang="0">
                    <a:pos x="T0" y="T1"/>
                  </a:cxn>
                  <a:cxn ang="0">
                    <a:pos x="T2" y="T3"/>
                  </a:cxn>
                  <a:cxn ang="0">
                    <a:pos x="T4" y="T5"/>
                  </a:cxn>
                </a:cxnLst>
                <a:rect l="0" t="0" r="r" b="b"/>
                <a:pathLst>
                  <a:path w="31146" h="21600" fill="none" extrusionOk="0">
                    <a:moveTo>
                      <a:pt x="-1" y="4511"/>
                    </a:moveTo>
                    <a:cubicBezTo>
                      <a:pt x="3783" y="1586"/>
                      <a:pt x="8429" y="-1"/>
                      <a:pt x="13212" y="0"/>
                    </a:cubicBezTo>
                    <a:cubicBezTo>
                      <a:pt x="20409" y="0"/>
                      <a:pt x="27134" y="3585"/>
                      <a:pt x="31145" y="9561"/>
                    </a:cubicBezTo>
                  </a:path>
                  <a:path w="31146" h="21600" stroke="0" extrusionOk="0">
                    <a:moveTo>
                      <a:pt x="-1" y="4511"/>
                    </a:moveTo>
                    <a:cubicBezTo>
                      <a:pt x="3783" y="1586"/>
                      <a:pt x="8429" y="-1"/>
                      <a:pt x="13212" y="0"/>
                    </a:cubicBezTo>
                    <a:cubicBezTo>
                      <a:pt x="20409" y="0"/>
                      <a:pt x="27134" y="3585"/>
                      <a:pt x="31145" y="9561"/>
                    </a:cubicBezTo>
                    <a:lnTo>
                      <a:pt x="13212" y="21600"/>
                    </a:lnTo>
                    <a:close/>
                  </a:path>
                </a:pathLst>
              </a:custGeom>
              <a:noFill/>
              <a:ln w="9525">
                <a:solidFill>
                  <a:schemeClr val="accent2"/>
                </a:solidFill>
                <a:round/>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132225" name="Freeform 129"/>
              <p:cNvSpPr>
                <a:spLocks/>
              </p:cNvSpPr>
              <p:nvPr/>
            </p:nvSpPr>
            <p:spPr bwMode="hidden">
              <a:xfrm flipH="1">
                <a:off x="3307" y="981"/>
                <a:ext cx="426" cy="598"/>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folHlink"/>
                </a:solidFill>
                <a:round/>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132226" name="Freeform 130"/>
              <p:cNvSpPr>
                <a:spLocks/>
              </p:cNvSpPr>
              <p:nvPr/>
            </p:nvSpPr>
            <p:spPr bwMode="hidden">
              <a:xfrm flipH="1">
                <a:off x="3507" y="350"/>
                <a:ext cx="273" cy="597"/>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folHlink"/>
                </a:solidFill>
                <a:round/>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132227" name="Freeform 131"/>
              <p:cNvSpPr>
                <a:spLocks/>
              </p:cNvSpPr>
              <p:nvPr/>
            </p:nvSpPr>
            <p:spPr bwMode="hidden">
              <a:xfrm flipH="1">
                <a:off x="3821" y="172"/>
                <a:ext cx="164" cy="597"/>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folHlink"/>
                </a:solidFill>
                <a:round/>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132228" name="Freeform 132"/>
              <p:cNvSpPr>
                <a:spLocks/>
              </p:cNvSpPr>
              <p:nvPr/>
            </p:nvSpPr>
            <p:spPr bwMode="hidden">
              <a:xfrm>
                <a:off x="4841" y="894"/>
                <a:ext cx="395" cy="628"/>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accent1"/>
                </a:solidFill>
                <a:round/>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132229" name="Freeform 133"/>
              <p:cNvSpPr>
                <a:spLocks/>
              </p:cNvSpPr>
              <p:nvPr/>
            </p:nvSpPr>
            <p:spPr bwMode="hidden">
              <a:xfrm>
                <a:off x="4636" y="576"/>
                <a:ext cx="594" cy="417"/>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folHlink"/>
                </a:solidFill>
                <a:round/>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132230" name="Freeform 134"/>
              <p:cNvSpPr>
                <a:spLocks/>
              </p:cNvSpPr>
              <p:nvPr/>
            </p:nvSpPr>
            <p:spPr bwMode="hidden">
              <a:xfrm>
                <a:off x="4658" y="132"/>
                <a:ext cx="260" cy="560"/>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folHlink"/>
                </a:solidFill>
                <a:round/>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132231" name="Freeform 135"/>
              <p:cNvSpPr>
                <a:spLocks/>
              </p:cNvSpPr>
              <p:nvPr/>
            </p:nvSpPr>
            <p:spPr bwMode="hidden">
              <a:xfrm rot="20253369">
                <a:off x="4401" y="599"/>
                <a:ext cx="175" cy="329"/>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accent2"/>
                </a:solidFill>
                <a:round/>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132232" name="Freeform 136"/>
              <p:cNvSpPr>
                <a:spLocks/>
              </p:cNvSpPr>
              <p:nvPr/>
            </p:nvSpPr>
            <p:spPr bwMode="hidden">
              <a:xfrm rot="1346631" flipH="1">
                <a:off x="3783" y="589"/>
                <a:ext cx="172" cy="330"/>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accent2"/>
                </a:solidFill>
                <a:round/>
                <a:headEnd/>
                <a:tailEnd/>
              </a:ln>
              <a:effectLst/>
            </p:spPr>
            <p:txBody>
              <a:bodyPr wrap="none" anchor="ctr"/>
              <a:lstStyle/>
              <a:p>
                <a:pPr fontAlgn="auto">
                  <a:spcBef>
                    <a:spcPts val="0"/>
                  </a:spcBef>
                  <a:spcAft>
                    <a:spcPts val="0"/>
                  </a:spcAft>
                  <a:defRPr/>
                </a:pPr>
                <a:endParaRPr lang="ru-RU">
                  <a:latin typeface="+mn-lt"/>
                  <a:cs typeface="+mn-cs"/>
                </a:endParaRPr>
              </a:p>
            </p:txBody>
          </p:sp>
        </p:grpSp>
      </p:grpSp>
      <p:sp>
        <p:nvSpPr>
          <p:cNvPr id="132233" name="Rectangle 137"/>
          <p:cNvSpPr>
            <a:spLocks noGrp="1" noChangeArrowheads="1"/>
          </p:cNvSpPr>
          <p:nvPr>
            <p:ph type="title"/>
          </p:nvPr>
        </p:nvSpPr>
        <p:spPr bwMode="auto">
          <a:xfrm>
            <a:off x="685800" y="301625"/>
            <a:ext cx="7772400" cy="146208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132234" name="Rectangle 138"/>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132235" name="Rectangle 139"/>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fontAlgn="auto">
              <a:spcBef>
                <a:spcPts val="0"/>
              </a:spcBef>
              <a:spcAft>
                <a:spcPts val="0"/>
              </a:spcAft>
              <a:defRPr sz="1400">
                <a:latin typeface="+mn-lt"/>
                <a:cs typeface="+mn-cs"/>
              </a:defRPr>
            </a:lvl1pPr>
          </a:lstStyle>
          <a:p>
            <a:pPr>
              <a:defRPr/>
            </a:pPr>
            <a:endParaRPr lang="ru-RU"/>
          </a:p>
        </p:txBody>
      </p:sp>
      <p:sp>
        <p:nvSpPr>
          <p:cNvPr id="132236" name="Rectangle 140"/>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fontAlgn="auto">
              <a:spcBef>
                <a:spcPts val="0"/>
              </a:spcBef>
              <a:spcAft>
                <a:spcPts val="0"/>
              </a:spcAft>
              <a:defRPr sz="1400">
                <a:latin typeface="+mn-lt"/>
                <a:cs typeface="+mn-cs"/>
              </a:defRPr>
            </a:lvl1pPr>
          </a:lstStyle>
          <a:p>
            <a:pPr>
              <a:defRPr/>
            </a:pPr>
            <a:endParaRPr lang="ru-RU"/>
          </a:p>
        </p:txBody>
      </p:sp>
      <p:sp>
        <p:nvSpPr>
          <p:cNvPr id="132237" name="Rectangle 141"/>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fontAlgn="auto">
              <a:spcBef>
                <a:spcPts val="0"/>
              </a:spcBef>
              <a:spcAft>
                <a:spcPts val="0"/>
              </a:spcAft>
              <a:defRPr sz="1400">
                <a:latin typeface="+mn-lt"/>
                <a:cs typeface="+mn-cs"/>
              </a:defRPr>
            </a:lvl1pPr>
          </a:lstStyle>
          <a:p>
            <a:pPr>
              <a:defRPr/>
            </a:pPr>
            <a:fld id="{D0CDFD8A-3104-4DAC-8F53-858FC4785556}" type="slidenum">
              <a:rPr lang="ru-RU"/>
              <a:pPr>
                <a:defRPr/>
              </a:pPr>
              <a:t>‹#›</a:t>
            </a:fld>
            <a:endParaRPr lang="ru-RU"/>
          </a:p>
        </p:txBody>
      </p:sp>
    </p:spTree>
  </p:cSld>
  <p:clrMap bg1="dk2" tx1="lt1" bg2="dk1" tx2="lt2" accent1="accent1" accent2="accent2" accent3="accent3" accent4="accent4" accent5="accent5" accent6="accent6" hlink="hlink" folHlink="folHlink"/>
  <p:sldLayoutIdLst>
    <p:sldLayoutId id="2147484343" r:id="rId1"/>
    <p:sldLayoutId id="2147484262" r:id="rId2"/>
    <p:sldLayoutId id="2147484261" r:id="rId3"/>
    <p:sldLayoutId id="2147484260" r:id="rId4"/>
    <p:sldLayoutId id="2147484259" r:id="rId5"/>
    <p:sldLayoutId id="2147484258" r:id="rId6"/>
    <p:sldLayoutId id="2147484257" r:id="rId7"/>
    <p:sldLayoutId id="2147484256" r:id="rId8"/>
    <p:sldLayoutId id="2147484255" r:id="rId9"/>
    <p:sldLayoutId id="2147484254" r:id="rId10"/>
    <p:sldLayoutId id="2147484253" r:id="rId11"/>
    <p:sldLayoutId id="2147484252" r:id="rId12"/>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grpId="0" nodeType="withEffect">
                                  <p:stCondLst>
                                    <p:cond delay="0"/>
                                  </p:stCondLst>
                                  <p:iterate type="lt">
                                    <p:tmPct val="10000"/>
                                  </p:iterate>
                                  <p:childTnLst>
                                    <p:set>
                                      <p:cBhvr>
                                        <p:cTn id="6" dur="1" fill="hold">
                                          <p:stCondLst>
                                            <p:cond delay="0"/>
                                          </p:stCondLst>
                                        </p:cTn>
                                        <p:tgtEl>
                                          <p:spTgt spid="132233"/>
                                        </p:tgtEl>
                                        <p:attrNameLst>
                                          <p:attrName>style.visibility</p:attrName>
                                        </p:attrNameLst>
                                      </p:cBhvr>
                                      <p:to>
                                        <p:strVal val="visible"/>
                                      </p:to>
                                    </p:set>
                                    <p:animEffect transition="in" filter="fade">
                                      <p:cBhvr>
                                        <p:cTn id="7" dur="600">
                                          <p:stCondLst>
                                            <p:cond delay="0"/>
                                          </p:stCondLst>
                                        </p:cTn>
                                        <p:tgtEl>
                                          <p:spTgt spid="132233"/>
                                        </p:tgtEl>
                                      </p:cBhvr>
                                    </p:animEffect>
                                    <p:anim calcmode="lin" valueType="num">
                                      <p:cBhvr>
                                        <p:cTn id="8" dur="600" fill="hold">
                                          <p:stCondLst>
                                            <p:cond delay="0"/>
                                          </p:stCondLst>
                                        </p:cTn>
                                        <p:tgtEl>
                                          <p:spTgt spid="132233"/>
                                        </p:tgtEl>
                                        <p:attrNameLst>
                                          <p:attrName>style.rotation</p:attrName>
                                        </p:attrNameLst>
                                      </p:cBhvr>
                                      <p:tavLst>
                                        <p:tav tm="0">
                                          <p:val>
                                            <p:fltVal val="720"/>
                                          </p:val>
                                        </p:tav>
                                        <p:tav tm="100000">
                                          <p:val>
                                            <p:fltVal val="0"/>
                                          </p:val>
                                        </p:tav>
                                      </p:tavLst>
                                    </p:anim>
                                    <p:anim calcmode="lin" valueType="num">
                                      <p:cBhvr>
                                        <p:cTn id="9" dur="600" fill="hold">
                                          <p:stCondLst>
                                            <p:cond delay="0"/>
                                          </p:stCondLst>
                                        </p:cTn>
                                        <p:tgtEl>
                                          <p:spTgt spid="132233"/>
                                        </p:tgtEl>
                                        <p:attrNameLst>
                                          <p:attrName>ppt_h</p:attrName>
                                        </p:attrNameLst>
                                      </p:cBhvr>
                                      <p:tavLst>
                                        <p:tav tm="0">
                                          <p:val>
                                            <p:fltVal val="0"/>
                                          </p:val>
                                        </p:tav>
                                        <p:tav tm="100000">
                                          <p:val>
                                            <p:strVal val="#ppt_h"/>
                                          </p:val>
                                        </p:tav>
                                      </p:tavLst>
                                    </p:anim>
                                    <p:anim calcmode="lin" valueType="num">
                                      <p:cBhvr>
                                        <p:cTn id="10" dur="600" fill="hold">
                                          <p:stCondLst>
                                            <p:cond delay="0"/>
                                          </p:stCondLst>
                                        </p:cTn>
                                        <p:tgtEl>
                                          <p:spTgt spid="132233"/>
                                        </p:tgtEl>
                                        <p:attrNameLst>
                                          <p:attrName>ppt_w</p:attrName>
                                        </p:attrNameLst>
                                      </p:cBhvr>
                                      <p:tavLst>
                                        <p:tav tm="0">
                                          <p:val>
                                            <p:fltVal val="0"/>
                                          </p:val>
                                        </p:tav>
                                        <p:tav tm="100000">
                                          <p:val>
                                            <p:strVal val="#ppt_w"/>
                                          </p:val>
                                        </p:tav>
                                      </p:tavLst>
                                    </p:anim>
                                  </p:childTnLst>
                                </p:cTn>
                              </p:par>
                            </p:childTnLst>
                          </p:cTn>
                        </p:par>
                      </p:childTnLst>
                    </p:cTn>
                  </p:par>
                  <p:par>
                    <p:cTn id="11" fill="hold">
                      <p:stCondLst>
                        <p:cond delay="indefinite"/>
                      </p:stCondLst>
                      <p:childTnLst>
                        <p:par>
                          <p:cTn id="12" fill="hold">
                            <p:stCondLst>
                              <p:cond delay="0"/>
                            </p:stCondLst>
                            <p:childTnLst>
                              <p:par>
                                <p:cTn id="13" presetID="12" presetClass="entr" presetSubtype="4" fill="hold" grpId="0" nodeType="clickEffect">
                                  <p:stCondLst>
                                    <p:cond delay="0"/>
                                  </p:stCondLst>
                                  <p:childTnLst>
                                    <p:set>
                                      <p:cBhvr>
                                        <p:cTn id="14" dur="1" fill="hold">
                                          <p:stCondLst>
                                            <p:cond delay="0"/>
                                          </p:stCondLst>
                                        </p:cTn>
                                        <p:tgtEl>
                                          <p:spTgt spid="132234">
                                            <p:txEl>
                                              <p:pRg st="0" end="0"/>
                                            </p:txEl>
                                          </p:spTgt>
                                        </p:tgtEl>
                                        <p:attrNameLst>
                                          <p:attrName>style.visibility</p:attrName>
                                        </p:attrNameLst>
                                      </p:cBhvr>
                                      <p:to>
                                        <p:strVal val="visible"/>
                                      </p:to>
                                    </p:set>
                                    <p:animEffect transition="in" filter="slide(fromBottom)">
                                      <p:cBhvr>
                                        <p:cTn id="15" dur="500">
                                          <p:stCondLst>
                                            <p:cond delay="0"/>
                                          </p:stCondLst>
                                        </p:cTn>
                                        <p:tgtEl>
                                          <p:spTgt spid="132234">
                                            <p:txEl>
                                              <p:pRg st="0" end="0"/>
                                            </p:txEl>
                                          </p:spTgt>
                                        </p:tgtEl>
                                      </p:cBhvr>
                                    </p:animEffect>
                                  </p:childTnLst>
                                </p:cTn>
                              </p:par>
                              <p:par>
                                <p:cTn id="16" presetID="12" presetClass="entr" presetSubtype="4" fill="hold" grpId="0" nodeType="withEffect">
                                  <p:stCondLst>
                                    <p:cond delay="0"/>
                                  </p:stCondLst>
                                  <p:childTnLst>
                                    <p:set>
                                      <p:cBhvr>
                                        <p:cTn id="17" dur="1" fill="hold">
                                          <p:stCondLst>
                                            <p:cond delay="0"/>
                                          </p:stCondLst>
                                        </p:cTn>
                                        <p:tgtEl>
                                          <p:spTgt spid="132234">
                                            <p:txEl>
                                              <p:pRg st="1" end="1"/>
                                            </p:txEl>
                                          </p:spTgt>
                                        </p:tgtEl>
                                        <p:attrNameLst>
                                          <p:attrName>style.visibility</p:attrName>
                                        </p:attrNameLst>
                                      </p:cBhvr>
                                      <p:to>
                                        <p:strVal val="visible"/>
                                      </p:to>
                                    </p:set>
                                    <p:animEffect transition="in" filter="slide(fromBottom)">
                                      <p:cBhvr>
                                        <p:cTn id="18" dur="500">
                                          <p:stCondLst>
                                            <p:cond delay="0"/>
                                          </p:stCondLst>
                                        </p:cTn>
                                        <p:tgtEl>
                                          <p:spTgt spid="132234">
                                            <p:txEl>
                                              <p:pRg st="1" end="1"/>
                                            </p:txEl>
                                          </p:spTgt>
                                        </p:tgtEl>
                                      </p:cBhvr>
                                    </p:animEffect>
                                  </p:childTnLst>
                                </p:cTn>
                              </p:par>
                              <p:par>
                                <p:cTn id="19" presetID="12" presetClass="entr" presetSubtype="4" fill="hold" grpId="0" nodeType="withEffect">
                                  <p:stCondLst>
                                    <p:cond delay="0"/>
                                  </p:stCondLst>
                                  <p:childTnLst>
                                    <p:set>
                                      <p:cBhvr>
                                        <p:cTn id="20" dur="1" fill="hold">
                                          <p:stCondLst>
                                            <p:cond delay="0"/>
                                          </p:stCondLst>
                                        </p:cTn>
                                        <p:tgtEl>
                                          <p:spTgt spid="132234">
                                            <p:txEl>
                                              <p:pRg st="2" end="2"/>
                                            </p:txEl>
                                          </p:spTgt>
                                        </p:tgtEl>
                                        <p:attrNameLst>
                                          <p:attrName>style.visibility</p:attrName>
                                        </p:attrNameLst>
                                      </p:cBhvr>
                                      <p:to>
                                        <p:strVal val="visible"/>
                                      </p:to>
                                    </p:set>
                                    <p:animEffect transition="in" filter="slide(fromBottom)">
                                      <p:cBhvr>
                                        <p:cTn id="21" dur="500">
                                          <p:stCondLst>
                                            <p:cond delay="0"/>
                                          </p:stCondLst>
                                        </p:cTn>
                                        <p:tgtEl>
                                          <p:spTgt spid="132234">
                                            <p:txEl>
                                              <p:pRg st="2" end="2"/>
                                            </p:txEl>
                                          </p:spTgt>
                                        </p:tgtEl>
                                      </p:cBhvr>
                                    </p:animEffect>
                                  </p:childTnLst>
                                </p:cTn>
                              </p:par>
                              <p:par>
                                <p:cTn id="22" presetID="12" presetClass="entr" presetSubtype="4" fill="hold" grpId="0" nodeType="withEffect">
                                  <p:stCondLst>
                                    <p:cond delay="0"/>
                                  </p:stCondLst>
                                  <p:childTnLst>
                                    <p:set>
                                      <p:cBhvr>
                                        <p:cTn id="23" dur="1" fill="hold">
                                          <p:stCondLst>
                                            <p:cond delay="0"/>
                                          </p:stCondLst>
                                        </p:cTn>
                                        <p:tgtEl>
                                          <p:spTgt spid="132234">
                                            <p:txEl>
                                              <p:pRg st="3" end="3"/>
                                            </p:txEl>
                                          </p:spTgt>
                                        </p:tgtEl>
                                        <p:attrNameLst>
                                          <p:attrName>style.visibility</p:attrName>
                                        </p:attrNameLst>
                                      </p:cBhvr>
                                      <p:to>
                                        <p:strVal val="visible"/>
                                      </p:to>
                                    </p:set>
                                    <p:animEffect transition="in" filter="slide(fromBottom)">
                                      <p:cBhvr>
                                        <p:cTn id="24" dur="500">
                                          <p:stCondLst>
                                            <p:cond delay="0"/>
                                          </p:stCondLst>
                                        </p:cTn>
                                        <p:tgtEl>
                                          <p:spTgt spid="132234">
                                            <p:txEl>
                                              <p:pRg st="3" end="3"/>
                                            </p:txEl>
                                          </p:spTgt>
                                        </p:tgtEl>
                                      </p:cBhvr>
                                    </p:animEffect>
                                  </p:childTnLst>
                                </p:cTn>
                              </p:par>
                              <p:par>
                                <p:cTn id="25" presetID="12" presetClass="entr" presetSubtype="4" fill="hold" grpId="0" nodeType="withEffect">
                                  <p:stCondLst>
                                    <p:cond delay="0"/>
                                  </p:stCondLst>
                                  <p:childTnLst>
                                    <p:set>
                                      <p:cBhvr>
                                        <p:cTn id="26" dur="1" fill="hold">
                                          <p:stCondLst>
                                            <p:cond delay="0"/>
                                          </p:stCondLst>
                                        </p:cTn>
                                        <p:tgtEl>
                                          <p:spTgt spid="132234">
                                            <p:txEl>
                                              <p:pRg st="4" end="4"/>
                                            </p:txEl>
                                          </p:spTgt>
                                        </p:tgtEl>
                                        <p:attrNameLst>
                                          <p:attrName>style.visibility</p:attrName>
                                        </p:attrNameLst>
                                      </p:cBhvr>
                                      <p:to>
                                        <p:strVal val="visible"/>
                                      </p:to>
                                    </p:set>
                                    <p:animEffect transition="in" filter="slide(fromBottom)">
                                      <p:cBhvr>
                                        <p:cTn id="27" dur="500">
                                          <p:stCondLst>
                                            <p:cond delay="0"/>
                                          </p:stCondLst>
                                        </p:cTn>
                                        <p:tgtEl>
                                          <p:spTgt spid="13223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2233" grpId="0"/>
      <p:bldP spid="132234" grpId="0" build="p">
        <p:tmplLst>
          <p:tmpl lvl="1">
            <p:tnLst>
              <p:par>
                <p:cTn presetID="12" presetClass="entr" presetSubtype="4" fill="hold" nodeType="clickEffect">
                  <p:stCondLst>
                    <p:cond delay="0"/>
                  </p:stCondLst>
                  <p:childTnLst>
                    <p:set>
                      <p:cBhvr>
                        <p:cTn dur="1" fill="hold">
                          <p:stCondLst>
                            <p:cond delay="0"/>
                          </p:stCondLst>
                        </p:cTn>
                        <p:tgtEl>
                          <p:spTgt spid="132234"/>
                        </p:tgtEl>
                        <p:attrNameLst>
                          <p:attrName>style.visibility</p:attrName>
                        </p:attrNameLst>
                      </p:cBhvr>
                      <p:to>
                        <p:strVal val="visible"/>
                      </p:to>
                    </p:set>
                    <p:animEffect transition="in" filter="slide(fromBottom)">
                      <p:cBhvr>
                        <p:cTn dur="500">
                          <p:stCondLst>
                            <p:cond delay="0"/>
                          </p:stCondLst>
                        </p:cTn>
                        <p:tgtEl>
                          <p:spTgt spid="132234"/>
                        </p:tgtEl>
                      </p:cBhvr>
                    </p:animEffect>
                  </p:childTnLst>
                </p:cTn>
              </p:par>
            </p:tnLst>
          </p:tmpl>
          <p:tmpl lvl="2">
            <p:tnLst>
              <p:par>
                <p:cTn presetID="12" presetClass="entr" presetSubtype="4" fill="hold" nodeType="withEffect">
                  <p:stCondLst>
                    <p:cond delay="0"/>
                  </p:stCondLst>
                  <p:childTnLst>
                    <p:set>
                      <p:cBhvr>
                        <p:cTn dur="1" fill="hold">
                          <p:stCondLst>
                            <p:cond delay="0"/>
                          </p:stCondLst>
                        </p:cTn>
                        <p:tgtEl>
                          <p:spTgt spid="132234"/>
                        </p:tgtEl>
                        <p:attrNameLst>
                          <p:attrName>style.visibility</p:attrName>
                        </p:attrNameLst>
                      </p:cBhvr>
                      <p:to>
                        <p:strVal val="visible"/>
                      </p:to>
                    </p:set>
                    <p:animEffect transition="in" filter="slide(fromBottom)">
                      <p:cBhvr>
                        <p:cTn dur="500">
                          <p:stCondLst>
                            <p:cond delay="0"/>
                          </p:stCondLst>
                        </p:cTn>
                        <p:tgtEl>
                          <p:spTgt spid="132234"/>
                        </p:tgtEl>
                      </p:cBhvr>
                    </p:animEffect>
                  </p:childTnLst>
                </p:cTn>
              </p:par>
            </p:tnLst>
          </p:tmpl>
          <p:tmpl lvl="3">
            <p:tnLst>
              <p:par>
                <p:cTn presetID="12" presetClass="entr" presetSubtype="4" fill="hold" nodeType="withEffect">
                  <p:stCondLst>
                    <p:cond delay="0"/>
                  </p:stCondLst>
                  <p:childTnLst>
                    <p:set>
                      <p:cBhvr>
                        <p:cTn dur="1" fill="hold">
                          <p:stCondLst>
                            <p:cond delay="0"/>
                          </p:stCondLst>
                        </p:cTn>
                        <p:tgtEl>
                          <p:spTgt spid="132234"/>
                        </p:tgtEl>
                        <p:attrNameLst>
                          <p:attrName>style.visibility</p:attrName>
                        </p:attrNameLst>
                      </p:cBhvr>
                      <p:to>
                        <p:strVal val="visible"/>
                      </p:to>
                    </p:set>
                    <p:animEffect transition="in" filter="slide(fromBottom)">
                      <p:cBhvr>
                        <p:cTn dur="500">
                          <p:stCondLst>
                            <p:cond delay="0"/>
                          </p:stCondLst>
                        </p:cTn>
                        <p:tgtEl>
                          <p:spTgt spid="132234"/>
                        </p:tgtEl>
                      </p:cBhvr>
                    </p:animEffect>
                  </p:childTnLst>
                </p:cTn>
              </p:par>
            </p:tnLst>
          </p:tmpl>
          <p:tmpl lvl="4">
            <p:tnLst>
              <p:par>
                <p:cTn presetID="12" presetClass="entr" presetSubtype="4" fill="hold" nodeType="withEffect">
                  <p:stCondLst>
                    <p:cond delay="0"/>
                  </p:stCondLst>
                  <p:childTnLst>
                    <p:set>
                      <p:cBhvr>
                        <p:cTn dur="1" fill="hold">
                          <p:stCondLst>
                            <p:cond delay="0"/>
                          </p:stCondLst>
                        </p:cTn>
                        <p:tgtEl>
                          <p:spTgt spid="132234"/>
                        </p:tgtEl>
                        <p:attrNameLst>
                          <p:attrName>style.visibility</p:attrName>
                        </p:attrNameLst>
                      </p:cBhvr>
                      <p:to>
                        <p:strVal val="visible"/>
                      </p:to>
                    </p:set>
                    <p:animEffect transition="in" filter="slide(fromBottom)">
                      <p:cBhvr>
                        <p:cTn dur="500">
                          <p:stCondLst>
                            <p:cond delay="0"/>
                          </p:stCondLst>
                        </p:cTn>
                        <p:tgtEl>
                          <p:spTgt spid="132234"/>
                        </p:tgtEl>
                      </p:cBhvr>
                    </p:animEffect>
                  </p:childTnLst>
                </p:cTn>
              </p:par>
            </p:tnLst>
          </p:tmpl>
          <p:tmpl lvl="5">
            <p:tnLst>
              <p:par>
                <p:cTn presetID="12" presetClass="entr" presetSubtype="4" fill="hold" nodeType="withEffect">
                  <p:stCondLst>
                    <p:cond delay="0"/>
                  </p:stCondLst>
                  <p:childTnLst>
                    <p:set>
                      <p:cBhvr>
                        <p:cTn dur="1" fill="hold">
                          <p:stCondLst>
                            <p:cond delay="0"/>
                          </p:stCondLst>
                        </p:cTn>
                        <p:tgtEl>
                          <p:spTgt spid="132234"/>
                        </p:tgtEl>
                        <p:attrNameLst>
                          <p:attrName>style.visibility</p:attrName>
                        </p:attrNameLst>
                      </p:cBhvr>
                      <p:to>
                        <p:strVal val="visible"/>
                      </p:to>
                    </p:set>
                    <p:animEffect transition="in" filter="slide(fromBottom)">
                      <p:cBhvr>
                        <p:cTn dur="500">
                          <p:stCondLst>
                            <p:cond delay="0"/>
                          </p:stCondLst>
                        </p:cTn>
                        <p:tgtEl>
                          <p:spTgt spid="132234"/>
                        </p:tgtEl>
                      </p:cBhvr>
                    </p:animEffect>
                  </p:childTnLst>
                </p:cTn>
              </p:par>
            </p:tnLst>
          </p:tmpl>
        </p:tmplLst>
      </p:bldP>
    </p:bldLst>
  </p:timing>
  <p:txStyles>
    <p:titleStyle>
      <a:lvl1pPr algn="l" rtl="0" eaLnBrk="0" fontAlgn="base" hangingPunct="0">
        <a:spcBef>
          <a:spcPct val="0"/>
        </a:spcBef>
        <a:spcAft>
          <a:spcPct val="0"/>
        </a:spcAft>
        <a:defRPr sz="44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Arial Black" pitchFamily="34" charset="0"/>
        </a:defRPr>
      </a:lvl2pPr>
      <a:lvl3pPr algn="l" rtl="0" eaLnBrk="0" fontAlgn="base" hangingPunct="0">
        <a:spcBef>
          <a:spcPct val="0"/>
        </a:spcBef>
        <a:spcAft>
          <a:spcPct val="0"/>
        </a:spcAft>
        <a:defRPr sz="4400">
          <a:solidFill>
            <a:schemeClr val="tx2"/>
          </a:solidFill>
          <a:latin typeface="Arial Black" pitchFamily="34" charset="0"/>
        </a:defRPr>
      </a:lvl3pPr>
      <a:lvl4pPr algn="l" rtl="0" eaLnBrk="0" fontAlgn="base" hangingPunct="0">
        <a:spcBef>
          <a:spcPct val="0"/>
        </a:spcBef>
        <a:spcAft>
          <a:spcPct val="0"/>
        </a:spcAft>
        <a:defRPr sz="4400">
          <a:solidFill>
            <a:schemeClr val="tx2"/>
          </a:solidFill>
          <a:latin typeface="Arial Black" pitchFamily="34" charset="0"/>
        </a:defRPr>
      </a:lvl4pPr>
      <a:lvl5pPr algn="l" rtl="0" eaLnBrk="0" fontAlgn="base" hangingPunct="0">
        <a:spcBef>
          <a:spcPct val="0"/>
        </a:spcBef>
        <a:spcAft>
          <a:spcPct val="0"/>
        </a:spcAft>
        <a:defRPr sz="4400">
          <a:solidFill>
            <a:schemeClr val="tx2"/>
          </a:solidFill>
          <a:latin typeface="Arial Black" pitchFamily="34" charset="0"/>
        </a:defRPr>
      </a:lvl5pPr>
      <a:lvl6pPr marL="457200" algn="l" rtl="0" eaLnBrk="1" fontAlgn="base" hangingPunct="1">
        <a:spcBef>
          <a:spcPct val="0"/>
        </a:spcBef>
        <a:spcAft>
          <a:spcPct val="0"/>
        </a:spcAft>
        <a:defRPr sz="4400">
          <a:solidFill>
            <a:schemeClr val="tx2"/>
          </a:solidFill>
          <a:latin typeface="Arial Black" pitchFamily="34" charset="0"/>
        </a:defRPr>
      </a:lvl6pPr>
      <a:lvl7pPr marL="914400" algn="l" rtl="0" eaLnBrk="1" fontAlgn="base" hangingPunct="1">
        <a:spcBef>
          <a:spcPct val="0"/>
        </a:spcBef>
        <a:spcAft>
          <a:spcPct val="0"/>
        </a:spcAft>
        <a:defRPr sz="4400">
          <a:solidFill>
            <a:schemeClr val="tx2"/>
          </a:solidFill>
          <a:latin typeface="Arial Black" pitchFamily="34" charset="0"/>
        </a:defRPr>
      </a:lvl7pPr>
      <a:lvl8pPr marL="1371600" algn="l" rtl="0" eaLnBrk="1" fontAlgn="base" hangingPunct="1">
        <a:spcBef>
          <a:spcPct val="0"/>
        </a:spcBef>
        <a:spcAft>
          <a:spcPct val="0"/>
        </a:spcAft>
        <a:defRPr sz="4400">
          <a:solidFill>
            <a:schemeClr val="tx2"/>
          </a:solidFill>
          <a:latin typeface="Arial Black" pitchFamily="34" charset="0"/>
        </a:defRPr>
      </a:lvl8pPr>
      <a:lvl9pPr marL="1828800" algn="l" rtl="0" eaLnBrk="1" fontAlgn="base" hangingPunct="1">
        <a:spcBef>
          <a:spcPct val="0"/>
        </a:spcBef>
        <a:spcAft>
          <a:spcPct val="0"/>
        </a:spcAft>
        <a:defRPr sz="4400">
          <a:solidFill>
            <a:schemeClr val="tx2"/>
          </a:solidFill>
          <a:latin typeface="Arial Black" pitchFamily="34" charset="0"/>
        </a:defRPr>
      </a:lvl9pPr>
    </p:titleStyle>
    <p:bodyStyle>
      <a:lvl1pPr marL="342900" indent="-342900" algn="l" rtl="0" eaLnBrk="0" fontAlgn="base" hangingPunct="0">
        <a:spcBef>
          <a:spcPct val="20000"/>
        </a:spcBef>
        <a:spcAft>
          <a:spcPct val="0"/>
        </a:spcAft>
        <a:buClr>
          <a:schemeClr val="hlink"/>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folHlink"/>
        </a:buClr>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Font typeface="Times New Roman" pitchFamily="18" charset="0"/>
        <a:buChar char="−"/>
        <a:defRPr sz="2000">
          <a:solidFill>
            <a:schemeClr val="tx1"/>
          </a:solidFill>
          <a:latin typeface="+mn-lt"/>
        </a:defRPr>
      </a:lvl4pPr>
      <a:lvl5pPr marL="2057400" indent="-228600" algn="l" rtl="0" eaLnBrk="0" fontAlgn="base" hangingPunct="0">
        <a:spcBef>
          <a:spcPct val="20000"/>
        </a:spcBef>
        <a:spcAft>
          <a:spcPct val="0"/>
        </a:spcAft>
        <a:buFont typeface="Times New Roman" pitchFamily="18" charset="0"/>
        <a:buChar char="–"/>
        <a:defRPr sz="2000">
          <a:solidFill>
            <a:schemeClr val="tx1"/>
          </a:solidFill>
          <a:latin typeface="+mn-lt"/>
        </a:defRPr>
      </a:lvl5pPr>
      <a:lvl6pPr marL="2514600" indent="-228600" algn="l" rtl="0" eaLnBrk="1" fontAlgn="base" hangingPunct="1">
        <a:spcBef>
          <a:spcPct val="20000"/>
        </a:spcBef>
        <a:spcAft>
          <a:spcPct val="0"/>
        </a:spcAft>
        <a:buFont typeface="Times New Roman" pitchFamily="18" charset="0"/>
        <a:buChar char="–"/>
        <a:defRPr sz="2000">
          <a:solidFill>
            <a:schemeClr val="tx1"/>
          </a:solidFill>
          <a:latin typeface="+mn-lt"/>
        </a:defRPr>
      </a:lvl6pPr>
      <a:lvl7pPr marL="2971800" indent="-228600" algn="l" rtl="0" eaLnBrk="1" fontAlgn="base" hangingPunct="1">
        <a:spcBef>
          <a:spcPct val="20000"/>
        </a:spcBef>
        <a:spcAft>
          <a:spcPct val="0"/>
        </a:spcAft>
        <a:buFont typeface="Times New Roman" pitchFamily="18" charset="0"/>
        <a:buChar char="–"/>
        <a:defRPr sz="2000">
          <a:solidFill>
            <a:schemeClr val="tx1"/>
          </a:solidFill>
          <a:latin typeface="+mn-lt"/>
        </a:defRPr>
      </a:lvl7pPr>
      <a:lvl8pPr marL="3429000" indent="-228600" algn="l" rtl="0" eaLnBrk="1" fontAlgn="base" hangingPunct="1">
        <a:spcBef>
          <a:spcPct val="20000"/>
        </a:spcBef>
        <a:spcAft>
          <a:spcPct val="0"/>
        </a:spcAft>
        <a:buFont typeface="Times New Roman" pitchFamily="18" charset="0"/>
        <a:buChar char="–"/>
        <a:defRPr sz="2000">
          <a:solidFill>
            <a:schemeClr val="tx1"/>
          </a:solidFill>
          <a:latin typeface="+mn-lt"/>
        </a:defRPr>
      </a:lvl8pPr>
      <a:lvl9pPr marL="3886200" indent="-228600" algn="l" rtl="0" eaLnBrk="1" fontAlgn="base" hangingPunct="1">
        <a:spcBef>
          <a:spcPct val="20000"/>
        </a:spcBef>
        <a:spcAft>
          <a:spcPct val="0"/>
        </a:spcAft>
        <a:buFont typeface="Times New Roman" pitchFamily="18" charset="0"/>
        <a:buChar char="–"/>
        <a:defRPr sz="2000">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gradFill rotWithShape="0">
          <a:gsLst>
            <a:gs pos="0">
              <a:schemeClr val="bg1"/>
            </a:gs>
            <a:gs pos="100000">
              <a:schemeClr val="accent2"/>
            </a:gs>
          </a:gsLst>
          <a:lin ang="5400000" scaled="1"/>
        </a:gradFill>
        <a:effectLst/>
      </p:bgPr>
    </p:bg>
    <p:spTree>
      <p:nvGrpSpPr>
        <p:cNvPr id="1" name=""/>
        <p:cNvGrpSpPr/>
        <p:nvPr/>
      </p:nvGrpSpPr>
      <p:grpSpPr>
        <a:xfrm>
          <a:off x="0" y="0"/>
          <a:ext cx="0" cy="0"/>
          <a:chOff x="0" y="0"/>
          <a:chExt cx="0" cy="0"/>
        </a:xfrm>
      </p:grpSpPr>
      <p:grpSp>
        <p:nvGrpSpPr>
          <p:cNvPr id="67586" name="Group 2"/>
          <p:cNvGrpSpPr>
            <a:grpSpLocks/>
          </p:cNvGrpSpPr>
          <p:nvPr/>
        </p:nvGrpSpPr>
        <p:grpSpPr bwMode="auto">
          <a:xfrm>
            <a:off x="319088" y="1828800"/>
            <a:ext cx="8824912" cy="5029200"/>
            <a:chOff x="201" y="1152"/>
            <a:chExt cx="5559" cy="3168"/>
          </a:xfrm>
        </p:grpSpPr>
        <p:sp>
          <p:nvSpPr>
            <p:cNvPr id="136195" name="Freeform 3"/>
            <p:cNvSpPr>
              <a:spLocks/>
            </p:cNvSpPr>
            <p:nvPr/>
          </p:nvSpPr>
          <p:spPr bwMode="ltGray">
            <a:xfrm>
              <a:off x="528" y="2909"/>
              <a:ext cx="5232" cy="1411"/>
            </a:xfrm>
            <a:custGeom>
              <a:avLst/>
              <a:gdLst/>
              <a:ahLst/>
              <a:cxnLst>
                <a:cxn ang="0">
                  <a:pos x="0" y="0"/>
                </a:cxn>
                <a:cxn ang="0">
                  <a:pos x="0" y="2182"/>
                </a:cxn>
                <a:cxn ang="0">
                  <a:pos x="4897" y="2182"/>
                </a:cxn>
                <a:cxn ang="0">
                  <a:pos x="4897" y="0"/>
                </a:cxn>
                <a:cxn ang="0">
                  <a:pos x="0" y="0"/>
                </a:cxn>
                <a:cxn ang="0">
                  <a:pos x="0" y="0"/>
                </a:cxn>
              </a:cxnLst>
              <a:rect l="0" t="0" r="r" b="b"/>
              <a:pathLst>
                <a:path w="4897" h="2182">
                  <a:moveTo>
                    <a:pt x="0" y="0"/>
                  </a:moveTo>
                  <a:lnTo>
                    <a:pt x="0" y="2182"/>
                  </a:lnTo>
                  <a:lnTo>
                    <a:pt x="4897" y="2182"/>
                  </a:lnTo>
                  <a:lnTo>
                    <a:pt x="4897" y="0"/>
                  </a:lnTo>
                  <a:lnTo>
                    <a:pt x="0" y="0"/>
                  </a:lnTo>
                  <a:lnTo>
                    <a:pt x="0" y="0"/>
                  </a:lnTo>
                  <a:close/>
                </a:path>
              </a:pathLst>
            </a:custGeom>
            <a:solidFill>
              <a:schemeClr val="bg2">
                <a:alpha val="30000"/>
              </a:schemeClr>
            </a:soli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136196" name="Freeform 4"/>
            <p:cNvSpPr>
              <a:spLocks/>
            </p:cNvSpPr>
            <p:nvPr/>
          </p:nvSpPr>
          <p:spPr bwMode="ltGray">
            <a:xfrm>
              <a:off x="210" y="1152"/>
              <a:ext cx="5550" cy="3168"/>
            </a:xfrm>
            <a:custGeom>
              <a:avLst/>
              <a:gdLst/>
              <a:ahLst/>
              <a:cxnLst>
                <a:cxn ang="0">
                  <a:pos x="330" y="1764"/>
                </a:cxn>
                <a:cxn ang="0">
                  <a:pos x="0" y="1764"/>
                </a:cxn>
                <a:cxn ang="0">
                  <a:pos x="0" y="3168"/>
                </a:cxn>
                <a:cxn ang="0">
                  <a:pos x="5550" y="3168"/>
                </a:cxn>
                <a:cxn ang="0">
                  <a:pos x="5550" y="0"/>
                </a:cxn>
                <a:cxn ang="0">
                  <a:pos x="330" y="0"/>
                </a:cxn>
                <a:cxn ang="0">
                  <a:pos x="330" y="1764"/>
                </a:cxn>
              </a:cxnLst>
              <a:rect l="0" t="0" r="r" b="b"/>
              <a:pathLst>
                <a:path w="5550" h="3168">
                  <a:moveTo>
                    <a:pt x="330" y="1764"/>
                  </a:moveTo>
                  <a:lnTo>
                    <a:pt x="0" y="1764"/>
                  </a:lnTo>
                  <a:lnTo>
                    <a:pt x="0" y="3168"/>
                  </a:lnTo>
                  <a:lnTo>
                    <a:pt x="5550" y="3168"/>
                  </a:lnTo>
                  <a:lnTo>
                    <a:pt x="5550" y="0"/>
                  </a:lnTo>
                  <a:lnTo>
                    <a:pt x="330" y="0"/>
                  </a:lnTo>
                  <a:lnTo>
                    <a:pt x="330" y="1764"/>
                  </a:lnTo>
                  <a:close/>
                </a:path>
              </a:pathLst>
            </a:custGeom>
            <a:solidFill>
              <a:schemeClr val="bg2">
                <a:alpha val="30000"/>
              </a:schemeClr>
            </a:soli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136197" name="Freeform 5"/>
            <p:cNvSpPr>
              <a:spLocks/>
            </p:cNvSpPr>
            <p:nvPr/>
          </p:nvSpPr>
          <p:spPr bwMode="ltGray">
            <a:xfrm>
              <a:off x="528" y="2932"/>
              <a:ext cx="5232" cy="1388"/>
            </a:xfrm>
            <a:custGeom>
              <a:avLst/>
              <a:gdLst/>
              <a:ahLst/>
              <a:cxnLst>
                <a:cxn ang="0">
                  <a:pos x="0" y="0"/>
                </a:cxn>
                <a:cxn ang="0">
                  <a:pos x="0" y="2182"/>
                </a:cxn>
                <a:cxn ang="0">
                  <a:pos x="4897" y="2182"/>
                </a:cxn>
                <a:cxn ang="0">
                  <a:pos x="4897" y="0"/>
                </a:cxn>
                <a:cxn ang="0">
                  <a:pos x="0" y="0"/>
                </a:cxn>
                <a:cxn ang="0">
                  <a:pos x="0" y="0"/>
                </a:cxn>
              </a:cxnLst>
              <a:rect l="0" t="0" r="r" b="b"/>
              <a:pathLst>
                <a:path w="4897" h="2182">
                  <a:moveTo>
                    <a:pt x="0" y="0"/>
                  </a:moveTo>
                  <a:lnTo>
                    <a:pt x="0" y="2182"/>
                  </a:lnTo>
                  <a:lnTo>
                    <a:pt x="4897" y="2182"/>
                  </a:lnTo>
                  <a:lnTo>
                    <a:pt x="4897" y="0"/>
                  </a:lnTo>
                  <a:lnTo>
                    <a:pt x="0" y="0"/>
                  </a:lnTo>
                  <a:lnTo>
                    <a:pt x="0" y="0"/>
                  </a:lnTo>
                  <a:close/>
                </a:path>
              </a:pathLst>
            </a:custGeom>
            <a:solidFill>
              <a:schemeClr val="accent2">
                <a:alpha val="0"/>
              </a:schemeClr>
            </a:soli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136198" name="Freeform 6"/>
            <p:cNvSpPr>
              <a:spLocks/>
            </p:cNvSpPr>
            <p:nvPr/>
          </p:nvSpPr>
          <p:spPr bwMode="ltGray">
            <a:xfrm>
              <a:off x="528" y="1152"/>
              <a:ext cx="4607" cy="29"/>
            </a:xfrm>
            <a:custGeom>
              <a:avLst/>
              <a:gdLst/>
              <a:ahLst/>
              <a:cxnLst>
                <a:cxn ang="0">
                  <a:pos x="0" y="0"/>
                </a:cxn>
                <a:cxn ang="0">
                  <a:pos x="0" y="149"/>
                </a:cxn>
                <a:cxn ang="0">
                  <a:pos x="5387" y="149"/>
                </a:cxn>
                <a:cxn ang="0">
                  <a:pos x="5387" y="0"/>
                </a:cxn>
                <a:cxn ang="0">
                  <a:pos x="0" y="0"/>
                </a:cxn>
                <a:cxn ang="0">
                  <a:pos x="0" y="0"/>
                </a:cxn>
              </a:cxnLst>
              <a:rect l="0" t="0" r="r" b="b"/>
              <a:pathLst>
                <a:path w="5387" h="149">
                  <a:moveTo>
                    <a:pt x="0" y="0"/>
                  </a:moveTo>
                  <a:lnTo>
                    <a:pt x="0" y="149"/>
                  </a:lnTo>
                  <a:lnTo>
                    <a:pt x="5387" y="149"/>
                  </a:lnTo>
                  <a:lnTo>
                    <a:pt x="5387" y="0"/>
                  </a:lnTo>
                  <a:lnTo>
                    <a:pt x="0" y="0"/>
                  </a:lnTo>
                  <a:lnTo>
                    <a:pt x="0" y="0"/>
                  </a:lnTo>
                  <a:close/>
                </a:path>
              </a:pathLst>
            </a:custGeom>
            <a:gradFill rotWithShape="1">
              <a:gsLst>
                <a:gs pos="0">
                  <a:schemeClr val="bg2">
                    <a:alpha val="0"/>
                  </a:schemeClr>
                </a:gs>
                <a:gs pos="100000">
                  <a:schemeClr val="bg2">
                    <a:gamma/>
                    <a:shade val="81961"/>
                    <a:invGamma/>
                  </a:schemeClr>
                </a:gs>
              </a:gsLst>
              <a:lin ang="0" scaled="1"/>
            </a:gradFill>
            <a:ln w="9525" cap="flat" cmpd="sng">
              <a:noFill/>
              <a:prstDash val="solid"/>
              <a:round/>
              <a:headEnd type="none" w="med" len="med"/>
              <a:tailEnd type="none" w="med" len="med"/>
            </a:ln>
            <a:effectLst/>
          </p:spPr>
          <p:txBody>
            <a:bodyPr/>
            <a:lstStyle/>
            <a:p>
              <a:pPr fontAlgn="auto">
                <a:spcBef>
                  <a:spcPts val="0"/>
                </a:spcBef>
                <a:spcAft>
                  <a:spcPts val="0"/>
                </a:spcAft>
                <a:defRPr/>
              </a:pPr>
              <a:endParaRPr lang="ru-RU">
                <a:latin typeface="+mn-lt"/>
                <a:cs typeface="+mn-cs"/>
              </a:endParaRPr>
            </a:p>
          </p:txBody>
        </p:sp>
        <p:sp>
          <p:nvSpPr>
            <p:cNvPr id="136199" name="Freeform 7"/>
            <p:cNvSpPr>
              <a:spLocks/>
            </p:cNvSpPr>
            <p:nvPr/>
          </p:nvSpPr>
          <p:spPr bwMode="ltGray">
            <a:xfrm>
              <a:off x="528" y="1152"/>
              <a:ext cx="29" cy="1785"/>
            </a:xfrm>
            <a:custGeom>
              <a:avLst/>
              <a:gdLst/>
              <a:ahLst/>
              <a:cxnLst>
                <a:cxn ang="0">
                  <a:pos x="0" y="0"/>
                </a:cxn>
                <a:cxn ang="0">
                  <a:pos x="0" y="2161"/>
                </a:cxn>
                <a:cxn ang="0">
                  <a:pos x="29" y="2161"/>
                </a:cxn>
                <a:cxn ang="0">
                  <a:pos x="27" y="27"/>
                </a:cxn>
                <a:cxn ang="0">
                  <a:pos x="0" y="0"/>
                </a:cxn>
                <a:cxn ang="0">
                  <a:pos x="0" y="0"/>
                </a:cxn>
              </a:cxnLst>
              <a:rect l="0" t="0" r="r" b="b"/>
              <a:pathLst>
                <a:path w="29" h="2161">
                  <a:moveTo>
                    <a:pt x="0" y="0"/>
                  </a:moveTo>
                  <a:lnTo>
                    <a:pt x="0" y="2161"/>
                  </a:lnTo>
                  <a:lnTo>
                    <a:pt x="29" y="2161"/>
                  </a:lnTo>
                  <a:lnTo>
                    <a:pt x="27" y="27"/>
                  </a:lnTo>
                  <a:lnTo>
                    <a:pt x="0" y="0"/>
                  </a:lnTo>
                  <a:lnTo>
                    <a:pt x="0" y="0"/>
                  </a:lnTo>
                  <a:close/>
                </a:path>
              </a:pathLst>
            </a:custGeom>
            <a:gradFill rotWithShape="1">
              <a:gsLst>
                <a:gs pos="0">
                  <a:schemeClr val="bg2">
                    <a:gamma/>
                    <a:tint val="87843"/>
                    <a:invGamma/>
                  </a:schemeClr>
                </a:gs>
                <a:gs pos="100000">
                  <a:schemeClr val="bg2"/>
                </a:gs>
              </a:gsLst>
              <a:lin ang="5400000" scaled="1"/>
            </a:gradFill>
            <a:ln w="9525" cap="flat" cmpd="sng">
              <a:noFill/>
              <a:prstDash val="solid"/>
              <a:round/>
              <a:headEnd type="none" w="med" len="med"/>
              <a:tailEnd type="none" w="med" len="med"/>
            </a:ln>
            <a:effectLst/>
          </p:spPr>
          <p:txBody>
            <a:bodyPr/>
            <a:lstStyle/>
            <a:p>
              <a:pPr fontAlgn="auto">
                <a:spcBef>
                  <a:spcPts val="0"/>
                </a:spcBef>
                <a:spcAft>
                  <a:spcPts val="0"/>
                </a:spcAft>
                <a:defRPr/>
              </a:pPr>
              <a:endParaRPr lang="ru-RU">
                <a:latin typeface="+mn-lt"/>
                <a:cs typeface="+mn-cs"/>
              </a:endParaRPr>
            </a:p>
          </p:txBody>
        </p:sp>
        <p:sp>
          <p:nvSpPr>
            <p:cNvPr id="136200" name="Freeform 8"/>
            <p:cNvSpPr>
              <a:spLocks/>
            </p:cNvSpPr>
            <p:nvPr/>
          </p:nvSpPr>
          <p:spPr bwMode="ltGray">
            <a:xfrm>
              <a:off x="527" y="2904"/>
              <a:ext cx="29" cy="1416"/>
            </a:xfrm>
            <a:custGeom>
              <a:avLst/>
              <a:gdLst/>
              <a:ahLst/>
              <a:cxnLst>
                <a:cxn ang="0">
                  <a:pos x="0" y="1416"/>
                </a:cxn>
                <a:cxn ang="0">
                  <a:pos x="29" y="1416"/>
                </a:cxn>
                <a:cxn ang="0">
                  <a:pos x="28" y="24"/>
                </a:cxn>
                <a:cxn ang="0">
                  <a:pos x="0" y="0"/>
                </a:cxn>
                <a:cxn ang="0">
                  <a:pos x="0" y="1416"/>
                </a:cxn>
              </a:cxnLst>
              <a:rect l="0" t="0" r="r" b="b"/>
              <a:pathLst>
                <a:path w="29" h="1416">
                  <a:moveTo>
                    <a:pt x="0" y="1416"/>
                  </a:moveTo>
                  <a:lnTo>
                    <a:pt x="29" y="1416"/>
                  </a:lnTo>
                  <a:lnTo>
                    <a:pt x="28" y="24"/>
                  </a:lnTo>
                  <a:lnTo>
                    <a:pt x="0" y="0"/>
                  </a:lnTo>
                  <a:lnTo>
                    <a:pt x="0" y="1416"/>
                  </a:lnTo>
                  <a:close/>
                </a:path>
              </a:pathLst>
            </a:custGeom>
            <a:gradFill rotWithShape="1">
              <a:gsLst>
                <a:gs pos="0">
                  <a:schemeClr val="bg2">
                    <a:gamma/>
                    <a:tint val="87843"/>
                    <a:invGamma/>
                  </a:schemeClr>
                </a:gs>
                <a:gs pos="100000">
                  <a:schemeClr val="bg2">
                    <a:alpha val="0"/>
                  </a:schemeClr>
                </a:gs>
              </a:gsLst>
              <a:lin ang="5400000" scaled="1"/>
            </a:gradFill>
            <a:ln w="9525" cap="flat" cmpd="sng">
              <a:noFill/>
              <a:prstDash val="solid"/>
              <a:round/>
              <a:headEnd type="none" w="med" len="med"/>
              <a:tailEnd type="none" w="med" len="med"/>
            </a:ln>
            <a:effectLst/>
          </p:spPr>
          <p:txBody>
            <a:bodyPr/>
            <a:lstStyle/>
            <a:p>
              <a:pPr fontAlgn="auto">
                <a:spcBef>
                  <a:spcPts val="0"/>
                </a:spcBef>
                <a:spcAft>
                  <a:spcPts val="0"/>
                </a:spcAft>
                <a:defRPr/>
              </a:pPr>
              <a:endParaRPr lang="ru-RU">
                <a:latin typeface="+mn-lt"/>
                <a:cs typeface="+mn-cs"/>
              </a:endParaRPr>
            </a:p>
          </p:txBody>
        </p:sp>
        <p:sp>
          <p:nvSpPr>
            <p:cNvPr id="136201" name="Freeform 9"/>
            <p:cNvSpPr>
              <a:spLocks/>
            </p:cNvSpPr>
            <p:nvPr/>
          </p:nvSpPr>
          <p:spPr bwMode="ltGray">
            <a:xfrm>
              <a:off x="201" y="2904"/>
              <a:ext cx="2879" cy="29"/>
            </a:xfrm>
            <a:custGeom>
              <a:avLst/>
              <a:gdLst/>
              <a:ahLst/>
              <a:cxnLst>
                <a:cxn ang="0">
                  <a:pos x="0" y="0"/>
                </a:cxn>
                <a:cxn ang="0">
                  <a:pos x="0" y="149"/>
                </a:cxn>
                <a:cxn ang="0">
                  <a:pos x="5387" y="149"/>
                </a:cxn>
                <a:cxn ang="0">
                  <a:pos x="5387" y="0"/>
                </a:cxn>
                <a:cxn ang="0">
                  <a:pos x="0" y="0"/>
                </a:cxn>
                <a:cxn ang="0">
                  <a:pos x="0" y="0"/>
                </a:cxn>
              </a:cxnLst>
              <a:rect l="0" t="0" r="r" b="b"/>
              <a:pathLst>
                <a:path w="5387" h="149">
                  <a:moveTo>
                    <a:pt x="0" y="0"/>
                  </a:moveTo>
                  <a:lnTo>
                    <a:pt x="0" y="149"/>
                  </a:lnTo>
                  <a:lnTo>
                    <a:pt x="5387" y="149"/>
                  </a:lnTo>
                  <a:lnTo>
                    <a:pt x="5387" y="0"/>
                  </a:lnTo>
                  <a:lnTo>
                    <a:pt x="0" y="0"/>
                  </a:lnTo>
                  <a:lnTo>
                    <a:pt x="0" y="0"/>
                  </a:lnTo>
                  <a:close/>
                </a:path>
              </a:pathLst>
            </a:custGeom>
            <a:gradFill rotWithShape="1">
              <a:gsLst>
                <a:gs pos="0">
                  <a:schemeClr val="bg2">
                    <a:alpha val="0"/>
                  </a:schemeClr>
                </a:gs>
                <a:gs pos="100000">
                  <a:schemeClr val="bg2">
                    <a:gamma/>
                    <a:shade val="81961"/>
                    <a:invGamma/>
                  </a:schemeClr>
                </a:gs>
              </a:gsLst>
              <a:lin ang="0" scaled="1"/>
            </a:gradFill>
            <a:ln w="9525" cap="flat" cmpd="sng">
              <a:noFill/>
              <a:prstDash val="solid"/>
              <a:round/>
              <a:headEnd type="none" w="med" len="med"/>
              <a:tailEnd type="none" w="med" len="med"/>
            </a:ln>
            <a:effectLst/>
          </p:spPr>
          <p:txBody>
            <a:bodyPr/>
            <a:lstStyle/>
            <a:p>
              <a:pPr fontAlgn="auto">
                <a:spcBef>
                  <a:spcPts val="0"/>
                </a:spcBef>
                <a:spcAft>
                  <a:spcPts val="0"/>
                </a:spcAft>
                <a:defRPr/>
              </a:pPr>
              <a:endParaRPr lang="ru-RU">
                <a:latin typeface="+mn-lt"/>
                <a:cs typeface="+mn-cs"/>
              </a:endParaRPr>
            </a:p>
          </p:txBody>
        </p:sp>
        <p:sp>
          <p:nvSpPr>
            <p:cNvPr id="136202" name="Freeform 10"/>
            <p:cNvSpPr>
              <a:spLocks/>
            </p:cNvSpPr>
            <p:nvPr/>
          </p:nvSpPr>
          <p:spPr bwMode="ltGray">
            <a:xfrm>
              <a:off x="201" y="2904"/>
              <a:ext cx="30" cy="1416"/>
            </a:xfrm>
            <a:custGeom>
              <a:avLst/>
              <a:gdLst/>
              <a:ahLst/>
              <a:cxnLst>
                <a:cxn ang="0">
                  <a:pos x="0" y="0"/>
                </a:cxn>
                <a:cxn ang="0">
                  <a:pos x="0" y="1416"/>
                </a:cxn>
                <a:cxn ang="0">
                  <a:pos x="29" y="1416"/>
                </a:cxn>
                <a:cxn ang="0">
                  <a:pos x="30" y="27"/>
                </a:cxn>
                <a:cxn ang="0">
                  <a:pos x="0" y="0"/>
                </a:cxn>
                <a:cxn ang="0">
                  <a:pos x="0" y="0"/>
                </a:cxn>
              </a:cxnLst>
              <a:rect l="0" t="0" r="r" b="b"/>
              <a:pathLst>
                <a:path w="30" h="1416">
                  <a:moveTo>
                    <a:pt x="0" y="0"/>
                  </a:moveTo>
                  <a:lnTo>
                    <a:pt x="0" y="1416"/>
                  </a:lnTo>
                  <a:lnTo>
                    <a:pt x="29" y="1416"/>
                  </a:lnTo>
                  <a:lnTo>
                    <a:pt x="30" y="27"/>
                  </a:lnTo>
                  <a:lnTo>
                    <a:pt x="0" y="0"/>
                  </a:lnTo>
                  <a:lnTo>
                    <a:pt x="0" y="0"/>
                  </a:lnTo>
                  <a:close/>
                </a:path>
              </a:pathLst>
            </a:custGeom>
            <a:gradFill rotWithShape="1">
              <a:gsLst>
                <a:gs pos="0">
                  <a:schemeClr val="bg2">
                    <a:gamma/>
                    <a:tint val="87843"/>
                    <a:invGamma/>
                  </a:schemeClr>
                </a:gs>
                <a:gs pos="100000">
                  <a:schemeClr val="bg2">
                    <a:alpha val="10001"/>
                  </a:schemeClr>
                </a:gs>
              </a:gsLst>
              <a:lin ang="5400000" scaled="1"/>
            </a:gradFill>
            <a:ln w="9525" cap="flat" cmpd="sng">
              <a:noFill/>
              <a:prstDash val="solid"/>
              <a:round/>
              <a:headEnd type="none" w="med" len="med"/>
              <a:tailEnd type="none" w="med" len="med"/>
            </a:ln>
            <a:effectLst/>
          </p:spPr>
          <p:txBody>
            <a:bodyPr/>
            <a:lstStyle/>
            <a:p>
              <a:pPr fontAlgn="auto">
                <a:spcBef>
                  <a:spcPts val="0"/>
                </a:spcBef>
                <a:spcAft>
                  <a:spcPts val="0"/>
                </a:spcAft>
                <a:defRPr/>
              </a:pPr>
              <a:endParaRPr lang="ru-RU">
                <a:latin typeface="+mn-lt"/>
                <a:cs typeface="+mn-cs"/>
              </a:endParaRPr>
            </a:p>
          </p:txBody>
        </p:sp>
      </p:grpSp>
      <p:sp>
        <p:nvSpPr>
          <p:cNvPr id="136203" name="Rectangle 11"/>
          <p:cNvSpPr>
            <a:spLocks noGrp="1" noChangeArrowheads="1"/>
          </p:cNvSpPr>
          <p:nvPr>
            <p:ph type="dt" sz="half" idx="2"/>
          </p:nvPr>
        </p:nvSpPr>
        <p:spPr bwMode="auto">
          <a:xfrm>
            <a:off x="838200" y="6245225"/>
            <a:ext cx="1901825"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fontAlgn="auto">
              <a:spcBef>
                <a:spcPts val="0"/>
              </a:spcBef>
              <a:spcAft>
                <a:spcPts val="0"/>
              </a:spcAft>
              <a:defRPr sz="1400">
                <a:effectLst>
                  <a:outerShdw blurRad="38100" dist="38100" dir="2700000" algn="tl">
                    <a:srgbClr val="000000"/>
                  </a:outerShdw>
                </a:effectLst>
                <a:latin typeface="+mn-lt"/>
                <a:cs typeface="+mn-cs"/>
              </a:defRPr>
            </a:lvl1pPr>
          </a:lstStyle>
          <a:p>
            <a:pPr>
              <a:defRPr/>
            </a:pPr>
            <a:endParaRPr lang="ru-RU"/>
          </a:p>
        </p:txBody>
      </p:sp>
      <p:sp>
        <p:nvSpPr>
          <p:cNvPr id="136204" name="Rectangle 12"/>
          <p:cNvSpPr>
            <a:spLocks noGrp="1" noChangeArrowheads="1"/>
          </p:cNvSpPr>
          <p:nvPr>
            <p:ph type="ftr" sz="quarter" idx="3"/>
          </p:nvPr>
        </p:nvSpPr>
        <p:spPr bwMode="auto">
          <a:xfrm>
            <a:off x="34290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fontAlgn="auto">
              <a:spcBef>
                <a:spcPts val="0"/>
              </a:spcBef>
              <a:spcAft>
                <a:spcPts val="0"/>
              </a:spcAft>
              <a:defRPr sz="1400">
                <a:effectLst>
                  <a:outerShdw blurRad="38100" dist="38100" dir="2700000" algn="tl">
                    <a:srgbClr val="000000"/>
                  </a:outerShdw>
                </a:effectLst>
                <a:latin typeface="+mn-lt"/>
                <a:cs typeface="+mn-cs"/>
              </a:defRPr>
            </a:lvl1pPr>
          </a:lstStyle>
          <a:p>
            <a:pPr>
              <a:defRPr/>
            </a:pPr>
            <a:endParaRPr lang="ru-RU"/>
          </a:p>
        </p:txBody>
      </p:sp>
      <p:sp>
        <p:nvSpPr>
          <p:cNvPr id="136205" name="Rectangle 13"/>
          <p:cNvSpPr>
            <a:spLocks noGrp="1" noChangeArrowheads="1"/>
          </p:cNvSpPr>
          <p:nvPr>
            <p:ph type="sldNum" sz="quarter" idx="4"/>
          </p:nvPr>
        </p:nvSpPr>
        <p:spPr bwMode="auto">
          <a:xfrm>
            <a:off x="6937375" y="6245225"/>
            <a:ext cx="1901825"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fontAlgn="auto">
              <a:spcBef>
                <a:spcPts val="0"/>
              </a:spcBef>
              <a:spcAft>
                <a:spcPts val="0"/>
              </a:spcAft>
              <a:defRPr sz="1400">
                <a:effectLst>
                  <a:outerShdw blurRad="38100" dist="38100" dir="2700000" algn="tl">
                    <a:srgbClr val="000000"/>
                  </a:outerShdw>
                </a:effectLst>
                <a:latin typeface="+mn-lt"/>
                <a:cs typeface="+mn-cs"/>
              </a:defRPr>
            </a:lvl1pPr>
          </a:lstStyle>
          <a:p>
            <a:pPr>
              <a:defRPr/>
            </a:pPr>
            <a:fld id="{5CB25C4C-D19D-41A7-A880-69916E759483}" type="slidenum">
              <a:rPr lang="ru-RU"/>
              <a:pPr>
                <a:defRPr/>
              </a:pPr>
              <a:t>‹#›</a:t>
            </a:fld>
            <a:endParaRPr lang="ru-RU"/>
          </a:p>
        </p:txBody>
      </p:sp>
      <p:sp>
        <p:nvSpPr>
          <p:cNvPr id="136206" name="Rectangle 14"/>
          <p:cNvSpPr>
            <a:spLocks noGrp="1" noRot="1" noChangeArrowheads="1"/>
          </p:cNvSpPr>
          <p:nvPr>
            <p:ph type="title"/>
          </p:nvPr>
        </p:nvSpPr>
        <p:spPr bwMode="auto">
          <a:xfrm>
            <a:off x="457200" y="244475"/>
            <a:ext cx="8385175" cy="143192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136207" name="Rectangle 15"/>
          <p:cNvSpPr>
            <a:spLocks noGrp="1" noRot="1" noChangeArrowheads="1"/>
          </p:cNvSpPr>
          <p:nvPr>
            <p:ph type="body" idx="1"/>
          </p:nvPr>
        </p:nvSpPr>
        <p:spPr bwMode="auto">
          <a:xfrm>
            <a:off x="838200" y="1905000"/>
            <a:ext cx="8007350" cy="4191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Tree>
  </p:cSld>
  <p:clrMap bg1="dk2" tx1="lt1" bg2="dk1" tx2="lt2" accent1="accent1" accent2="accent2" accent3="accent3" accent4="accent4" accent5="accent5" accent6="accent6" hlink="hlink" folHlink="folHlink"/>
  <p:sldLayoutIdLst>
    <p:sldLayoutId id="2147484344" r:id="rId1"/>
    <p:sldLayoutId id="2147484272" r:id="rId2"/>
    <p:sldLayoutId id="2147484271" r:id="rId3"/>
    <p:sldLayoutId id="2147484270" r:id="rId4"/>
    <p:sldLayoutId id="2147484269" r:id="rId5"/>
    <p:sldLayoutId id="2147484268" r:id="rId6"/>
    <p:sldLayoutId id="2147484267" r:id="rId7"/>
    <p:sldLayoutId id="2147484266" r:id="rId8"/>
    <p:sldLayoutId id="2147484265" r:id="rId9"/>
    <p:sldLayoutId id="2147484264" r:id="rId10"/>
    <p:sldLayoutId id="2147484263" r:id="rId11"/>
    <p:sldLayoutId id="2147484345" r:id="rId12"/>
  </p:sldLayoutIdLs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grpId="0" nodeType="withEffect">
                                  <p:stCondLst>
                                    <p:cond delay="0"/>
                                  </p:stCondLst>
                                  <p:iterate type="lt">
                                    <p:tmPct val="10000"/>
                                  </p:iterate>
                                  <p:childTnLst>
                                    <p:set>
                                      <p:cBhvr>
                                        <p:cTn id="6" dur="1" fill="hold">
                                          <p:stCondLst>
                                            <p:cond delay="0"/>
                                          </p:stCondLst>
                                        </p:cTn>
                                        <p:tgtEl>
                                          <p:spTgt spid="136206"/>
                                        </p:tgtEl>
                                        <p:attrNameLst>
                                          <p:attrName>style.visibility</p:attrName>
                                        </p:attrNameLst>
                                      </p:cBhvr>
                                      <p:to>
                                        <p:strVal val="visible"/>
                                      </p:to>
                                    </p:set>
                                    <p:animEffect transition="in" filter="fade">
                                      <p:cBhvr>
                                        <p:cTn id="7" dur="600">
                                          <p:stCondLst>
                                            <p:cond delay="0"/>
                                          </p:stCondLst>
                                        </p:cTn>
                                        <p:tgtEl>
                                          <p:spTgt spid="136206"/>
                                        </p:tgtEl>
                                      </p:cBhvr>
                                    </p:animEffect>
                                    <p:anim calcmode="lin" valueType="num">
                                      <p:cBhvr>
                                        <p:cTn id="8" dur="600" fill="hold">
                                          <p:stCondLst>
                                            <p:cond delay="0"/>
                                          </p:stCondLst>
                                        </p:cTn>
                                        <p:tgtEl>
                                          <p:spTgt spid="136206"/>
                                        </p:tgtEl>
                                        <p:attrNameLst>
                                          <p:attrName>style.rotation</p:attrName>
                                        </p:attrNameLst>
                                      </p:cBhvr>
                                      <p:tavLst>
                                        <p:tav tm="0">
                                          <p:val>
                                            <p:fltVal val="720"/>
                                          </p:val>
                                        </p:tav>
                                        <p:tav tm="100000">
                                          <p:val>
                                            <p:fltVal val="0"/>
                                          </p:val>
                                        </p:tav>
                                      </p:tavLst>
                                    </p:anim>
                                    <p:anim calcmode="lin" valueType="num">
                                      <p:cBhvr>
                                        <p:cTn id="9" dur="600" fill="hold">
                                          <p:stCondLst>
                                            <p:cond delay="0"/>
                                          </p:stCondLst>
                                        </p:cTn>
                                        <p:tgtEl>
                                          <p:spTgt spid="136206"/>
                                        </p:tgtEl>
                                        <p:attrNameLst>
                                          <p:attrName>ppt_h</p:attrName>
                                        </p:attrNameLst>
                                      </p:cBhvr>
                                      <p:tavLst>
                                        <p:tav tm="0">
                                          <p:val>
                                            <p:fltVal val="0"/>
                                          </p:val>
                                        </p:tav>
                                        <p:tav tm="100000">
                                          <p:val>
                                            <p:strVal val="#ppt_h"/>
                                          </p:val>
                                        </p:tav>
                                      </p:tavLst>
                                    </p:anim>
                                    <p:anim calcmode="lin" valueType="num">
                                      <p:cBhvr>
                                        <p:cTn id="10" dur="600" fill="hold">
                                          <p:stCondLst>
                                            <p:cond delay="0"/>
                                          </p:stCondLst>
                                        </p:cTn>
                                        <p:tgtEl>
                                          <p:spTgt spid="136206"/>
                                        </p:tgtEl>
                                        <p:attrNameLst>
                                          <p:attrName>ppt_w</p:attrName>
                                        </p:attrNameLst>
                                      </p:cBhvr>
                                      <p:tavLst>
                                        <p:tav tm="0">
                                          <p:val>
                                            <p:fltVal val="0"/>
                                          </p:val>
                                        </p:tav>
                                        <p:tav tm="100000">
                                          <p:val>
                                            <p:strVal val="#ppt_w"/>
                                          </p:val>
                                        </p:tav>
                                      </p:tavLst>
                                    </p:anim>
                                  </p:childTnLst>
                                </p:cTn>
                              </p:par>
                            </p:childTnLst>
                          </p:cTn>
                        </p:par>
                      </p:childTnLst>
                    </p:cTn>
                  </p:par>
                  <p:par>
                    <p:cTn id="11" fill="hold">
                      <p:stCondLst>
                        <p:cond delay="indefinite"/>
                      </p:stCondLst>
                      <p:childTnLst>
                        <p:par>
                          <p:cTn id="12" fill="hold">
                            <p:stCondLst>
                              <p:cond delay="0"/>
                            </p:stCondLst>
                            <p:childTnLst>
                              <p:par>
                                <p:cTn id="13" presetID="12" presetClass="entr" presetSubtype="4" fill="hold" grpId="0" nodeType="clickEffect">
                                  <p:stCondLst>
                                    <p:cond delay="0"/>
                                  </p:stCondLst>
                                  <p:childTnLst>
                                    <p:set>
                                      <p:cBhvr>
                                        <p:cTn id="14" dur="1" fill="hold">
                                          <p:stCondLst>
                                            <p:cond delay="0"/>
                                          </p:stCondLst>
                                        </p:cTn>
                                        <p:tgtEl>
                                          <p:spTgt spid="136207">
                                            <p:txEl>
                                              <p:pRg st="0" end="0"/>
                                            </p:txEl>
                                          </p:spTgt>
                                        </p:tgtEl>
                                        <p:attrNameLst>
                                          <p:attrName>style.visibility</p:attrName>
                                        </p:attrNameLst>
                                      </p:cBhvr>
                                      <p:to>
                                        <p:strVal val="visible"/>
                                      </p:to>
                                    </p:set>
                                    <p:animEffect transition="in" filter="slide(fromBottom)">
                                      <p:cBhvr>
                                        <p:cTn id="15" dur="500">
                                          <p:stCondLst>
                                            <p:cond delay="0"/>
                                          </p:stCondLst>
                                        </p:cTn>
                                        <p:tgtEl>
                                          <p:spTgt spid="136207">
                                            <p:txEl>
                                              <p:pRg st="0" end="0"/>
                                            </p:txEl>
                                          </p:spTgt>
                                        </p:tgtEl>
                                      </p:cBhvr>
                                    </p:animEffect>
                                  </p:childTnLst>
                                </p:cTn>
                              </p:par>
                              <p:par>
                                <p:cTn id="16" presetID="12" presetClass="entr" presetSubtype="4" fill="hold" grpId="0" nodeType="withEffect">
                                  <p:stCondLst>
                                    <p:cond delay="0"/>
                                  </p:stCondLst>
                                  <p:childTnLst>
                                    <p:set>
                                      <p:cBhvr>
                                        <p:cTn id="17" dur="1" fill="hold">
                                          <p:stCondLst>
                                            <p:cond delay="0"/>
                                          </p:stCondLst>
                                        </p:cTn>
                                        <p:tgtEl>
                                          <p:spTgt spid="136207">
                                            <p:txEl>
                                              <p:pRg st="1" end="1"/>
                                            </p:txEl>
                                          </p:spTgt>
                                        </p:tgtEl>
                                        <p:attrNameLst>
                                          <p:attrName>style.visibility</p:attrName>
                                        </p:attrNameLst>
                                      </p:cBhvr>
                                      <p:to>
                                        <p:strVal val="visible"/>
                                      </p:to>
                                    </p:set>
                                    <p:animEffect transition="in" filter="slide(fromBottom)">
                                      <p:cBhvr>
                                        <p:cTn id="18" dur="500">
                                          <p:stCondLst>
                                            <p:cond delay="0"/>
                                          </p:stCondLst>
                                        </p:cTn>
                                        <p:tgtEl>
                                          <p:spTgt spid="136207">
                                            <p:txEl>
                                              <p:pRg st="1" end="1"/>
                                            </p:txEl>
                                          </p:spTgt>
                                        </p:tgtEl>
                                      </p:cBhvr>
                                    </p:animEffect>
                                  </p:childTnLst>
                                </p:cTn>
                              </p:par>
                              <p:par>
                                <p:cTn id="19" presetID="12" presetClass="entr" presetSubtype="4" fill="hold" grpId="0" nodeType="withEffect">
                                  <p:stCondLst>
                                    <p:cond delay="0"/>
                                  </p:stCondLst>
                                  <p:childTnLst>
                                    <p:set>
                                      <p:cBhvr>
                                        <p:cTn id="20" dur="1" fill="hold">
                                          <p:stCondLst>
                                            <p:cond delay="0"/>
                                          </p:stCondLst>
                                        </p:cTn>
                                        <p:tgtEl>
                                          <p:spTgt spid="136207">
                                            <p:txEl>
                                              <p:pRg st="2" end="2"/>
                                            </p:txEl>
                                          </p:spTgt>
                                        </p:tgtEl>
                                        <p:attrNameLst>
                                          <p:attrName>style.visibility</p:attrName>
                                        </p:attrNameLst>
                                      </p:cBhvr>
                                      <p:to>
                                        <p:strVal val="visible"/>
                                      </p:to>
                                    </p:set>
                                    <p:animEffect transition="in" filter="slide(fromBottom)">
                                      <p:cBhvr>
                                        <p:cTn id="21" dur="500">
                                          <p:stCondLst>
                                            <p:cond delay="0"/>
                                          </p:stCondLst>
                                        </p:cTn>
                                        <p:tgtEl>
                                          <p:spTgt spid="136207">
                                            <p:txEl>
                                              <p:pRg st="2" end="2"/>
                                            </p:txEl>
                                          </p:spTgt>
                                        </p:tgtEl>
                                      </p:cBhvr>
                                    </p:animEffect>
                                  </p:childTnLst>
                                </p:cTn>
                              </p:par>
                              <p:par>
                                <p:cTn id="22" presetID="12" presetClass="entr" presetSubtype="4" fill="hold" grpId="0" nodeType="withEffect">
                                  <p:stCondLst>
                                    <p:cond delay="0"/>
                                  </p:stCondLst>
                                  <p:childTnLst>
                                    <p:set>
                                      <p:cBhvr>
                                        <p:cTn id="23" dur="1" fill="hold">
                                          <p:stCondLst>
                                            <p:cond delay="0"/>
                                          </p:stCondLst>
                                        </p:cTn>
                                        <p:tgtEl>
                                          <p:spTgt spid="136207">
                                            <p:txEl>
                                              <p:pRg st="3" end="3"/>
                                            </p:txEl>
                                          </p:spTgt>
                                        </p:tgtEl>
                                        <p:attrNameLst>
                                          <p:attrName>style.visibility</p:attrName>
                                        </p:attrNameLst>
                                      </p:cBhvr>
                                      <p:to>
                                        <p:strVal val="visible"/>
                                      </p:to>
                                    </p:set>
                                    <p:animEffect transition="in" filter="slide(fromBottom)">
                                      <p:cBhvr>
                                        <p:cTn id="24" dur="500">
                                          <p:stCondLst>
                                            <p:cond delay="0"/>
                                          </p:stCondLst>
                                        </p:cTn>
                                        <p:tgtEl>
                                          <p:spTgt spid="136207">
                                            <p:txEl>
                                              <p:pRg st="3" end="3"/>
                                            </p:txEl>
                                          </p:spTgt>
                                        </p:tgtEl>
                                      </p:cBhvr>
                                    </p:animEffect>
                                  </p:childTnLst>
                                </p:cTn>
                              </p:par>
                              <p:par>
                                <p:cTn id="25" presetID="12" presetClass="entr" presetSubtype="4" fill="hold" grpId="0" nodeType="withEffect">
                                  <p:stCondLst>
                                    <p:cond delay="0"/>
                                  </p:stCondLst>
                                  <p:childTnLst>
                                    <p:set>
                                      <p:cBhvr>
                                        <p:cTn id="26" dur="1" fill="hold">
                                          <p:stCondLst>
                                            <p:cond delay="0"/>
                                          </p:stCondLst>
                                        </p:cTn>
                                        <p:tgtEl>
                                          <p:spTgt spid="136207">
                                            <p:txEl>
                                              <p:pRg st="4" end="4"/>
                                            </p:txEl>
                                          </p:spTgt>
                                        </p:tgtEl>
                                        <p:attrNameLst>
                                          <p:attrName>style.visibility</p:attrName>
                                        </p:attrNameLst>
                                      </p:cBhvr>
                                      <p:to>
                                        <p:strVal val="visible"/>
                                      </p:to>
                                    </p:set>
                                    <p:animEffect transition="in" filter="slide(fromBottom)">
                                      <p:cBhvr>
                                        <p:cTn id="27" dur="500">
                                          <p:stCondLst>
                                            <p:cond delay="0"/>
                                          </p:stCondLst>
                                        </p:cTn>
                                        <p:tgtEl>
                                          <p:spTgt spid="13620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6206" grpId="0"/>
      <p:bldP spid="136207" grpId="0" build="p">
        <p:tmplLst>
          <p:tmpl lvl="1">
            <p:tnLst>
              <p:par>
                <p:cTn presetID="12" presetClass="entr" presetSubtype="4" fill="hold" nodeType="clickEffect">
                  <p:stCondLst>
                    <p:cond delay="0"/>
                  </p:stCondLst>
                  <p:childTnLst>
                    <p:set>
                      <p:cBhvr>
                        <p:cTn dur="1" fill="hold">
                          <p:stCondLst>
                            <p:cond delay="0"/>
                          </p:stCondLst>
                        </p:cTn>
                        <p:tgtEl>
                          <p:spTgt spid="136207"/>
                        </p:tgtEl>
                        <p:attrNameLst>
                          <p:attrName>style.visibility</p:attrName>
                        </p:attrNameLst>
                      </p:cBhvr>
                      <p:to>
                        <p:strVal val="visible"/>
                      </p:to>
                    </p:set>
                    <p:animEffect transition="in" filter="slide(fromBottom)">
                      <p:cBhvr>
                        <p:cTn dur="500">
                          <p:stCondLst>
                            <p:cond delay="0"/>
                          </p:stCondLst>
                        </p:cTn>
                        <p:tgtEl>
                          <p:spTgt spid="136207"/>
                        </p:tgtEl>
                      </p:cBhvr>
                    </p:animEffect>
                  </p:childTnLst>
                </p:cTn>
              </p:par>
            </p:tnLst>
          </p:tmpl>
          <p:tmpl lvl="2">
            <p:tnLst>
              <p:par>
                <p:cTn presetID="12" presetClass="entr" presetSubtype="4" fill="hold" nodeType="withEffect">
                  <p:stCondLst>
                    <p:cond delay="0"/>
                  </p:stCondLst>
                  <p:childTnLst>
                    <p:set>
                      <p:cBhvr>
                        <p:cTn dur="1" fill="hold">
                          <p:stCondLst>
                            <p:cond delay="0"/>
                          </p:stCondLst>
                        </p:cTn>
                        <p:tgtEl>
                          <p:spTgt spid="136207"/>
                        </p:tgtEl>
                        <p:attrNameLst>
                          <p:attrName>style.visibility</p:attrName>
                        </p:attrNameLst>
                      </p:cBhvr>
                      <p:to>
                        <p:strVal val="visible"/>
                      </p:to>
                    </p:set>
                    <p:animEffect transition="in" filter="slide(fromBottom)">
                      <p:cBhvr>
                        <p:cTn dur="500">
                          <p:stCondLst>
                            <p:cond delay="0"/>
                          </p:stCondLst>
                        </p:cTn>
                        <p:tgtEl>
                          <p:spTgt spid="136207"/>
                        </p:tgtEl>
                      </p:cBhvr>
                    </p:animEffect>
                  </p:childTnLst>
                </p:cTn>
              </p:par>
            </p:tnLst>
          </p:tmpl>
          <p:tmpl lvl="3">
            <p:tnLst>
              <p:par>
                <p:cTn presetID="12" presetClass="entr" presetSubtype="4" fill="hold" nodeType="withEffect">
                  <p:stCondLst>
                    <p:cond delay="0"/>
                  </p:stCondLst>
                  <p:childTnLst>
                    <p:set>
                      <p:cBhvr>
                        <p:cTn dur="1" fill="hold">
                          <p:stCondLst>
                            <p:cond delay="0"/>
                          </p:stCondLst>
                        </p:cTn>
                        <p:tgtEl>
                          <p:spTgt spid="136207"/>
                        </p:tgtEl>
                        <p:attrNameLst>
                          <p:attrName>style.visibility</p:attrName>
                        </p:attrNameLst>
                      </p:cBhvr>
                      <p:to>
                        <p:strVal val="visible"/>
                      </p:to>
                    </p:set>
                    <p:animEffect transition="in" filter="slide(fromBottom)">
                      <p:cBhvr>
                        <p:cTn dur="500">
                          <p:stCondLst>
                            <p:cond delay="0"/>
                          </p:stCondLst>
                        </p:cTn>
                        <p:tgtEl>
                          <p:spTgt spid="136207"/>
                        </p:tgtEl>
                      </p:cBhvr>
                    </p:animEffect>
                  </p:childTnLst>
                </p:cTn>
              </p:par>
            </p:tnLst>
          </p:tmpl>
          <p:tmpl lvl="4">
            <p:tnLst>
              <p:par>
                <p:cTn presetID="12" presetClass="entr" presetSubtype="4" fill="hold" nodeType="withEffect">
                  <p:stCondLst>
                    <p:cond delay="0"/>
                  </p:stCondLst>
                  <p:childTnLst>
                    <p:set>
                      <p:cBhvr>
                        <p:cTn dur="1" fill="hold">
                          <p:stCondLst>
                            <p:cond delay="0"/>
                          </p:stCondLst>
                        </p:cTn>
                        <p:tgtEl>
                          <p:spTgt spid="136207"/>
                        </p:tgtEl>
                        <p:attrNameLst>
                          <p:attrName>style.visibility</p:attrName>
                        </p:attrNameLst>
                      </p:cBhvr>
                      <p:to>
                        <p:strVal val="visible"/>
                      </p:to>
                    </p:set>
                    <p:animEffect transition="in" filter="slide(fromBottom)">
                      <p:cBhvr>
                        <p:cTn dur="500">
                          <p:stCondLst>
                            <p:cond delay="0"/>
                          </p:stCondLst>
                        </p:cTn>
                        <p:tgtEl>
                          <p:spTgt spid="136207"/>
                        </p:tgtEl>
                      </p:cBhvr>
                    </p:animEffect>
                  </p:childTnLst>
                </p:cTn>
              </p:par>
            </p:tnLst>
          </p:tmpl>
          <p:tmpl lvl="5">
            <p:tnLst>
              <p:par>
                <p:cTn presetID="12" presetClass="entr" presetSubtype="4" fill="hold" nodeType="withEffect">
                  <p:stCondLst>
                    <p:cond delay="0"/>
                  </p:stCondLst>
                  <p:childTnLst>
                    <p:set>
                      <p:cBhvr>
                        <p:cTn dur="1" fill="hold">
                          <p:stCondLst>
                            <p:cond delay="0"/>
                          </p:stCondLst>
                        </p:cTn>
                        <p:tgtEl>
                          <p:spTgt spid="136207"/>
                        </p:tgtEl>
                        <p:attrNameLst>
                          <p:attrName>style.visibility</p:attrName>
                        </p:attrNameLst>
                      </p:cBhvr>
                      <p:to>
                        <p:strVal val="visible"/>
                      </p:to>
                    </p:set>
                    <p:animEffect transition="in" filter="slide(fromBottom)">
                      <p:cBhvr>
                        <p:cTn dur="500">
                          <p:stCondLst>
                            <p:cond delay="0"/>
                          </p:stCondLst>
                        </p:cTn>
                        <p:tgtEl>
                          <p:spTgt spid="136207"/>
                        </p:tgtEl>
                      </p:cBhvr>
                    </p:animEffect>
                  </p:childTnLst>
                </p:cTn>
              </p:par>
            </p:tnLst>
          </p:tmpl>
        </p:tmplLst>
      </p:bldP>
    </p:bldLst>
  </p:timing>
  <p:txStyles>
    <p:titleStyle>
      <a:lvl1pPr algn="l" rtl="0" eaLnBrk="0" fontAlgn="base" hangingPunct="0">
        <a:spcBef>
          <a:spcPct val="0"/>
        </a:spcBef>
        <a:spcAft>
          <a:spcPct val="0"/>
        </a:spcAft>
        <a:defRPr sz="4400" b="1">
          <a:solidFill>
            <a:schemeClr val="tx2"/>
          </a:solidFill>
          <a:effectLst>
            <a:outerShdw blurRad="38100" dist="38100" dir="2700000" algn="tl">
              <a:srgbClr val="000000"/>
            </a:outerShdw>
          </a:effectLst>
          <a:latin typeface="+mj-lt"/>
          <a:ea typeface="+mj-ea"/>
          <a:cs typeface="+mj-cs"/>
        </a:defRPr>
      </a:lvl1pPr>
      <a:lvl2pPr algn="l" rtl="0" eaLnBrk="0" fontAlgn="base" hangingPunct="0">
        <a:spcBef>
          <a:spcPct val="0"/>
        </a:spcBef>
        <a:spcAft>
          <a:spcPct val="0"/>
        </a:spcAft>
        <a:defRPr sz="4400" b="1">
          <a:solidFill>
            <a:schemeClr val="tx2"/>
          </a:solidFill>
          <a:effectLst>
            <a:outerShdw blurRad="38100" dist="38100" dir="2700000" algn="tl">
              <a:srgbClr val="000000"/>
            </a:outerShdw>
          </a:effectLst>
          <a:latin typeface="Arial Black" pitchFamily="34" charset="0"/>
        </a:defRPr>
      </a:lvl2pPr>
      <a:lvl3pPr algn="l" rtl="0" eaLnBrk="0" fontAlgn="base" hangingPunct="0">
        <a:spcBef>
          <a:spcPct val="0"/>
        </a:spcBef>
        <a:spcAft>
          <a:spcPct val="0"/>
        </a:spcAft>
        <a:defRPr sz="4400" b="1">
          <a:solidFill>
            <a:schemeClr val="tx2"/>
          </a:solidFill>
          <a:effectLst>
            <a:outerShdw blurRad="38100" dist="38100" dir="2700000" algn="tl">
              <a:srgbClr val="000000"/>
            </a:outerShdw>
          </a:effectLst>
          <a:latin typeface="Arial Black" pitchFamily="34" charset="0"/>
        </a:defRPr>
      </a:lvl3pPr>
      <a:lvl4pPr algn="l" rtl="0" eaLnBrk="0" fontAlgn="base" hangingPunct="0">
        <a:spcBef>
          <a:spcPct val="0"/>
        </a:spcBef>
        <a:spcAft>
          <a:spcPct val="0"/>
        </a:spcAft>
        <a:defRPr sz="4400" b="1">
          <a:solidFill>
            <a:schemeClr val="tx2"/>
          </a:solidFill>
          <a:effectLst>
            <a:outerShdw blurRad="38100" dist="38100" dir="2700000" algn="tl">
              <a:srgbClr val="000000"/>
            </a:outerShdw>
          </a:effectLst>
          <a:latin typeface="Arial Black" pitchFamily="34" charset="0"/>
        </a:defRPr>
      </a:lvl4pPr>
      <a:lvl5pPr algn="l" rtl="0" eaLnBrk="0" fontAlgn="base" hangingPunct="0">
        <a:spcBef>
          <a:spcPct val="0"/>
        </a:spcBef>
        <a:spcAft>
          <a:spcPct val="0"/>
        </a:spcAft>
        <a:defRPr sz="4400" b="1">
          <a:solidFill>
            <a:schemeClr val="tx2"/>
          </a:solidFill>
          <a:effectLst>
            <a:outerShdw blurRad="38100" dist="38100" dir="2700000" algn="tl">
              <a:srgbClr val="000000"/>
            </a:outerShdw>
          </a:effectLst>
          <a:latin typeface="Arial Black" pitchFamily="34" charset="0"/>
        </a:defRPr>
      </a:lvl5pPr>
      <a:lvl6pPr marL="457200" algn="l" rtl="0" eaLnBrk="1" fontAlgn="base" hangingPunct="1">
        <a:spcBef>
          <a:spcPct val="0"/>
        </a:spcBef>
        <a:spcAft>
          <a:spcPct val="0"/>
        </a:spcAft>
        <a:defRPr sz="4400" b="1">
          <a:solidFill>
            <a:schemeClr val="tx2"/>
          </a:solidFill>
          <a:effectLst>
            <a:outerShdw blurRad="38100" dist="38100" dir="2700000" algn="tl">
              <a:srgbClr val="000000"/>
            </a:outerShdw>
          </a:effectLst>
          <a:latin typeface="Arial Black" pitchFamily="34" charset="0"/>
        </a:defRPr>
      </a:lvl6pPr>
      <a:lvl7pPr marL="914400" algn="l" rtl="0" eaLnBrk="1" fontAlgn="base" hangingPunct="1">
        <a:spcBef>
          <a:spcPct val="0"/>
        </a:spcBef>
        <a:spcAft>
          <a:spcPct val="0"/>
        </a:spcAft>
        <a:defRPr sz="4400" b="1">
          <a:solidFill>
            <a:schemeClr val="tx2"/>
          </a:solidFill>
          <a:effectLst>
            <a:outerShdw blurRad="38100" dist="38100" dir="2700000" algn="tl">
              <a:srgbClr val="000000"/>
            </a:outerShdw>
          </a:effectLst>
          <a:latin typeface="Arial Black" pitchFamily="34" charset="0"/>
        </a:defRPr>
      </a:lvl7pPr>
      <a:lvl8pPr marL="1371600" algn="l" rtl="0" eaLnBrk="1" fontAlgn="base" hangingPunct="1">
        <a:spcBef>
          <a:spcPct val="0"/>
        </a:spcBef>
        <a:spcAft>
          <a:spcPct val="0"/>
        </a:spcAft>
        <a:defRPr sz="4400" b="1">
          <a:solidFill>
            <a:schemeClr val="tx2"/>
          </a:solidFill>
          <a:effectLst>
            <a:outerShdw blurRad="38100" dist="38100" dir="2700000" algn="tl">
              <a:srgbClr val="000000"/>
            </a:outerShdw>
          </a:effectLst>
          <a:latin typeface="Arial Black" pitchFamily="34" charset="0"/>
        </a:defRPr>
      </a:lvl8pPr>
      <a:lvl9pPr marL="1828800" algn="l" rtl="0" eaLnBrk="1" fontAlgn="base" hangingPunct="1">
        <a:spcBef>
          <a:spcPct val="0"/>
        </a:spcBef>
        <a:spcAft>
          <a:spcPct val="0"/>
        </a:spcAft>
        <a:defRPr sz="4400" b="1">
          <a:solidFill>
            <a:schemeClr val="tx2"/>
          </a:solidFill>
          <a:effectLst>
            <a:outerShdw blurRad="38100" dist="38100" dir="2700000" algn="tl">
              <a:srgbClr val="000000"/>
            </a:outerShdw>
          </a:effectLst>
          <a:latin typeface="Arial Black" pitchFamily="34" charset="0"/>
        </a:defRPr>
      </a:lvl9pPr>
    </p:titleStyle>
    <p:bodyStyle>
      <a:lvl1pPr marL="342900" indent="-342900" algn="l" rtl="0" eaLnBrk="0" fontAlgn="base" hangingPunct="0">
        <a:spcBef>
          <a:spcPct val="20000"/>
        </a:spcBef>
        <a:spcAft>
          <a:spcPct val="0"/>
        </a:spcAft>
        <a:buClr>
          <a:schemeClr val="hlink"/>
        </a:buClr>
        <a:buFont typeface="Wingdings" pitchFamily="2" charset="2"/>
        <a:buChar char="§"/>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accent2"/>
        </a:buClr>
        <a:buFont typeface="Wingdings" pitchFamily="2" charset="2"/>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Font typeface="Wingdings" pitchFamily="2" charset="2"/>
        <a:buChar char="§"/>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accent2"/>
        </a:buClr>
        <a:buFont typeface="Wingdings" pitchFamily="2" charset="2"/>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5pPr>
      <a:lvl6pPr marL="2514600" indent="-228600" algn="l" rtl="0" eaLnBrk="1" fontAlgn="base" hangingPunct="1">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6pPr>
      <a:lvl7pPr marL="2971800" indent="-228600" algn="l" rtl="0" eaLnBrk="1" fontAlgn="base" hangingPunct="1">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7pPr>
      <a:lvl8pPr marL="3429000" indent="-228600" algn="l" rtl="0" eaLnBrk="1" fontAlgn="base" hangingPunct="1">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8pPr>
      <a:lvl9pPr marL="3886200" indent="-228600" algn="l" rtl="0" eaLnBrk="1" fontAlgn="base" hangingPunct="1">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gradFill rotWithShape="0">
          <a:gsLst>
            <a:gs pos="0">
              <a:schemeClr val="bg2"/>
            </a:gs>
            <a:gs pos="100000">
              <a:schemeClr val="bg1"/>
            </a:gs>
          </a:gsLst>
          <a:lin ang="5400000" scaled="1"/>
        </a:gradFill>
        <a:effectLst/>
      </p:bgPr>
    </p:bg>
    <p:spTree>
      <p:nvGrpSpPr>
        <p:cNvPr id="1" name=""/>
        <p:cNvGrpSpPr/>
        <p:nvPr/>
      </p:nvGrpSpPr>
      <p:grpSpPr>
        <a:xfrm>
          <a:off x="0" y="0"/>
          <a:ext cx="0" cy="0"/>
          <a:chOff x="0" y="0"/>
          <a:chExt cx="0" cy="0"/>
        </a:xfrm>
      </p:grpSpPr>
      <p:grpSp>
        <p:nvGrpSpPr>
          <p:cNvPr id="80898" name="Group 2"/>
          <p:cNvGrpSpPr>
            <a:grpSpLocks/>
          </p:cNvGrpSpPr>
          <p:nvPr/>
        </p:nvGrpSpPr>
        <p:grpSpPr bwMode="auto">
          <a:xfrm>
            <a:off x="0" y="0"/>
            <a:ext cx="9144000" cy="6934200"/>
            <a:chOff x="0" y="0"/>
            <a:chExt cx="5760" cy="4368"/>
          </a:xfrm>
        </p:grpSpPr>
        <p:sp>
          <p:nvSpPr>
            <p:cNvPr id="14339" name="Freeform 3"/>
            <p:cNvSpPr>
              <a:spLocks/>
            </p:cNvSpPr>
            <p:nvPr/>
          </p:nvSpPr>
          <p:spPr bwMode="hidden">
            <a:xfrm>
              <a:off x="0" y="2208"/>
              <a:ext cx="2515" cy="1970"/>
            </a:xfrm>
            <a:custGeom>
              <a:avLst/>
              <a:gdLst/>
              <a:ahLst/>
              <a:cxnLst>
                <a:cxn ang="0">
                  <a:pos x="744" y="1669"/>
                </a:cxn>
                <a:cxn ang="0">
                  <a:pos x="852" y="1400"/>
                </a:cxn>
                <a:cxn ang="0">
                  <a:pos x="876" y="1171"/>
                </a:cxn>
                <a:cxn ang="0">
                  <a:pos x="979" y="1370"/>
                </a:cxn>
                <a:cxn ang="0">
                  <a:pos x="1231" y="1621"/>
                </a:cxn>
                <a:cxn ang="0">
                  <a:pos x="1471" y="1693"/>
                </a:cxn>
                <a:cxn ang="0">
                  <a:pos x="1819" y="1678"/>
                </a:cxn>
                <a:cxn ang="0">
                  <a:pos x="1893" y="1513"/>
                </a:cxn>
                <a:cxn ang="0">
                  <a:pos x="1874" y="1285"/>
                </a:cxn>
                <a:cxn ang="0">
                  <a:pos x="1783" y="967"/>
                </a:cxn>
                <a:cxn ang="0">
                  <a:pos x="1289" y="873"/>
                </a:cxn>
                <a:cxn ang="0">
                  <a:pos x="1549" y="745"/>
                </a:cxn>
                <a:cxn ang="0">
                  <a:pos x="1753" y="732"/>
                </a:cxn>
                <a:cxn ang="0">
                  <a:pos x="2107" y="618"/>
                </a:cxn>
                <a:cxn ang="0">
                  <a:pos x="2377" y="438"/>
                </a:cxn>
                <a:cxn ang="0">
                  <a:pos x="2420" y="343"/>
                </a:cxn>
                <a:cxn ang="0">
                  <a:pos x="2077" y="331"/>
                </a:cxn>
                <a:cxn ang="0">
                  <a:pos x="1951" y="301"/>
                </a:cxn>
                <a:cxn ang="0">
                  <a:pos x="1645" y="289"/>
                </a:cxn>
                <a:cxn ang="0">
                  <a:pos x="1297" y="408"/>
                </a:cxn>
                <a:cxn ang="0">
                  <a:pos x="1308" y="337"/>
                </a:cxn>
                <a:cxn ang="0">
                  <a:pos x="1453" y="168"/>
                </a:cxn>
                <a:cxn ang="0">
                  <a:pos x="1477" y="36"/>
                </a:cxn>
                <a:cxn ang="0">
                  <a:pos x="1417" y="24"/>
                </a:cxn>
                <a:cxn ang="0">
                  <a:pos x="1189" y="102"/>
                </a:cxn>
                <a:cxn ang="0">
                  <a:pos x="1026" y="144"/>
                </a:cxn>
                <a:cxn ang="0">
                  <a:pos x="889" y="331"/>
                </a:cxn>
                <a:cxn ang="0">
                  <a:pos x="726" y="480"/>
                </a:cxn>
                <a:cxn ang="0">
                  <a:pos x="643" y="540"/>
                </a:cxn>
                <a:cxn ang="0">
                  <a:pos x="600" y="516"/>
                </a:cxn>
                <a:cxn ang="0">
                  <a:pos x="552" y="486"/>
                </a:cxn>
                <a:cxn ang="0">
                  <a:pos x="528" y="462"/>
                </a:cxn>
                <a:cxn ang="0">
                  <a:pos x="474" y="426"/>
                </a:cxn>
                <a:cxn ang="0">
                  <a:pos x="415" y="390"/>
                </a:cxn>
                <a:cxn ang="0">
                  <a:pos x="366" y="366"/>
                </a:cxn>
                <a:cxn ang="0">
                  <a:pos x="192" y="234"/>
                </a:cxn>
                <a:cxn ang="0">
                  <a:pos x="570" y="564"/>
                </a:cxn>
                <a:cxn ang="0">
                  <a:pos x="444" y="732"/>
                </a:cxn>
                <a:cxn ang="0">
                  <a:pos x="318" y="787"/>
                </a:cxn>
                <a:cxn ang="0">
                  <a:pos x="127" y="853"/>
                </a:cxn>
                <a:cxn ang="0">
                  <a:pos x="0" y="1165"/>
                </a:cxn>
                <a:cxn ang="0">
                  <a:pos x="372" y="1015"/>
                </a:cxn>
                <a:cxn ang="0">
                  <a:pos x="222" y="1262"/>
                </a:cxn>
                <a:cxn ang="0">
                  <a:pos x="139" y="1459"/>
                </a:cxn>
                <a:cxn ang="0">
                  <a:pos x="102" y="1495"/>
                </a:cxn>
                <a:cxn ang="0">
                  <a:pos x="84" y="1519"/>
                </a:cxn>
                <a:cxn ang="0">
                  <a:pos x="96" y="1537"/>
                </a:cxn>
                <a:cxn ang="0">
                  <a:pos x="127" y="1567"/>
                </a:cxn>
                <a:cxn ang="0">
                  <a:pos x="145" y="1633"/>
                </a:cxn>
                <a:cxn ang="0">
                  <a:pos x="156" y="1693"/>
                </a:cxn>
                <a:cxn ang="0">
                  <a:pos x="162" y="1723"/>
                </a:cxn>
                <a:cxn ang="0">
                  <a:pos x="216" y="1802"/>
                </a:cxn>
                <a:cxn ang="0">
                  <a:pos x="228" y="1850"/>
                </a:cxn>
                <a:cxn ang="0">
                  <a:pos x="240" y="1904"/>
                </a:cxn>
                <a:cxn ang="0">
                  <a:pos x="246" y="1922"/>
                </a:cxn>
                <a:cxn ang="0">
                  <a:pos x="258" y="1970"/>
                </a:cxn>
                <a:cxn ang="0">
                  <a:pos x="462" y="1922"/>
                </a:cxn>
                <a:cxn ang="0">
                  <a:pos x="624" y="1778"/>
                </a:cxn>
              </a:cxnLst>
              <a:rect l="0" t="0" r="r" b="b"/>
              <a:pathLst>
                <a:path w="2515" h="1970">
                  <a:moveTo>
                    <a:pt x="624" y="1778"/>
                  </a:moveTo>
                  <a:lnTo>
                    <a:pt x="744" y="1669"/>
                  </a:lnTo>
                  <a:lnTo>
                    <a:pt x="834" y="1627"/>
                  </a:lnTo>
                  <a:lnTo>
                    <a:pt x="852" y="1400"/>
                  </a:lnTo>
                  <a:lnTo>
                    <a:pt x="834" y="1225"/>
                  </a:lnTo>
                  <a:lnTo>
                    <a:pt x="876" y="1171"/>
                  </a:lnTo>
                  <a:lnTo>
                    <a:pt x="901" y="1268"/>
                  </a:lnTo>
                  <a:lnTo>
                    <a:pt x="979" y="1370"/>
                  </a:lnTo>
                  <a:lnTo>
                    <a:pt x="1116" y="1519"/>
                  </a:lnTo>
                  <a:lnTo>
                    <a:pt x="1231" y="1621"/>
                  </a:lnTo>
                  <a:lnTo>
                    <a:pt x="1353" y="1632"/>
                  </a:lnTo>
                  <a:lnTo>
                    <a:pt x="1471" y="1693"/>
                  </a:lnTo>
                  <a:lnTo>
                    <a:pt x="1664" y="1659"/>
                  </a:lnTo>
                  <a:lnTo>
                    <a:pt x="1819" y="1678"/>
                  </a:lnTo>
                  <a:lnTo>
                    <a:pt x="1975" y="1632"/>
                  </a:lnTo>
                  <a:lnTo>
                    <a:pt x="1893" y="1513"/>
                  </a:lnTo>
                  <a:lnTo>
                    <a:pt x="1920" y="1385"/>
                  </a:lnTo>
                  <a:lnTo>
                    <a:pt x="1874" y="1285"/>
                  </a:lnTo>
                  <a:lnTo>
                    <a:pt x="1865" y="1129"/>
                  </a:lnTo>
                  <a:lnTo>
                    <a:pt x="1783" y="967"/>
                  </a:lnTo>
                  <a:lnTo>
                    <a:pt x="1527" y="891"/>
                  </a:lnTo>
                  <a:lnTo>
                    <a:pt x="1289" y="873"/>
                  </a:lnTo>
                  <a:lnTo>
                    <a:pt x="1393" y="781"/>
                  </a:lnTo>
                  <a:lnTo>
                    <a:pt x="1549" y="745"/>
                  </a:lnTo>
                  <a:lnTo>
                    <a:pt x="1620" y="738"/>
                  </a:lnTo>
                  <a:lnTo>
                    <a:pt x="1753" y="732"/>
                  </a:lnTo>
                  <a:lnTo>
                    <a:pt x="1933" y="720"/>
                  </a:lnTo>
                  <a:lnTo>
                    <a:pt x="2107" y="618"/>
                  </a:lnTo>
                  <a:lnTo>
                    <a:pt x="2227" y="516"/>
                  </a:lnTo>
                  <a:lnTo>
                    <a:pt x="2377" y="438"/>
                  </a:lnTo>
                  <a:lnTo>
                    <a:pt x="2515" y="337"/>
                  </a:lnTo>
                  <a:lnTo>
                    <a:pt x="2420" y="343"/>
                  </a:lnTo>
                  <a:lnTo>
                    <a:pt x="2191" y="343"/>
                  </a:lnTo>
                  <a:lnTo>
                    <a:pt x="2077" y="331"/>
                  </a:lnTo>
                  <a:lnTo>
                    <a:pt x="2053" y="301"/>
                  </a:lnTo>
                  <a:lnTo>
                    <a:pt x="1951" y="301"/>
                  </a:lnTo>
                  <a:lnTo>
                    <a:pt x="1795" y="259"/>
                  </a:lnTo>
                  <a:lnTo>
                    <a:pt x="1645" y="289"/>
                  </a:lnTo>
                  <a:lnTo>
                    <a:pt x="1447" y="372"/>
                  </a:lnTo>
                  <a:lnTo>
                    <a:pt x="1297" y="408"/>
                  </a:lnTo>
                  <a:lnTo>
                    <a:pt x="1153" y="414"/>
                  </a:lnTo>
                  <a:lnTo>
                    <a:pt x="1308" y="337"/>
                  </a:lnTo>
                  <a:lnTo>
                    <a:pt x="1465" y="198"/>
                  </a:lnTo>
                  <a:lnTo>
                    <a:pt x="1453" y="168"/>
                  </a:lnTo>
                  <a:lnTo>
                    <a:pt x="1465" y="102"/>
                  </a:lnTo>
                  <a:lnTo>
                    <a:pt x="1477" y="36"/>
                  </a:lnTo>
                  <a:lnTo>
                    <a:pt x="1453" y="0"/>
                  </a:lnTo>
                  <a:lnTo>
                    <a:pt x="1417" y="24"/>
                  </a:lnTo>
                  <a:lnTo>
                    <a:pt x="1356" y="42"/>
                  </a:lnTo>
                  <a:lnTo>
                    <a:pt x="1189" y="102"/>
                  </a:lnTo>
                  <a:lnTo>
                    <a:pt x="1098" y="144"/>
                  </a:lnTo>
                  <a:lnTo>
                    <a:pt x="1026" y="144"/>
                  </a:lnTo>
                  <a:lnTo>
                    <a:pt x="991" y="168"/>
                  </a:lnTo>
                  <a:lnTo>
                    <a:pt x="889" y="331"/>
                  </a:lnTo>
                  <a:lnTo>
                    <a:pt x="852" y="408"/>
                  </a:lnTo>
                  <a:lnTo>
                    <a:pt x="726" y="480"/>
                  </a:lnTo>
                  <a:lnTo>
                    <a:pt x="649" y="540"/>
                  </a:lnTo>
                  <a:lnTo>
                    <a:pt x="643" y="540"/>
                  </a:lnTo>
                  <a:lnTo>
                    <a:pt x="637" y="534"/>
                  </a:lnTo>
                  <a:lnTo>
                    <a:pt x="600" y="516"/>
                  </a:lnTo>
                  <a:lnTo>
                    <a:pt x="564" y="492"/>
                  </a:lnTo>
                  <a:lnTo>
                    <a:pt x="552" y="486"/>
                  </a:lnTo>
                  <a:lnTo>
                    <a:pt x="540" y="474"/>
                  </a:lnTo>
                  <a:lnTo>
                    <a:pt x="528" y="462"/>
                  </a:lnTo>
                  <a:lnTo>
                    <a:pt x="504" y="444"/>
                  </a:lnTo>
                  <a:lnTo>
                    <a:pt x="474" y="426"/>
                  </a:lnTo>
                  <a:lnTo>
                    <a:pt x="444" y="408"/>
                  </a:lnTo>
                  <a:lnTo>
                    <a:pt x="415" y="390"/>
                  </a:lnTo>
                  <a:lnTo>
                    <a:pt x="385" y="372"/>
                  </a:lnTo>
                  <a:lnTo>
                    <a:pt x="366" y="366"/>
                  </a:lnTo>
                  <a:lnTo>
                    <a:pt x="360" y="360"/>
                  </a:lnTo>
                  <a:lnTo>
                    <a:pt x="192" y="234"/>
                  </a:lnTo>
                  <a:lnTo>
                    <a:pt x="210" y="307"/>
                  </a:lnTo>
                  <a:lnTo>
                    <a:pt x="570" y="564"/>
                  </a:lnTo>
                  <a:lnTo>
                    <a:pt x="558" y="618"/>
                  </a:lnTo>
                  <a:lnTo>
                    <a:pt x="444" y="732"/>
                  </a:lnTo>
                  <a:lnTo>
                    <a:pt x="324" y="787"/>
                  </a:lnTo>
                  <a:lnTo>
                    <a:pt x="318" y="787"/>
                  </a:lnTo>
                  <a:lnTo>
                    <a:pt x="258" y="811"/>
                  </a:lnTo>
                  <a:lnTo>
                    <a:pt x="127" y="853"/>
                  </a:lnTo>
                  <a:lnTo>
                    <a:pt x="0" y="901"/>
                  </a:lnTo>
                  <a:lnTo>
                    <a:pt x="0" y="1165"/>
                  </a:lnTo>
                  <a:lnTo>
                    <a:pt x="78" y="1147"/>
                  </a:lnTo>
                  <a:lnTo>
                    <a:pt x="372" y="1015"/>
                  </a:lnTo>
                  <a:lnTo>
                    <a:pt x="336" y="1117"/>
                  </a:lnTo>
                  <a:lnTo>
                    <a:pt x="222" y="1262"/>
                  </a:lnTo>
                  <a:lnTo>
                    <a:pt x="145" y="1453"/>
                  </a:lnTo>
                  <a:lnTo>
                    <a:pt x="139" y="1459"/>
                  </a:lnTo>
                  <a:lnTo>
                    <a:pt x="133" y="1465"/>
                  </a:lnTo>
                  <a:lnTo>
                    <a:pt x="102" y="1495"/>
                  </a:lnTo>
                  <a:lnTo>
                    <a:pt x="90" y="1507"/>
                  </a:lnTo>
                  <a:lnTo>
                    <a:pt x="84" y="1519"/>
                  </a:lnTo>
                  <a:lnTo>
                    <a:pt x="84" y="1531"/>
                  </a:lnTo>
                  <a:lnTo>
                    <a:pt x="96" y="1537"/>
                  </a:lnTo>
                  <a:lnTo>
                    <a:pt x="114" y="1549"/>
                  </a:lnTo>
                  <a:lnTo>
                    <a:pt x="127" y="1567"/>
                  </a:lnTo>
                  <a:lnTo>
                    <a:pt x="139" y="1597"/>
                  </a:lnTo>
                  <a:lnTo>
                    <a:pt x="145" y="1633"/>
                  </a:lnTo>
                  <a:lnTo>
                    <a:pt x="150" y="1663"/>
                  </a:lnTo>
                  <a:lnTo>
                    <a:pt x="156" y="1693"/>
                  </a:lnTo>
                  <a:lnTo>
                    <a:pt x="162" y="1717"/>
                  </a:lnTo>
                  <a:lnTo>
                    <a:pt x="162" y="1723"/>
                  </a:lnTo>
                  <a:lnTo>
                    <a:pt x="216" y="1796"/>
                  </a:lnTo>
                  <a:lnTo>
                    <a:pt x="216" y="1802"/>
                  </a:lnTo>
                  <a:lnTo>
                    <a:pt x="222" y="1814"/>
                  </a:lnTo>
                  <a:lnTo>
                    <a:pt x="228" y="1850"/>
                  </a:lnTo>
                  <a:lnTo>
                    <a:pt x="234" y="1886"/>
                  </a:lnTo>
                  <a:lnTo>
                    <a:pt x="240" y="1904"/>
                  </a:lnTo>
                  <a:lnTo>
                    <a:pt x="240" y="1916"/>
                  </a:lnTo>
                  <a:lnTo>
                    <a:pt x="246" y="1922"/>
                  </a:lnTo>
                  <a:lnTo>
                    <a:pt x="252" y="1934"/>
                  </a:lnTo>
                  <a:lnTo>
                    <a:pt x="258" y="1970"/>
                  </a:lnTo>
                  <a:lnTo>
                    <a:pt x="438" y="1970"/>
                  </a:lnTo>
                  <a:lnTo>
                    <a:pt x="462" y="1922"/>
                  </a:lnTo>
                  <a:lnTo>
                    <a:pt x="624" y="1778"/>
                  </a:lnTo>
                  <a:lnTo>
                    <a:pt x="624" y="1778"/>
                  </a:lnTo>
                  <a:close/>
                </a:path>
              </a:pathLst>
            </a:custGeom>
            <a:gradFill rotWithShape="0">
              <a:gsLst>
                <a:gs pos="0">
                  <a:schemeClr val="bg2"/>
                </a:gs>
                <a:gs pos="50000">
                  <a:schemeClr val="bg1"/>
                </a:gs>
                <a:gs pos="100000">
                  <a:schemeClr val="bg2"/>
                </a:gs>
              </a:gsLst>
              <a:lin ang="27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14340" name="Freeform 4"/>
            <p:cNvSpPr>
              <a:spLocks/>
            </p:cNvSpPr>
            <p:nvPr/>
          </p:nvSpPr>
          <p:spPr bwMode="hidden">
            <a:xfrm>
              <a:off x="0" y="2496"/>
              <a:ext cx="2112" cy="1604"/>
            </a:xfrm>
            <a:custGeom>
              <a:avLst/>
              <a:gdLst/>
              <a:ahLst/>
              <a:cxnLst>
                <a:cxn ang="0">
                  <a:pos x="580" y="1043"/>
                </a:cxn>
                <a:cxn ang="0">
                  <a:pos x="544" y="683"/>
                </a:cxn>
                <a:cxn ang="0">
                  <a:pos x="670" y="395"/>
                </a:cxn>
                <a:cxn ang="0">
                  <a:pos x="927" y="587"/>
                </a:cxn>
                <a:cxn ang="0">
                  <a:pos x="1214" y="869"/>
                </a:cxn>
                <a:cxn ang="0">
                  <a:pos x="1483" y="1109"/>
                </a:cxn>
                <a:cxn ang="0">
                  <a:pos x="1800" y="1360"/>
                </a:cxn>
                <a:cxn ang="0">
                  <a:pos x="1883" y="1414"/>
                </a:cxn>
                <a:cxn ang="0">
                  <a:pos x="1836" y="1354"/>
                </a:cxn>
                <a:cxn ang="0">
                  <a:pos x="1411" y="1001"/>
                </a:cxn>
                <a:cxn ang="0">
                  <a:pos x="1088" y="683"/>
                </a:cxn>
                <a:cxn ang="0">
                  <a:pos x="723" y="329"/>
                </a:cxn>
                <a:cxn ang="0">
                  <a:pos x="999" y="311"/>
                </a:cxn>
                <a:cxn ang="0">
                  <a:pos x="1286" y="317"/>
                </a:cxn>
                <a:cxn ang="0">
                  <a:pos x="1614" y="269"/>
                </a:cxn>
                <a:cxn ang="0">
                  <a:pos x="2123" y="197"/>
                </a:cxn>
                <a:cxn ang="0">
                  <a:pos x="2075" y="173"/>
                </a:cxn>
                <a:cxn ang="0">
                  <a:pos x="1543" y="257"/>
                </a:cxn>
                <a:cxn ang="0">
                  <a:pos x="1208" y="275"/>
                </a:cxn>
                <a:cxn ang="0">
                  <a:pos x="759" y="257"/>
                </a:cxn>
                <a:cxn ang="0">
                  <a:pos x="819" y="227"/>
                </a:cxn>
                <a:cxn ang="0">
                  <a:pos x="1142" y="0"/>
                </a:cxn>
                <a:cxn ang="0">
                  <a:pos x="1088" y="30"/>
                </a:cxn>
                <a:cxn ang="0">
                  <a:pos x="1010" y="84"/>
                </a:cxn>
                <a:cxn ang="0">
                  <a:pos x="855" y="191"/>
                </a:cxn>
                <a:cxn ang="0">
                  <a:pos x="670" y="281"/>
                </a:cxn>
                <a:cxn ang="0">
                  <a:pos x="634" y="359"/>
                </a:cxn>
                <a:cxn ang="0">
                  <a:pos x="305" y="587"/>
                </a:cxn>
                <a:cxn ang="0">
                  <a:pos x="0" y="725"/>
                </a:cxn>
                <a:cxn ang="0">
                  <a:pos x="0" y="731"/>
                </a:cxn>
                <a:cxn ang="0">
                  <a:pos x="0" y="767"/>
                </a:cxn>
                <a:cxn ang="0">
                  <a:pos x="299" y="635"/>
                </a:cxn>
                <a:cxn ang="0">
                  <a:pos x="592" y="431"/>
                </a:cxn>
                <a:cxn ang="0">
                  <a:pos x="508" y="671"/>
                </a:cxn>
                <a:cxn ang="0">
                  <a:pos x="526" y="995"/>
                </a:cxn>
                <a:cxn ang="0">
                  <a:pos x="460" y="1168"/>
                </a:cxn>
                <a:cxn ang="0">
                  <a:pos x="329" y="1480"/>
                </a:cxn>
                <a:cxn ang="0">
                  <a:pos x="323" y="1696"/>
                </a:cxn>
                <a:cxn ang="0">
                  <a:pos x="329" y="1696"/>
                </a:cxn>
                <a:cxn ang="0">
                  <a:pos x="347" y="1552"/>
                </a:cxn>
                <a:cxn ang="0">
                  <a:pos x="580" y="1043"/>
                </a:cxn>
                <a:cxn ang="0">
                  <a:pos x="580" y="1043"/>
                </a:cxn>
              </a:cxnLst>
              <a:rect l="0" t="0" r="r" b="b"/>
              <a:pathLst>
                <a:path w="2123" h="1696">
                  <a:moveTo>
                    <a:pt x="580" y="1043"/>
                  </a:moveTo>
                  <a:lnTo>
                    <a:pt x="544" y="683"/>
                  </a:lnTo>
                  <a:lnTo>
                    <a:pt x="670" y="395"/>
                  </a:lnTo>
                  <a:lnTo>
                    <a:pt x="927" y="587"/>
                  </a:lnTo>
                  <a:lnTo>
                    <a:pt x="1214" y="869"/>
                  </a:lnTo>
                  <a:lnTo>
                    <a:pt x="1483" y="1109"/>
                  </a:lnTo>
                  <a:lnTo>
                    <a:pt x="1800" y="1360"/>
                  </a:lnTo>
                  <a:lnTo>
                    <a:pt x="1883" y="1414"/>
                  </a:lnTo>
                  <a:lnTo>
                    <a:pt x="1836" y="1354"/>
                  </a:lnTo>
                  <a:lnTo>
                    <a:pt x="1411" y="1001"/>
                  </a:lnTo>
                  <a:lnTo>
                    <a:pt x="1088" y="683"/>
                  </a:lnTo>
                  <a:lnTo>
                    <a:pt x="723" y="329"/>
                  </a:lnTo>
                  <a:lnTo>
                    <a:pt x="999" y="311"/>
                  </a:lnTo>
                  <a:lnTo>
                    <a:pt x="1286" y="317"/>
                  </a:lnTo>
                  <a:lnTo>
                    <a:pt x="1614" y="269"/>
                  </a:lnTo>
                  <a:lnTo>
                    <a:pt x="2123" y="197"/>
                  </a:lnTo>
                  <a:lnTo>
                    <a:pt x="2075" y="173"/>
                  </a:lnTo>
                  <a:lnTo>
                    <a:pt x="1543" y="257"/>
                  </a:lnTo>
                  <a:lnTo>
                    <a:pt x="1208" y="275"/>
                  </a:lnTo>
                  <a:lnTo>
                    <a:pt x="759" y="257"/>
                  </a:lnTo>
                  <a:lnTo>
                    <a:pt x="819" y="227"/>
                  </a:lnTo>
                  <a:lnTo>
                    <a:pt x="1142" y="0"/>
                  </a:lnTo>
                  <a:lnTo>
                    <a:pt x="1088" y="30"/>
                  </a:lnTo>
                  <a:lnTo>
                    <a:pt x="1010" y="84"/>
                  </a:lnTo>
                  <a:lnTo>
                    <a:pt x="855" y="191"/>
                  </a:lnTo>
                  <a:lnTo>
                    <a:pt x="670" y="281"/>
                  </a:lnTo>
                  <a:lnTo>
                    <a:pt x="634" y="359"/>
                  </a:lnTo>
                  <a:lnTo>
                    <a:pt x="305" y="587"/>
                  </a:lnTo>
                  <a:lnTo>
                    <a:pt x="0" y="725"/>
                  </a:lnTo>
                  <a:lnTo>
                    <a:pt x="0" y="731"/>
                  </a:lnTo>
                  <a:lnTo>
                    <a:pt x="0" y="767"/>
                  </a:lnTo>
                  <a:lnTo>
                    <a:pt x="299" y="635"/>
                  </a:lnTo>
                  <a:lnTo>
                    <a:pt x="592" y="431"/>
                  </a:lnTo>
                  <a:lnTo>
                    <a:pt x="508" y="671"/>
                  </a:lnTo>
                  <a:lnTo>
                    <a:pt x="526" y="995"/>
                  </a:lnTo>
                  <a:lnTo>
                    <a:pt x="460" y="1168"/>
                  </a:lnTo>
                  <a:lnTo>
                    <a:pt x="329" y="1480"/>
                  </a:lnTo>
                  <a:lnTo>
                    <a:pt x="323" y="1696"/>
                  </a:lnTo>
                  <a:lnTo>
                    <a:pt x="329" y="1696"/>
                  </a:lnTo>
                  <a:lnTo>
                    <a:pt x="347" y="1552"/>
                  </a:lnTo>
                  <a:lnTo>
                    <a:pt x="580" y="1043"/>
                  </a:lnTo>
                  <a:lnTo>
                    <a:pt x="580" y="1043"/>
                  </a:lnTo>
                  <a:close/>
                </a:path>
              </a:pathLst>
            </a:custGeom>
            <a:gradFill rotWithShape="0">
              <a:gsLst>
                <a:gs pos="0">
                  <a:schemeClr val="accent2"/>
                </a:gs>
                <a:gs pos="100000">
                  <a:schemeClr val="bg1"/>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14341" name="Freeform 5"/>
            <p:cNvSpPr>
              <a:spLocks/>
            </p:cNvSpPr>
            <p:nvPr/>
          </p:nvSpPr>
          <p:spPr bwMode="hidden">
            <a:xfrm>
              <a:off x="2092" y="3233"/>
              <a:ext cx="3668" cy="943"/>
            </a:xfrm>
            <a:custGeom>
              <a:avLst/>
              <a:gdLst/>
              <a:ahLst/>
              <a:cxnLst>
                <a:cxn ang="0">
                  <a:pos x="3338" y="288"/>
                </a:cxn>
                <a:cxn ang="0">
                  <a:pos x="3194" y="258"/>
                </a:cxn>
                <a:cxn ang="0">
                  <a:pos x="2816" y="234"/>
                </a:cxn>
                <a:cxn ang="0">
                  <a:pos x="2330" y="306"/>
                </a:cxn>
                <a:cxn ang="0">
                  <a:pos x="2372" y="258"/>
                </a:cxn>
                <a:cxn ang="0">
                  <a:pos x="2624" y="132"/>
                </a:cxn>
                <a:cxn ang="0">
                  <a:pos x="2707" y="24"/>
                </a:cxn>
                <a:cxn ang="0">
                  <a:pos x="2642" y="12"/>
                </a:cxn>
                <a:cxn ang="0">
                  <a:pos x="2515" y="54"/>
                </a:cxn>
                <a:cxn ang="0">
                  <a:pos x="2324" y="66"/>
                </a:cxn>
                <a:cxn ang="0">
                  <a:pos x="2101" y="90"/>
                </a:cxn>
                <a:cxn ang="0">
                  <a:pos x="1855" y="228"/>
                </a:cxn>
                <a:cxn ang="0">
                  <a:pos x="1591" y="337"/>
                </a:cxn>
                <a:cxn ang="0">
                  <a:pos x="1459" y="379"/>
                </a:cxn>
                <a:cxn ang="0">
                  <a:pos x="1417" y="361"/>
                </a:cxn>
                <a:cxn ang="0">
                  <a:pos x="1363" y="331"/>
                </a:cxn>
                <a:cxn ang="0">
                  <a:pos x="1344" y="312"/>
                </a:cxn>
                <a:cxn ang="0">
                  <a:pos x="1290" y="288"/>
                </a:cxn>
                <a:cxn ang="0">
                  <a:pos x="1230" y="252"/>
                </a:cxn>
                <a:cxn ang="0">
                  <a:pos x="1119" y="227"/>
                </a:cxn>
                <a:cxn ang="0">
                  <a:pos x="1320" y="438"/>
                </a:cxn>
                <a:cxn ang="0">
                  <a:pos x="960" y="558"/>
                </a:cxn>
                <a:cxn ang="0">
                  <a:pos x="474" y="630"/>
                </a:cxn>
                <a:cxn ang="0">
                  <a:pos x="132" y="781"/>
                </a:cxn>
                <a:cxn ang="0">
                  <a:pos x="234" y="847"/>
                </a:cxn>
                <a:cxn ang="0">
                  <a:pos x="925" y="739"/>
                </a:cxn>
                <a:cxn ang="0">
                  <a:pos x="637" y="925"/>
                </a:cxn>
                <a:cxn ang="0">
                  <a:pos x="1405" y="943"/>
                </a:cxn>
                <a:cxn ang="0">
                  <a:pos x="1447" y="943"/>
                </a:cxn>
                <a:cxn ang="0">
                  <a:pos x="2888" y="859"/>
                </a:cxn>
                <a:cxn ang="0">
                  <a:pos x="2582" y="708"/>
                </a:cxn>
                <a:cxn ang="0">
                  <a:pos x="2299" y="606"/>
                </a:cxn>
                <a:cxn ang="0">
                  <a:pos x="2606" y="588"/>
                </a:cxn>
                <a:cxn ang="0">
                  <a:pos x="3001" y="582"/>
                </a:cxn>
                <a:cxn ang="0">
                  <a:pos x="3452" y="438"/>
                </a:cxn>
                <a:cxn ang="0">
                  <a:pos x="3668" y="312"/>
                </a:cxn>
                <a:cxn ang="0">
                  <a:pos x="3482" y="300"/>
                </a:cxn>
              </a:cxnLst>
              <a:rect l="0" t="0" r="r" b="b"/>
              <a:pathLst>
                <a:path w="3668" h="943">
                  <a:moveTo>
                    <a:pt x="3482" y="300"/>
                  </a:moveTo>
                  <a:lnTo>
                    <a:pt x="3338" y="288"/>
                  </a:lnTo>
                  <a:lnTo>
                    <a:pt x="3320" y="264"/>
                  </a:lnTo>
                  <a:lnTo>
                    <a:pt x="3194" y="258"/>
                  </a:lnTo>
                  <a:lnTo>
                    <a:pt x="3019" y="216"/>
                  </a:lnTo>
                  <a:lnTo>
                    <a:pt x="2816" y="234"/>
                  </a:lnTo>
                  <a:lnTo>
                    <a:pt x="2533" y="288"/>
                  </a:lnTo>
                  <a:lnTo>
                    <a:pt x="2330" y="306"/>
                  </a:lnTo>
                  <a:lnTo>
                    <a:pt x="2149" y="312"/>
                  </a:lnTo>
                  <a:lnTo>
                    <a:pt x="2372" y="258"/>
                  </a:lnTo>
                  <a:lnTo>
                    <a:pt x="2624" y="156"/>
                  </a:lnTo>
                  <a:lnTo>
                    <a:pt x="2624" y="132"/>
                  </a:lnTo>
                  <a:lnTo>
                    <a:pt x="2666" y="78"/>
                  </a:lnTo>
                  <a:lnTo>
                    <a:pt x="2707" y="24"/>
                  </a:lnTo>
                  <a:lnTo>
                    <a:pt x="2695" y="0"/>
                  </a:lnTo>
                  <a:lnTo>
                    <a:pt x="2642" y="12"/>
                  </a:lnTo>
                  <a:lnTo>
                    <a:pt x="2557" y="30"/>
                  </a:lnTo>
                  <a:lnTo>
                    <a:pt x="2515" y="54"/>
                  </a:lnTo>
                  <a:lnTo>
                    <a:pt x="2425" y="84"/>
                  </a:lnTo>
                  <a:lnTo>
                    <a:pt x="2324" y="66"/>
                  </a:lnTo>
                  <a:lnTo>
                    <a:pt x="2191" y="90"/>
                  </a:lnTo>
                  <a:lnTo>
                    <a:pt x="2101" y="90"/>
                  </a:lnTo>
                  <a:lnTo>
                    <a:pt x="2047" y="108"/>
                  </a:lnTo>
                  <a:lnTo>
                    <a:pt x="1855" y="228"/>
                  </a:lnTo>
                  <a:lnTo>
                    <a:pt x="1771" y="288"/>
                  </a:lnTo>
                  <a:lnTo>
                    <a:pt x="1591" y="337"/>
                  </a:lnTo>
                  <a:lnTo>
                    <a:pt x="1465" y="379"/>
                  </a:lnTo>
                  <a:lnTo>
                    <a:pt x="1459" y="379"/>
                  </a:lnTo>
                  <a:lnTo>
                    <a:pt x="1453" y="373"/>
                  </a:lnTo>
                  <a:lnTo>
                    <a:pt x="1417" y="361"/>
                  </a:lnTo>
                  <a:lnTo>
                    <a:pt x="1381" y="343"/>
                  </a:lnTo>
                  <a:lnTo>
                    <a:pt x="1363" y="331"/>
                  </a:lnTo>
                  <a:lnTo>
                    <a:pt x="1357" y="324"/>
                  </a:lnTo>
                  <a:lnTo>
                    <a:pt x="1344" y="312"/>
                  </a:lnTo>
                  <a:lnTo>
                    <a:pt x="1320" y="300"/>
                  </a:lnTo>
                  <a:lnTo>
                    <a:pt x="1290" y="288"/>
                  </a:lnTo>
                  <a:lnTo>
                    <a:pt x="1260" y="270"/>
                  </a:lnTo>
                  <a:lnTo>
                    <a:pt x="1230" y="252"/>
                  </a:lnTo>
                  <a:lnTo>
                    <a:pt x="1187" y="227"/>
                  </a:lnTo>
                  <a:lnTo>
                    <a:pt x="1119" y="227"/>
                  </a:lnTo>
                  <a:lnTo>
                    <a:pt x="1357" y="397"/>
                  </a:lnTo>
                  <a:lnTo>
                    <a:pt x="1320" y="438"/>
                  </a:lnTo>
                  <a:lnTo>
                    <a:pt x="1135" y="522"/>
                  </a:lnTo>
                  <a:lnTo>
                    <a:pt x="960" y="558"/>
                  </a:lnTo>
                  <a:lnTo>
                    <a:pt x="684" y="600"/>
                  </a:lnTo>
                  <a:lnTo>
                    <a:pt x="474" y="630"/>
                  </a:lnTo>
                  <a:lnTo>
                    <a:pt x="390" y="684"/>
                  </a:lnTo>
                  <a:lnTo>
                    <a:pt x="132" y="781"/>
                  </a:lnTo>
                  <a:lnTo>
                    <a:pt x="0" y="829"/>
                  </a:lnTo>
                  <a:lnTo>
                    <a:pt x="234" y="847"/>
                  </a:lnTo>
                  <a:lnTo>
                    <a:pt x="498" y="829"/>
                  </a:lnTo>
                  <a:lnTo>
                    <a:pt x="925" y="739"/>
                  </a:lnTo>
                  <a:lnTo>
                    <a:pt x="840" y="817"/>
                  </a:lnTo>
                  <a:lnTo>
                    <a:pt x="637" y="925"/>
                  </a:lnTo>
                  <a:lnTo>
                    <a:pt x="613" y="943"/>
                  </a:lnTo>
                  <a:lnTo>
                    <a:pt x="1405" y="943"/>
                  </a:lnTo>
                  <a:lnTo>
                    <a:pt x="1411" y="925"/>
                  </a:lnTo>
                  <a:lnTo>
                    <a:pt x="1447" y="943"/>
                  </a:lnTo>
                  <a:lnTo>
                    <a:pt x="2924" y="943"/>
                  </a:lnTo>
                  <a:lnTo>
                    <a:pt x="2888" y="859"/>
                  </a:lnTo>
                  <a:lnTo>
                    <a:pt x="2713" y="775"/>
                  </a:lnTo>
                  <a:lnTo>
                    <a:pt x="2582" y="708"/>
                  </a:lnTo>
                  <a:lnTo>
                    <a:pt x="2336" y="636"/>
                  </a:lnTo>
                  <a:lnTo>
                    <a:pt x="2299" y="606"/>
                  </a:lnTo>
                  <a:lnTo>
                    <a:pt x="2509" y="582"/>
                  </a:lnTo>
                  <a:lnTo>
                    <a:pt x="2606" y="588"/>
                  </a:lnTo>
                  <a:lnTo>
                    <a:pt x="2773" y="588"/>
                  </a:lnTo>
                  <a:lnTo>
                    <a:pt x="3001" y="582"/>
                  </a:lnTo>
                  <a:lnTo>
                    <a:pt x="3259" y="516"/>
                  </a:lnTo>
                  <a:lnTo>
                    <a:pt x="3452" y="438"/>
                  </a:lnTo>
                  <a:lnTo>
                    <a:pt x="3668" y="391"/>
                  </a:lnTo>
                  <a:lnTo>
                    <a:pt x="3668" y="312"/>
                  </a:lnTo>
                  <a:lnTo>
                    <a:pt x="3482" y="300"/>
                  </a:lnTo>
                  <a:lnTo>
                    <a:pt x="3482" y="300"/>
                  </a:lnTo>
                  <a:close/>
                </a:path>
              </a:pathLst>
            </a:custGeom>
            <a:gradFill rotWithShape="0">
              <a:gsLst>
                <a:gs pos="0">
                  <a:schemeClr val="bg2"/>
                </a:gs>
                <a:gs pos="100000">
                  <a:schemeClr val="bg1"/>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14342" name="Freeform 6"/>
            <p:cNvSpPr>
              <a:spLocks/>
            </p:cNvSpPr>
            <p:nvPr/>
          </p:nvSpPr>
          <p:spPr bwMode="hidden">
            <a:xfrm>
              <a:off x="0" y="524"/>
              <a:ext cx="973" cy="1195"/>
            </a:xfrm>
            <a:custGeom>
              <a:avLst/>
              <a:gdLst/>
              <a:ahLst/>
              <a:cxnLst>
                <a:cxn ang="0">
                  <a:pos x="323" y="1186"/>
                </a:cxn>
                <a:cxn ang="0">
                  <a:pos x="490" y="1192"/>
                </a:cxn>
                <a:cxn ang="0">
                  <a:pos x="580" y="1150"/>
                </a:cxn>
                <a:cxn ang="0">
                  <a:pos x="813" y="1085"/>
                </a:cxn>
                <a:cxn ang="0">
                  <a:pos x="933" y="1055"/>
                </a:cxn>
                <a:cxn ang="0">
                  <a:pos x="759" y="989"/>
                </a:cxn>
                <a:cxn ang="0">
                  <a:pos x="556" y="953"/>
                </a:cxn>
                <a:cxn ang="0">
                  <a:pos x="197" y="971"/>
                </a:cxn>
                <a:cxn ang="0">
                  <a:pos x="299" y="893"/>
                </a:cxn>
                <a:cxn ang="0">
                  <a:pos x="496" y="803"/>
                </a:cxn>
                <a:cxn ang="0">
                  <a:pos x="694" y="671"/>
                </a:cxn>
                <a:cxn ang="0">
                  <a:pos x="700" y="671"/>
                </a:cxn>
                <a:cxn ang="0">
                  <a:pos x="712" y="665"/>
                </a:cxn>
                <a:cxn ang="0">
                  <a:pos x="753" y="647"/>
                </a:cxn>
                <a:cxn ang="0">
                  <a:pos x="777" y="641"/>
                </a:cxn>
                <a:cxn ang="0">
                  <a:pos x="789" y="629"/>
                </a:cxn>
                <a:cxn ang="0">
                  <a:pos x="795" y="617"/>
                </a:cxn>
                <a:cxn ang="0">
                  <a:pos x="789" y="611"/>
                </a:cxn>
                <a:cxn ang="0">
                  <a:pos x="783" y="599"/>
                </a:cxn>
                <a:cxn ang="0">
                  <a:pos x="783" y="575"/>
                </a:cxn>
                <a:cxn ang="0">
                  <a:pos x="795" y="545"/>
                </a:cxn>
                <a:cxn ang="0">
                  <a:pos x="807" y="515"/>
                </a:cxn>
                <a:cxn ang="0">
                  <a:pos x="825" y="485"/>
                </a:cxn>
                <a:cxn ang="0">
                  <a:pos x="837" y="455"/>
                </a:cxn>
                <a:cxn ang="0">
                  <a:pos x="843" y="437"/>
                </a:cxn>
                <a:cxn ang="0">
                  <a:pos x="849" y="431"/>
                </a:cxn>
                <a:cxn ang="0">
                  <a:pos x="849" y="347"/>
                </a:cxn>
                <a:cxn ang="0">
                  <a:pos x="849" y="341"/>
                </a:cxn>
                <a:cxn ang="0">
                  <a:pos x="855" y="335"/>
                </a:cxn>
                <a:cxn ang="0">
                  <a:pos x="873" y="305"/>
                </a:cxn>
                <a:cxn ang="0">
                  <a:pos x="885" y="269"/>
                </a:cxn>
                <a:cxn ang="0">
                  <a:pos x="897" y="239"/>
                </a:cxn>
                <a:cxn ang="0">
                  <a:pos x="903" y="227"/>
                </a:cxn>
                <a:cxn ang="0">
                  <a:pos x="909" y="215"/>
                </a:cxn>
                <a:cxn ang="0">
                  <a:pos x="927" y="173"/>
                </a:cxn>
                <a:cxn ang="0">
                  <a:pos x="945" y="137"/>
                </a:cxn>
                <a:cxn ang="0">
                  <a:pos x="951" y="125"/>
                </a:cxn>
                <a:cxn ang="0">
                  <a:pos x="951" y="119"/>
                </a:cxn>
                <a:cxn ang="0">
                  <a:pos x="969" y="0"/>
                </a:cxn>
                <a:cxn ang="0">
                  <a:pos x="945" y="47"/>
                </a:cxn>
                <a:cxn ang="0">
                  <a:pos x="783" y="113"/>
                </a:cxn>
                <a:cxn ang="0">
                  <a:pos x="706" y="161"/>
                </a:cxn>
                <a:cxn ang="0">
                  <a:pos x="460" y="233"/>
                </a:cxn>
                <a:cxn ang="0">
                  <a:pos x="281" y="287"/>
                </a:cxn>
                <a:cxn ang="0">
                  <a:pos x="173" y="293"/>
                </a:cxn>
                <a:cxn ang="0">
                  <a:pos x="12" y="485"/>
                </a:cxn>
                <a:cxn ang="0">
                  <a:pos x="0" y="509"/>
                </a:cxn>
                <a:cxn ang="0">
                  <a:pos x="0" y="1186"/>
                </a:cxn>
                <a:cxn ang="0">
                  <a:pos x="96" y="1180"/>
                </a:cxn>
                <a:cxn ang="0">
                  <a:pos x="323" y="1186"/>
                </a:cxn>
                <a:cxn ang="0">
                  <a:pos x="323" y="1186"/>
                </a:cxn>
              </a:cxnLst>
              <a:rect l="0" t="0" r="r" b="b"/>
              <a:pathLst>
                <a:path w="969" h="1192">
                  <a:moveTo>
                    <a:pt x="323" y="1186"/>
                  </a:moveTo>
                  <a:lnTo>
                    <a:pt x="490" y="1192"/>
                  </a:lnTo>
                  <a:lnTo>
                    <a:pt x="580" y="1150"/>
                  </a:lnTo>
                  <a:lnTo>
                    <a:pt x="813" y="1085"/>
                  </a:lnTo>
                  <a:lnTo>
                    <a:pt x="933" y="1055"/>
                  </a:lnTo>
                  <a:lnTo>
                    <a:pt x="759" y="989"/>
                  </a:lnTo>
                  <a:lnTo>
                    <a:pt x="556" y="953"/>
                  </a:lnTo>
                  <a:lnTo>
                    <a:pt x="197" y="971"/>
                  </a:lnTo>
                  <a:lnTo>
                    <a:pt x="299" y="893"/>
                  </a:lnTo>
                  <a:lnTo>
                    <a:pt x="496" y="803"/>
                  </a:lnTo>
                  <a:lnTo>
                    <a:pt x="694" y="671"/>
                  </a:lnTo>
                  <a:lnTo>
                    <a:pt x="700" y="671"/>
                  </a:lnTo>
                  <a:lnTo>
                    <a:pt x="712" y="665"/>
                  </a:lnTo>
                  <a:lnTo>
                    <a:pt x="753" y="647"/>
                  </a:lnTo>
                  <a:lnTo>
                    <a:pt x="777" y="641"/>
                  </a:lnTo>
                  <a:lnTo>
                    <a:pt x="789" y="629"/>
                  </a:lnTo>
                  <a:lnTo>
                    <a:pt x="795" y="617"/>
                  </a:lnTo>
                  <a:lnTo>
                    <a:pt x="789" y="611"/>
                  </a:lnTo>
                  <a:lnTo>
                    <a:pt x="783" y="599"/>
                  </a:lnTo>
                  <a:lnTo>
                    <a:pt x="783" y="575"/>
                  </a:lnTo>
                  <a:lnTo>
                    <a:pt x="795" y="545"/>
                  </a:lnTo>
                  <a:lnTo>
                    <a:pt x="807" y="515"/>
                  </a:lnTo>
                  <a:lnTo>
                    <a:pt x="825" y="485"/>
                  </a:lnTo>
                  <a:lnTo>
                    <a:pt x="837" y="455"/>
                  </a:lnTo>
                  <a:lnTo>
                    <a:pt x="843" y="437"/>
                  </a:lnTo>
                  <a:lnTo>
                    <a:pt x="849" y="431"/>
                  </a:lnTo>
                  <a:lnTo>
                    <a:pt x="849" y="347"/>
                  </a:lnTo>
                  <a:lnTo>
                    <a:pt x="849" y="341"/>
                  </a:lnTo>
                  <a:lnTo>
                    <a:pt x="855" y="335"/>
                  </a:lnTo>
                  <a:lnTo>
                    <a:pt x="873" y="305"/>
                  </a:lnTo>
                  <a:lnTo>
                    <a:pt x="885" y="269"/>
                  </a:lnTo>
                  <a:lnTo>
                    <a:pt x="897" y="239"/>
                  </a:lnTo>
                  <a:lnTo>
                    <a:pt x="903" y="227"/>
                  </a:lnTo>
                  <a:lnTo>
                    <a:pt x="909" y="215"/>
                  </a:lnTo>
                  <a:lnTo>
                    <a:pt x="927" y="173"/>
                  </a:lnTo>
                  <a:lnTo>
                    <a:pt x="945" y="137"/>
                  </a:lnTo>
                  <a:lnTo>
                    <a:pt x="951" y="125"/>
                  </a:lnTo>
                  <a:lnTo>
                    <a:pt x="951" y="119"/>
                  </a:lnTo>
                  <a:lnTo>
                    <a:pt x="969" y="0"/>
                  </a:lnTo>
                  <a:lnTo>
                    <a:pt x="945" y="47"/>
                  </a:lnTo>
                  <a:lnTo>
                    <a:pt x="783" y="113"/>
                  </a:lnTo>
                  <a:lnTo>
                    <a:pt x="706" y="161"/>
                  </a:lnTo>
                  <a:lnTo>
                    <a:pt x="460" y="233"/>
                  </a:lnTo>
                  <a:lnTo>
                    <a:pt x="281" y="287"/>
                  </a:lnTo>
                  <a:lnTo>
                    <a:pt x="173" y="293"/>
                  </a:lnTo>
                  <a:lnTo>
                    <a:pt x="12" y="485"/>
                  </a:lnTo>
                  <a:lnTo>
                    <a:pt x="0" y="509"/>
                  </a:lnTo>
                  <a:lnTo>
                    <a:pt x="0" y="1186"/>
                  </a:lnTo>
                  <a:lnTo>
                    <a:pt x="96" y="1180"/>
                  </a:lnTo>
                  <a:lnTo>
                    <a:pt x="323" y="1186"/>
                  </a:lnTo>
                  <a:lnTo>
                    <a:pt x="323" y="1186"/>
                  </a:lnTo>
                  <a:close/>
                </a:path>
              </a:pathLst>
            </a:custGeom>
            <a:gradFill rotWithShape="0">
              <a:gsLst>
                <a:gs pos="0">
                  <a:schemeClr val="bg2"/>
                </a:gs>
                <a:gs pos="100000">
                  <a:schemeClr val="bg1"/>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14343" name="Freeform 7"/>
            <p:cNvSpPr>
              <a:spLocks/>
            </p:cNvSpPr>
            <p:nvPr/>
          </p:nvSpPr>
          <p:spPr bwMode="hidden">
            <a:xfrm>
              <a:off x="3188" y="1"/>
              <a:ext cx="2570" cy="2266"/>
            </a:xfrm>
            <a:custGeom>
              <a:avLst/>
              <a:gdLst/>
              <a:ahLst/>
              <a:cxnLst>
                <a:cxn ang="0">
                  <a:pos x="859" y="612"/>
                </a:cxn>
                <a:cxn ang="0">
                  <a:pos x="1087" y="853"/>
                </a:cxn>
                <a:cxn ang="0">
                  <a:pos x="961" y="913"/>
                </a:cxn>
                <a:cxn ang="0">
                  <a:pos x="786" y="883"/>
                </a:cxn>
                <a:cxn ang="0">
                  <a:pos x="450" y="931"/>
                </a:cxn>
                <a:cxn ang="0">
                  <a:pos x="150" y="1075"/>
                </a:cxn>
                <a:cxn ang="0">
                  <a:pos x="78" y="1165"/>
                </a:cxn>
                <a:cxn ang="0">
                  <a:pos x="361" y="1256"/>
                </a:cxn>
                <a:cxn ang="0">
                  <a:pos x="444" y="1316"/>
                </a:cxn>
                <a:cxn ang="0">
                  <a:pos x="697" y="1400"/>
                </a:cxn>
                <a:cxn ang="0">
                  <a:pos x="1026" y="1346"/>
                </a:cxn>
                <a:cxn ang="0">
                  <a:pos x="991" y="1412"/>
                </a:cxn>
                <a:cxn ang="0">
                  <a:pos x="804" y="1574"/>
                </a:cxn>
                <a:cxn ang="0">
                  <a:pos x="726" y="1718"/>
                </a:cxn>
                <a:cxn ang="0">
                  <a:pos x="768" y="1742"/>
                </a:cxn>
                <a:cxn ang="0">
                  <a:pos x="865" y="1693"/>
                </a:cxn>
                <a:cxn ang="0">
                  <a:pos x="991" y="1699"/>
                </a:cxn>
                <a:cxn ang="0">
                  <a:pos x="1135" y="1627"/>
                </a:cxn>
                <a:cxn ang="0">
                  <a:pos x="1183" y="1669"/>
                </a:cxn>
                <a:cxn ang="0">
                  <a:pos x="1399" y="1436"/>
                </a:cxn>
                <a:cxn ang="0">
                  <a:pos x="1615" y="1334"/>
                </a:cxn>
                <a:cxn ang="0">
                  <a:pos x="1645" y="1370"/>
                </a:cxn>
                <a:cxn ang="0">
                  <a:pos x="1681" y="1430"/>
                </a:cxn>
                <a:cxn ang="0">
                  <a:pos x="1699" y="1466"/>
                </a:cxn>
                <a:cxn ang="0">
                  <a:pos x="1747" y="1550"/>
                </a:cxn>
                <a:cxn ang="0">
                  <a:pos x="1772" y="1586"/>
                </a:cxn>
                <a:cxn ang="0">
                  <a:pos x="2124" y="2248"/>
                </a:cxn>
                <a:cxn ang="0">
                  <a:pos x="1693" y="1322"/>
                </a:cxn>
                <a:cxn ang="0">
                  <a:pos x="1861" y="1165"/>
                </a:cxn>
                <a:cxn ang="0">
                  <a:pos x="2173" y="1099"/>
                </a:cxn>
                <a:cxn ang="0">
                  <a:pos x="2390" y="1009"/>
                </a:cxn>
                <a:cxn ang="0">
                  <a:pos x="2570" y="805"/>
                </a:cxn>
                <a:cxn ang="0">
                  <a:pos x="2342" y="781"/>
                </a:cxn>
                <a:cxn ang="0">
                  <a:pos x="2114" y="763"/>
                </a:cxn>
                <a:cxn ang="0">
                  <a:pos x="2408" y="433"/>
                </a:cxn>
                <a:cxn ang="0">
                  <a:pos x="2426" y="421"/>
                </a:cxn>
                <a:cxn ang="0">
                  <a:pos x="2474" y="379"/>
                </a:cxn>
                <a:cxn ang="0">
                  <a:pos x="2492" y="355"/>
                </a:cxn>
                <a:cxn ang="0">
                  <a:pos x="2474" y="337"/>
                </a:cxn>
                <a:cxn ang="0">
                  <a:pos x="2474" y="271"/>
                </a:cxn>
                <a:cxn ang="0">
                  <a:pos x="2492" y="192"/>
                </a:cxn>
                <a:cxn ang="0">
                  <a:pos x="2504" y="132"/>
                </a:cxn>
                <a:cxn ang="0">
                  <a:pos x="2492" y="36"/>
                </a:cxn>
                <a:cxn ang="0">
                  <a:pos x="2492" y="24"/>
                </a:cxn>
                <a:cxn ang="0">
                  <a:pos x="2102" y="0"/>
                </a:cxn>
                <a:cxn ang="0">
                  <a:pos x="1909" y="90"/>
                </a:cxn>
                <a:cxn ang="0">
                  <a:pos x="1747" y="535"/>
                </a:cxn>
                <a:cxn ang="0">
                  <a:pos x="1711" y="469"/>
                </a:cxn>
                <a:cxn ang="0">
                  <a:pos x="1633" y="144"/>
                </a:cxn>
                <a:cxn ang="0">
                  <a:pos x="1579" y="0"/>
                </a:cxn>
                <a:cxn ang="0">
                  <a:pos x="738" y="186"/>
                </a:cxn>
                <a:cxn ang="0">
                  <a:pos x="756" y="463"/>
                </a:cxn>
              </a:cxnLst>
              <a:rect l="0" t="0" r="r" b="b"/>
              <a:pathLst>
                <a:path w="2570" h="2266">
                  <a:moveTo>
                    <a:pt x="756" y="463"/>
                  </a:moveTo>
                  <a:lnTo>
                    <a:pt x="859" y="612"/>
                  </a:lnTo>
                  <a:lnTo>
                    <a:pt x="937" y="720"/>
                  </a:lnTo>
                  <a:lnTo>
                    <a:pt x="1087" y="853"/>
                  </a:lnTo>
                  <a:lnTo>
                    <a:pt x="1105" y="907"/>
                  </a:lnTo>
                  <a:lnTo>
                    <a:pt x="961" y="913"/>
                  </a:lnTo>
                  <a:lnTo>
                    <a:pt x="895" y="901"/>
                  </a:lnTo>
                  <a:lnTo>
                    <a:pt x="786" y="883"/>
                  </a:lnTo>
                  <a:lnTo>
                    <a:pt x="637" y="859"/>
                  </a:lnTo>
                  <a:lnTo>
                    <a:pt x="450" y="931"/>
                  </a:lnTo>
                  <a:lnTo>
                    <a:pt x="306" y="1021"/>
                  </a:lnTo>
                  <a:lnTo>
                    <a:pt x="150" y="1075"/>
                  </a:lnTo>
                  <a:lnTo>
                    <a:pt x="0" y="1153"/>
                  </a:lnTo>
                  <a:lnTo>
                    <a:pt x="78" y="1165"/>
                  </a:lnTo>
                  <a:lnTo>
                    <a:pt x="264" y="1220"/>
                  </a:lnTo>
                  <a:lnTo>
                    <a:pt x="361" y="1256"/>
                  </a:lnTo>
                  <a:lnTo>
                    <a:pt x="367" y="1298"/>
                  </a:lnTo>
                  <a:lnTo>
                    <a:pt x="444" y="1316"/>
                  </a:lnTo>
                  <a:lnTo>
                    <a:pt x="558" y="1400"/>
                  </a:lnTo>
                  <a:lnTo>
                    <a:pt x="697" y="1400"/>
                  </a:lnTo>
                  <a:lnTo>
                    <a:pt x="895" y="1346"/>
                  </a:lnTo>
                  <a:lnTo>
                    <a:pt x="1026" y="1346"/>
                  </a:lnTo>
                  <a:lnTo>
                    <a:pt x="1147" y="1358"/>
                  </a:lnTo>
                  <a:lnTo>
                    <a:pt x="991" y="1412"/>
                  </a:lnTo>
                  <a:lnTo>
                    <a:pt x="804" y="1538"/>
                  </a:lnTo>
                  <a:lnTo>
                    <a:pt x="804" y="1574"/>
                  </a:lnTo>
                  <a:lnTo>
                    <a:pt x="762" y="1645"/>
                  </a:lnTo>
                  <a:lnTo>
                    <a:pt x="726" y="1718"/>
                  </a:lnTo>
                  <a:lnTo>
                    <a:pt x="732" y="1754"/>
                  </a:lnTo>
                  <a:lnTo>
                    <a:pt x="768" y="1742"/>
                  </a:lnTo>
                  <a:lnTo>
                    <a:pt x="829" y="1730"/>
                  </a:lnTo>
                  <a:lnTo>
                    <a:pt x="865" y="1693"/>
                  </a:lnTo>
                  <a:lnTo>
                    <a:pt x="925" y="1663"/>
                  </a:lnTo>
                  <a:lnTo>
                    <a:pt x="991" y="1699"/>
                  </a:lnTo>
                  <a:lnTo>
                    <a:pt x="1087" y="1675"/>
                  </a:lnTo>
                  <a:lnTo>
                    <a:pt x="1135" y="1627"/>
                  </a:lnTo>
                  <a:lnTo>
                    <a:pt x="1147" y="1687"/>
                  </a:lnTo>
                  <a:lnTo>
                    <a:pt x="1183" y="1669"/>
                  </a:lnTo>
                  <a:lnTo>
                    <a:pt x="1333" y="1514"/>
                  </a:lnTo>
                  <a:lnTo>
                    <a:pt x="1399" y="1436"/>
                  </a:lnTo>
                  <a:lnTo>
                    <a:pt x="1526" y="1382"/>
                  </a:lnTo>
                  <a:lnTo>
                    <a:pt x="1615" y="1334"/>
                  </a:lnTo>
                  <a:lnTo>
                    <a:pt x="1627" y="1346"/>
                  </a:lnTo>
                  <a:lnTo>
                    <a:pt x="1645" y="1370"/>
                  </a:lnTo>
                  <a:lnTo>
                    <a:pt x="1669" y="1400"/>
                  </a:lnTo>
                  <a:lnTo>
                    <a:pt x="1681" y="1430"/>
                  </a:lnTo>
                  <a:lnTo>
                    <a:pt x="1687" y="1448"/>
                  </a:lnTo>
                  <a:lnTo>
                    <a:pt x="1699" y="1466"/>
                  </a:lnTo>
                  <a:lnTo>
                    <a:pt x="1729" y="1520"/>
                  </a:lnTo>
                  <a:lnTo>
                    <a:pt x="1747" y="1550"/>
                  </a:lnTo>
                  <a:lnTo>
                    <a:pt x="1766" y="1574"/>
                  </a:lnTo>
                  <a:lnTo>
                    <a:pt x="1772" y="1586"/>
                  </a:lnTo>
                  <a:lnTo>
                    <a:pt x="1778" y="1592"/>
                  </a:lnTo>
                  <a:lnTo>
                    <a:pt x="2124" y="2248"/>
                  </a:lnTo>
                  <a:lnTo>
                    <a:pt x="2215" y="2266"/>
                  </a:lnTo>
                  <a:lnTo>
                    <a:pt x="1693" y="1322"/>
                  </a:lnTo>
                  <a:lnTo>
                    <a:pt x="1723" y="1262"/>
                  </a:lnTo>
                  <a:lnTo>
                    <a:pt x="1861" y="1165"/>
                  </a:lnTo>
                  <a:lnTo>
                    <a:pt x="1988" y="1129"/>
                  </a:lnTo>
                  <a:lnTo>
                    <a:pt x="2173" y="1099"/>
                  </a:lnTo>
                  <a:lnTo>
                    <a:pt x="2318" y="1075"/>
                  </a:lnTo>
                  <a:lnTo>
                    <a:pt x="2390" y="1009"/>
                  </a:lnTo>
                  <a:lnTo>
                    <a:pt x="2570" y="895"/>
                  </a:lnTo>
                  <a:lnTo>
                    <a:pt x="2570" y="805"/>
                  </a:lnTo>
                  <a:lnTo>
                    <a:pt x="2516" y="787"/>
                  </a:lnTo>
                  <a:lnTo>
                    <a:pt x="2342" y="781"/>
                  </a:lnTo>
                  <a:lnTo>
                    <a:pt x="2042" y="871"/>
                  </a:lnTo>
                  <a:lnTo>
                    <a:pt x="2114" y="763"/>
                  </a:lnTo>
                  <a:lnTo>
                    <a:pt x="2264" y="624"/>
                  </a:lnTo>
                  <a:lnTo>
                    <a:pt x="2408" y="433"/>
                  </a:lnTo>
                  <a:lnTo>
                    <a:pt x="2414" y="433"/>
                  </a:lnTo>
                  <a:lnTo>
                    <a:pt x="2426" y="421"/>
                  </a:lnTo>
                  <a:lnTo>
                    <a:pt x="2456" y="397"/>
                  </a:lnTo>
                  <a:lnTo>
                    <a:pt x="2474" y="379"/>
                  </a:lnTo>
                  <a:lnTo>
                    <a:pt x="2486" y="367"/>
                  </a:lnTo>
                  <a:lnTo>
                    <a:pt x="2492" y="355"/>
                  </a:lnTo>
                  <a:lnTo>
                    <a:pt x="2486" y="349"/>
                  </a:lnTo>
                  <a:lnTo>
                    <a:pt x="2474" y="337"/>
                  </a:lnTo>
                  <a:lnTo>
                    <a:pt x="2474" y="307"/>
                  </a:lnTo>
                  <a:lnTo>
                    <a:pt x="2474" y="271"/>
                  </a:lnTo>
                  <a:lnTo>
                    <a:pt x="2480" y="228"/>
                  </a:lnTo>
                  <a:lnTo>
                    <a:pt x="2492" y="192"/>
                  </a:lnTo>
                  <a:lnTo>
                    <a:pt x="2498" y="156"/>
                  </a:lnTo>
                  <a:lnTo>
                    <a:pt x="2504" y="132"/>
                  </a:lnTo>
                  <a:lnTo>
                    <a:pt x="2504" y="126"/>
                  </a:lnTo>
                  <a:lnTo>
                    <a:pt x="2492" y="36"/>
                  </a:lnTo>
                  <a:lnTo>
                    <a:pt x="2492" y="36"/>
                  </a:lnTo>
                  <a:lnTo>
                    <a:pt x="2492" y="24"/>
                  </a:lnTo>
                  <a:lnTo>
                    <a:pt x="2498" y="0"/>
                  </a:lnTo>
                  <a:lnTo>
                    <a:pt x="2102" y="0"/>
                  </a:lnTo>
                  <a:lnTo>
                    <a:pt x="2006" y="60"/>
                  </a:lnTo>
                  <a:lnTo>
                    <a:pt x="1909" y="90"/>
                  </a:lnTo>
                  <a:lnTo>
                    <a:pt x="1808" y="337"/>
                  </a:lnTo>
                  <a:lnTo>
                    <a:pt x="1747" y="535"/>
                  </a:lnTo>
                  <a:lnTo>
                    <a:pt x="1687" y="588"/>
                  </a:lnTo>
                  <a:lnTo>
                    <a:pt x="1711" y="469"/>
                  </a:lnTo>
                  <a:lnTo>
                    <a:pt x="1687" y="343"/>
                  </a:lnTo>
                  <a:lnTo>
                    <a:pt x="1633" y="144"/>
                  </a:lnTo>
                  <a:lnTo>
                    <a:pt x="1585" y="12"/>
                  </a:lnTo>
                  <a:lnTo>
                    <a:pt x="1579" y="0"/>
                  </a:lnTo>
                  <a:lnTo>
                    <a:pt x="786" y="0"/>
                  </a:lnTo>
                  <a:lnTo>
                    <a:pt x="738" y="186"/>
                  </a:lnTo>
                  <a:lnTo>
                    <a:pt x="756" y="463"/>
                  </a:lnTo>
                  <a:lnTo>
                    <a:pt x="756" y="463"/>
                  </a:lnTo>
                  <a:close/>
                </a:path>
              </a:pathLst>
            </a:custGeom>
            <a:gradFill rotWithShape="0">
              <a:gsLst>
                <a:gs pos="0">
                  <a:schemeClr val="bg2"/>
                </a:gs>
                <a:gs pos="100000">
                  <a:schemeClr val="bg1"/>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14344" name="Freeform 8"/>
            <p:cNvSpPr>
              <a:spLocks/>
            </p:cNvSpPr>
            <p:nvPr/>
          </p:nvSpPr>
          <p:spPr bwMode="hidden">
            <a:xfrm>
              <a:off x="3525" y="1"/>
              <a:ext cx="2185" cy="1508"/>
            </a:xfrm>
            <a:custGeom>
              <a:avLst/>
              <a:gdLst/>
              <a:ahLst/>
              <a:cxnLst>
                <a:cxn ang="0">
                  <a:pos x="1034" y="767"/>
                </a:cxn>
                <a:cxn ang="0">
                  <a:pos x="1190" y="1235"/>
                </a:cxn>
                <a:cxn ang="0">
                  <a:pos x="956" y="1193"/>
                </a:cxn>
                <a:cxn ang="0">
                  <a:pos x="723" y="1127"/>
                </a:cxn>
                <a:cxn ang="0">
                  <a:pos x="442" y="1109"/>
                </a:cxn>
                <a:cxn ang="0">
                  <a:pos x="0" y="1079"/>
                </a:cxn>
                <a:cxn ang="0">
                  <a:pos x="30" y="1115"/>
                </a:cxn>
                <a:cxn ang="0">
                  <a:pos x="496" y="1133"/>
                </a:cxn>
                <a:cxn ang="0">
                  <a:pos x="777" y="1187"/>
                </a:cxn>
                <a:cxn ang="0">
                  <a:pos x="1130" y="1301"/>
                </a:cxn>
                <a:cxn ang="0">
                  <a:pos x="1070" y="1319"/>
                </a:cxn>
                <a:cxn ang="0">
                  <a:pos x="711" y="1505"/>
                </a:cxn>
                <a:cxn ang="0">
                  <a:pos x="765" y="1481"/>
                </a:cxn>
                <a:cxn ang="0">
                  <a:pos x="861" y="1439"/>
                </a:cxn>
                <a:cxn ang="0">
                  <a:pos x="1022" y="1355"/>
                </a:cxn>
                <a:cxn ang="0">
                  <a:pos x="1214" y="1295"/>
                </a:cxn>
                <a:cxn ang="0">
                  <a:pos x="1267" y="1223"/>
                </a:cxn>
                <a:cxn ang="0">
                  <a:pos x="1632" y="1043"/>
                </a:cxn>
                <a:cxn ang="0">
                  <a:pos x="1931" y="953"/>
                </a:cxn>
                <a:cxn ang="0">
                  <a:pos x="2176" y="821"/>
                </a:cxn>
                <a:cxn ang="0">
                  <a:pos x="1961" y="911"/>
                </a:cxn>
                <a:cxn ang="0">
                  <a:pos x="1656" y="989"/>
                </a:cxn>
                <a:cxn ang="0">
                  <a:pos x="1339" y="1151"/>
                </a:cxn>
                <a:cxn ang="0">
                  <a:pos x="1501" y="905"/>
                </a:cxn>
                <a:cxn ang="0">
                  <a:pos x="1620" y="545"/>
                </a:cxn>
                <a:cxn ang="0">
                  <a:pos x="1740" y="372"/>
                </a:cxn>
                <a:cxn ang="0">
                  <a:pos x="1979" y="60"/>
                </a:cxn>
                <a:cxn ang="0">
                  <a:pos x="2003" y="0"/>
                </a:cxn>
                <a:cxn ang="0">
                  <a:pos x="1973" y="0"/>
                </a:cxn>
                <a:cxn ang="0">
                  <a:pos x="1596" y="480"/>
                </a:cxn>
                <a:cxn ang="0">
                  <a:pos x="1477" y="887"/>
                </a:cxn>
                <a:cxn ang="0">
                  <a:pos x="1255" y="1175"/>
                </a:cxn>
                <a:cxn ang="0">
                  <a:pos x="1130" y="905"/>
                </a:cxn>
                <a:cxn ang="0">
                  <a:pos x="1010" y="540"/>
                </a:cxn>
                <a:cxn ang="0">
                  <a:pos x="885" y="222"/>
                </a:cxn>
                <a:cxn ang="0">
                  <a:pos x="789" y="0"/>
                </a:cxn>
                <a:cxn ang="0">
                  <a:pos x="753" y="0"/>
                </a:cxn>
                <a:cxn ang="0">
                  <a:pos x="903" y="354"/>
                </a:cxn>
                <a:cxn ang="0">
                  <a:pos x="1034" y="767"/>
                </a:cxn>
                <a:cxn ang="0">
                  <a:pos x="1034" y="767"/>
                </a:cxn>
              </a:cxnLst>
              <a:rect l="0" t="0" r="r" b="b"/>
              <a:pathLst>
                <a:path w="2176" h="1505">
                  <a:moveTo>
                    <a:pt x="1034" y="767"/>
                  </a:moveTo>
                  <a:lnTo>
                    <a:pt x="1190" y="1235"/>
                  </a:lnTo>
                  <a:lnTo>
                    <a:pt x="956" y="1193"/>
                  </a:lnTo>
                  <a:lnTo>
                    <a:pt x="723" y="1127"/>
                  </a:lnTo>
                  <a:lnTo>
                    <a:pt x="442" y="1109"/>
                  </a:lnTo>
                  <a:lnTo>
                    <a:pt x="0" y="1079"/>
                  </a:lnTo>
                  <a:lnTo>
                    <a:pt x="30" y="1115"/>
                  </a:lnTo>
                  <a:lnTo>
                    <a:pt x="496" y="1133"/>
                  </a:lnTo>
                  <a:lnTo>
                    <a:pt x="777" y="1187"/>
                  </a:lnTo>
                  <a:lnTo>
                    <a:pt x="1130" y="1301"/>
                  </a:lnTo>
                  <a:lnTo>
                    <a:pt x="1070" y="1319"/>
                  </a:lnTo>
                  <a:lnTo>
                    <a:pt x="711" y="1505"/>
                  </a:lnTo>
                  <a:lnTo>
                    <a:pt x="765" y="1481"/>
                  </a:lnTo>
                  <a:lnTo>
                    <a:pt x="861" y="1439"/>
                  </a:lnTo>
                  <a:lnTo>
                    <a:pt x="1022" y="1355"/>
                  </a:lnTo>
                  <a:lnTo>
                    <a:pt x="1214" y="1295"/>
                  </a:lnTo>
                  <a:lnTo>
                    <a:pt x="1267" y="1223"/>
                  </a:lnTo>
                  <a:lnTo>
                    <a:pt x="1632" y="1043"/>
                  </a:lnTo>
                  <a:lnTo>
                    <a:pt x="1931" y="953"/>
                  </a:lnTo>
                  <a:lnTo>
                    <a:pt x="2176" y="821"/>
                  </a:lnTo>
                  <a:lnTo>
                    <a:pt x="1961" y="911"/>
                  </a:lnTo>
                  <a:lnTo>
                    <a:pt x="1656" y="989"/>
                  </a:lnTo>
                  <a:lnTo>
                    <a:pt x="1339" y="1151"/>
                  </a:lnTo>
                  <a:lnTo>
                    <a:pt x="1501" y="905"/>
                  </a:lnTo>
                  <a:lnTo>
                    <a:pt x="1620" y="545"/>
                  </a:lnTo>
                  <a:lnTo>
                    <a:pt x="1740" y="372"/>
                  </a:lnTo>
                  <a:lnTo>
                    <a:pt x="1979" y="60"/>
                  </a:lnTo>
                  <a:lnTo>
                    <a:pt x="2003" y="0"/>
                  </a:lnTo>
                  <a:lnTo>
                    <a:pt x="1973" y="0"/>
                  </a:lnTo>
                  <a:lnTo>
                    <a:pt x="1596" y="480"/>
                  </a:lnTo>
                  <a:lnTo>
                    <a:pt x="1477" y="887"/>
                  </a:lnTo>
                  <a:lnTo>
                    <a:pt x="1255" y="1175"/>
                  </a:lnTo>
                  <a:lnTo>
                    <a:pt x="1130" y="905"/>
                  </a:lnTo>
                  <a:lnTo>
                    <a:pt x="1010" y="540"/>
                  </a:lnTo>
                  <a:lnTo>
                    <a:pt x="885" y="222"/>
                  </a:lnTo>
                  <a:lnTo>
                    <a:pt x="789" y="0"/>
                  </a:lnTo>
                  <a:lnTo>
                    <a:pt x="753" y="0"/>
                  </a:lnTo>
                  <a:lnTo>
                    <a:pt x="903" y="354"/>
                  </a:lnTo>
                  <a:lnTo>
                    <a:pt x="1034" y="767"/>
                  </a:lnTo>
                  <a:lnTo>
                    <a:pt x="1034" y="767"/>
                  </a:lnTo>
                  <a:close/>
                </a:path>
              </a:pathLst>
            </a:custGeom>
            <a:gradFill rotWithShape="0">
              <a:gsLst>
                <a:gs pos="0">
                  <a:schemeClr val="accent2"/>
                </a:gs>
                <a:gs pos="100000">
                  <a:schemeClr val="bg1"/>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14345" name="Freeform 9"/>
            <p:cNvSpPr>
              <a:spLocks/>
            </p:cNvSpPr>
            <p:nvPr/>
          </p:nvSpPr>
          <p:spPr bwMode="hidden">
            <a:xfrm>
              <a:off x="0" y="649"/>
              <a:ext cx="816" cy="806"/>
            </a:xfrm>
            <a:custGeom>
              <a:avLst/>
              <a:gdLst/>
              <a:ahLst/>
              <a:cxnLst>
                <a:cxn ang="0">
                  <a:pos x="161" y="564"/>
                </a:cxn>
                <a:cxn ang="0">
                  <a:pos x="329" y="438"/>
                </a:cxn>
                <a:cxn ang="0">
                  <a:pos x="646" y="216"/>
                </a:cxn>
                <a:cxn ang="0">
                  <a:pos x="813" y="0"/>
                </a:cxn>
                <a:cxn ang="0">
                  <a:pos x="676" y="150"/>
                </a:cxn>
                <a:cxn ang="0">
                  <a:pos x="144" y="504"/>
                </a:cxn>
                <a:cxn ang="0">
                  <a:pos x="0" y="732"/>
                </a:cxn>
                <a:cxn ang="0">
                  <a:pos x="0" y="804"/>
                </a:cxn>
                <a:cxn ang="0">
                  <a:pos x="161" y="564"/>
                </a:cxn>
                <a:cxn ang="0">
                  <a:pos x="161" y="564"/>
                </a:cxn>
              </a:cxnLst>
              <a:rect l="0" t="0" r="r" b="b"/>
              <a:pathLst>
                <a:path w="813" h="804">
                  <a:moveTo>
                    <a:pt x="161" y="564"/>
                  </a:moveTo>
                  <a:lnTo>
                    <a:pt x="329" y="438"/>
                  </a:lnTo>
                  <a:lnTo>
                    <a:pt x="646" y="216"/>
                  </a:lnTo>
                  <a:lnTo>
                    <a:pt x="813" y="0"/>
                  </a:lnTo>
                  <a:lnTo>
                    <a:pt x="676" y="150"/>
                  </a:lnTo>
                  <a:lnTo>
                    <a:pt x="144" y="504"/>
                  </a:lnTo>
                  <a:lnTo>
                    <a:pt x="0" y="732"/>
                  </a:lnTo>
                  <a:lnTo>
                    <a:pt x="0" y="804"/>
                  </a:lnTo>
                  <a:lnTo>
                    <a:pt x="161" y="564"/>
                  </a:lnTo>
                  <a:lnTo>
                    <a:pt x="161" y="564"/>
                  </a:lnTo>
                  <a:close/>
                </a:path>
              </a:pathLst>
            </a:custGeom>
            <a:gradFill rotWithShape="0">
              <a:gsLst>
                <a:gs pos="0">
                  <a:schemeClr val="accent2"/>
                </a:gs>
                <a:gs pos="100000">
                  <a:schemeClr val="bg1"/>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14346" name="Freeform 10"/>
            <p:cNvSpPr>
              <a:spLocks/>
            </p:cNvSpPr>
            <p:nvPr/>
          </p:nvSpPr>
          <p:spPr bwMode="hidden">
            <a:xfrm>
              <a:off x="0" y="1545"/>
              <a:ext cx="762" cy="107"/>
            </a:xfrm>
            <a:custGeom>
              <a:avLst/>
              <a:gdLst/>
              <a:ahLst/>
              <a:cxnLst>
                <a:cxn ang="0">
                  <a:pos x="460" y="66"/>
                </a:cxn>
                <a:cxn ang="0">
                  <a:pos x="759" y="0"/>
                </a:cxn>
                <a:cxn ang="0">
                  <a:pos x="496" y="36"/>
                </a:cxn>
                <a:cxn ang="0">
                  <a:pos x="138" y="48"/>
                </a:cxn>
                <a:cxn ang="0">
                  <a:pos x="0" y="78"/>
                </a:cxn>
                <a:cxn ang="0">
                  <a:pos x="0" y="107"/>
                </a:cxn>
                <a:cxn ang="0">
                  <a:pos x="96" y="89"/>
                </a:cxn>
                <a:cxn ang="0">
                  <a:pos x="460" y="66"/>
                </a:cxn>
                <a:cxn ang="0">
                  <a:pos x="460" y="66"/>
                </a:cxn>
              </a:cxnLst>
              <a:rect l="0" t="0" r="r" b="b"/>
              <a:pathLst>
                <a:path w="759" h="107">
                  <a:moveTo>
                    <a:pt x="460" y="66"/>
                  </a:moveTo>
                  <a:lnTo>
                    <a:pt x="759" y="0"/>
                  </a:lnTo>
                  <a:lnTo>
                    <a:pt x="496" y="36"/>
                  </a:lnTo>
                  <a:lnTo>
                    <a:pt x="138" y="48"/>
                  </a:lnTo>
                  <a:lnTo>
                    <a:pt x="0" y="78"/>
                  </a:lnTo>
                  <a:lnTo>
                    <a:pt x="0" y="107"/>
                  </a:lnTo>
                  <a:lnTo>
                    <a:pt x="96" y="89"/>
                  </a:lnTo>
                  <a:lnTo>
                    <a:pt x="460" y="66"/>
                  </a:lnTo>
                  <a:lnTo>
                    <a:pt x="460" y="66"/>
                  </a:lnTo>
                  <a:close/>
                </a:path>
              </a:pathLst>
            </a:custGeom>
            <a:gradFill rotWithShape="0">
              <a:gsLst>
                <a:gs pos="0">
                  <a:schemeClr val="accent2"/>
                </a:gs>
                <a:gs pos="100000">
                  <a:schemeClr val="bg1"/>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14347" name="Freeform 11"/>
            <p:cNvSpPr>
              <a:spLocks/>
            </p:cNvSpPr>
            <p:nvPr/>
          </p:nvSpPr>
          <p:spPr bwMode="hidden">
            <a:xfrm>
              <a:off x="2314" y="3431"/>
              <a:ext cx="3182" cy="745"/>
            </a:xfrm>
            <a:custGeom>
              <a:avLst/>
              <a:gdLst/>
              <a:ahLst/>
              <a:cxnLst>
                <a:cxn ang="0">
                  <a:pos x="1387" y="239"/>
                </a:cxn>
                <a:cxn ang="0">
                  <a:pos x="1734" y="233"/>
                </a:cxn>
                <a:cxn ang="0">
                  <a:pos x="2087" y="251"/>
                </a:cxn>
                <a:cxn ang="0">
                  <a:pos x="2505" y="233"/>
                </a:cxn>
                <a:cxn ang="0">
                  <a:pos x="3169" y="204"/>
                </a:cxn>
                <a:cxn ang="0">
                  <a:pos x="3115" y="186"/>
                </a:cxn>
                <a:cxn ang="0">
                  <a:pos x="2422" y="221"/>
                </a:cxn>
                <a:cxn ang="0">
                  <a:pos x="2003" y="221"/>
                </a:cxn>
                <a:cxn ang="0">
                  <a:pos x="1459" y="186"/>
                </a:cxn>
                <a:cxn ang="0">
                  <a:pos x="1543" y="168"/>
                </a:cxn>
                <a:cxn ang="0">
                  <a:pos x="2039" y="0"/>
                </a:cxn>
                <a:cxn ang="0">
                  <a:pos x="1961" y="24"/>
                </a:cxn>
                <a:cxn ang="0">
                  <a:pos x="1836" y="66"/>
                </a:cxn>
                <a:cxn ang="0">
                  <a:pos x="1602" y="138"/>
                </a:cxn>
                <a:cxn ang="0">
                  <a:pos x="1339" y="198"/>
                </a:cxn>
                <a:cxn ang="0">
                  <a:pos x="1268" y="251"/>
                </a:cxn>
                <a:cxn ang="0">
                  <a:pos x="765" y="413"/>
                </a:cxn>
                <a:cxn ang="0">
                  <a:pos x="335" y="503"/>
                </a:cxn>
                <a:cxn ang="0">
                  <a:pos x="0" y="617"/>
                </a:cxn>
                <a:cxn ang="0">
                  <a:pos x="299" y="539"/>
                </a:cxn>
                <a:cxn ang="0">
                  <a:pos x="735" y="449"/>
                </a:cxn>
                <a:cxn ang="0">
                  <a:pos x="1178" y="311"/>
                </a:cxn>
                <a:cxn ang="0">
                  <a:pos x="981" y="491"/>
                </a:cxn>
                <a:cxn ang="0">
                  <a:pos x="867" y="743"/>
                </a:cxn>
                <a:cxn ang="0">
                  <a:pos x="861" y="743"/>
                </a:cxn>
                <a:cxn ang="0">
                  <a:pos x="933" y="743"/>
                </a:cxn>
                <a:cxn ang="0">
                  <a:pos x="1022" y="497"/>
                </a:cxn>
                <a:cxn ang="0">
                  <a:pos x="1297" y="281"/>
                </a:cxn>
                <a:cxn ang="0">
                  <a:pos x="1531" y="449"/>
                </a:cxn>
                <a:cxn ang="0">
                  <a:pos x="1770" y="677"/>
                </a:cxn>
                <a:cxn ang="0">
                  <a:pos x="1854" y="743"/>
                </a:cxn>
                <a:cxn ang="0">
                  <a:pos x="1919" y="743"/>
                </a:cxn>
                <a:cxn ang="0">
                  <a:pos x="1692" y="527"/>
                </a:cxn>
                <a:cxn ang="0">
                  <a:pos x="1387" y="239"/>
                </a:cxn>
                <a:cxn ang="0">
                  <a:pos x="1387" y="239"/>
                </a:cxn>
              </a:cxnLst>
              <a:rect l="0" t="0" r="r" b="b"/>
              <a:pathLst>
                <a:path w="3169" h="743">
                  <a:moveTo>
                    <a:pt x="1387" y="239"/>
                  </a:moveTo>
                  <a:lnTo>
                    <a:pt x="1734" y="233"/>
                  </a:lnTo>
                  <a:lnTo>
                    <a:pt x="2087" y="251"/>
                  </a:lnTo>
                  <a:lnTo>
                    <a:pt x="2505" y="233"/>
                  </a:lnTo>
                  <a:lnTo>
                    <a:pt x="3169" y="204"/>
                  </a:lnTo>
                  <a:lnTo>
                    <a:pt x="3115" y="186"/>
                  </a:lnTo>
                  <a:lnTo>
                    <a:pt x="2422" y="221"/>
                  </a:lnTo>
                  <a:lnTo>
                    <a:pt x="2003" y="221"/>
                  </a:lnTo>
                  <a:lnTo>
                    <a:pt x="1459" y="186"/>
                  </a:lnTo>
                  <a:lnTo>
                    <a:pt x="1543" y="168"/>
                  </a:lnTo>
                  <a:lnTo>
                    <a:pt x="2039" y="0"/>
                  </a:lnTo>
                  <a:lnTo>
                    <a:pt x="1961" y="24"/>
                  </a:lnTo>
                  <a:lnTo>
                    <a:pt x="1836" y="66"/>
                  </a:lnTo>
                  <a:lnTo>
                    <a:pt x="1602" y="138"/>
                  </a:lnTo>
                  <a:lnTo>
                    <a:pt x="1339" y="198"/>
                  </a:lnTo>
                  <a:lnTo>
                    <a:pt x="1268" y="251"/>
                  </a:lnTo>
                  <a:lnTo>
                    <a:pt x="765" y="413"/>
                  </a:lnTo>
                  <a:lnTo>
                    <a:pt x="335" y="503"/>
                  </a:lnTo>
                  <a:lnTo>
                    <a:pt x="0" y="617"/>
                  </a:lnTo>
                  <a:lnTo>
                    <a:pt x="299" y="539"/>
                  </a:lnTo>
                  <a:lnTo>
                    <a:pt x="735" y="449"/>
                  </a:lnTo>
                  <a:lnTo>
                    <a:pt x="1178" y="311"/>
                  </a:lnTo>
                  <a:lnTo>
                    <a:pt x="981" y="491"/>
                  </a:lnTo>
                  <a:lnTo>
                    <a:pt x="867" y="743"/>
                  </a:lnTo>
                  <a:lnTo>
                    <a:pt x="861" y="743"/>
                  </a:lnTo>
                  <a:lnTo>
                    <a:pt x="933" y="743"/>
                  </a:lnTo>
                  <a:lnTo>
                    <a:pt x="1022" y="497"/>
                  </a:lnTo>
                  <a:lnTo>
                    <a:pt x="1297" y="281"/>
                  </a:lnTo>
                  <a:lnTo>
                    <a:pt x="1531" y="449"/>
                  </a:lnTo>
                  <a:lnTo>
                    <a:pt x="1770" y="677"/>
                  </a:lnTo>
                  <a:lnTo>
                    <a:pt x="1854" y="743"/>
                  </a:lnTo>
                  <a:lnTo>
                    <a:pt x="1919" y="743"/>
                  </a:lnTo>
                  <a:lnTo>
                    <a:pt x="1692" y="527"/>
                  </a:lnTo>
                  <a:lnTo>
                    <a:pt x="1387" y="239"/>
                  </a:lnTo>
                  <a:lnTo>
                    <a:pt x="1387" y="239"/>
                  </a:lnTo>
                  <a:close/>
                </a:path>
              </a:pathLst>
            </a:custGeom>
            <a:gradFill rotWithShape="0">
              <a:gsLst>
                <a:gs pos="0">
                  <a:schemeClr val="accent2"/>
                </a:gs>
                <a:gs pos="100000">
                  <a:schemeClr val="bg1"/>
                </a:gs>
              </a:gsLst>
              <a:lin ang="27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14348" name="Rectangle 12"/>
            <p:cNvSpPr>
              <a:spLocks noChangeArrowheads="1"/>
            </p:cNvSpPr>
            <p:nvPr/>
          </p:nvSpPr>
          <p:spPr bwMode="hidden">
            <a:xfrm>
              <a:off x="192" y="127"/>
              <a:ext cx="1" cy="1"/>
            </a:xfrm>
            <a:prstGeom prst="rect">
              <a:avLst/>
            </a:prstGeom>
            <a:solidFill>
              <a:srgbClr val="9A1E8D"/>
            </a:solidFill>
            <a:ln w="9525">
              <a:noFill/>
              <a:miter lim="800000"/>
              <a:headEnd/>
              <a:tailEnd/>
            </a:ln>
          </p:spPr>
          <p:txBody>
            <a:bodyPr/>
            <a:lstStyle/>
            <a:p>
              <a:pPr fontAlgn="auto">
                <a:spcBef>
                  <a:spcPts val="0"/>
                </a:spcBef>
                <a:spcAft>
                  <a:spcPts val="0"/>
                </a:spcAft>
                <a:defRPr/>
              </a:pPr>
              <a:endParaRPr lang="ru-RU">
                <a:latin typeface="+mn-lt"/>
                <a:cs typeface="+mn-cs"/>
              </a:endParaRPr>
            </a:p>
          </p:txBody>
        </p:sp>
        <p:sp>
          <p:nvSpPr>
            <p:cNvPr id="14349" name="Rectangle 13"/>
            <p:cNvSpPr>
              <a:spLocks noChangeArrowheads="1"/>
            </p:cNvSpPr>
            <p:nvPr/>
          </p:nvSpPr>
          <p:spPr bwMode="hidden">
            <a:xfrm>
              <a:off x="204" y="131"/>
              <a:ext cx="1" cy="1"/>
            </a:xfrm>
            <a:prstGeom prst="rect">
              <a:avLst/>
            </a:prstGeom>
            <a:solidFill>
              <a:srgbClr val="9A1E8D"/>
            </a:solidFill>
            <a:ln w="9525">
              <a:noFill/>
              <a:miter lim="800000"/>
              <a:headEnd/>
              <a:tailEnd/>
            </a:ln>
          </p:spPr>
          <p:txBody>
            <a:bodyPr/>
            <a:lstStyle/>
            <a:p>
              <a:pPr fontAlgn="auto">
                <a:spcBef>
                  <a:spcPts val="0"/>
                </a:spcBef>
                <a:spcAft>
                  <a:spcPts val="0"/>
                </a:spcAft>
                <a:defRPr/>
              </a:pPr>
              <a:endParaRPr lang="ru-RU">
                <a:latin typeface="+mn-lt"/>
                <a:cs typeface="+mn-cs"/>
              </a:endParaRPr>
            </a:p>
          </p:txBody>
        </p:sp>
        <p:sp>
          <p:nvSpPr>
            <p:cNvPr id="14350" name="Freeform 14"/>
            <p:cNvSpPr>
              <a:spLocks/>
            </p:cNvSpPr>
            <p:nvPr/>
          </p:nvSpPr>
          <p:spPr bwMode="hidden">
            <a:xfrm>
              <a:off x="0" y="4032"/>
              <a:ext cx="5760" cy="288"/>
            </a:xfrm>
            <a:custGeom>
              <a:avLst/>
              <a:gdLst/>
              <a:ahLst/>
              <a:cxnLst>
                <a:cxn ang="0">
                  <a:pos x="5740" y="288"/>
                </a:cxn>
                <a:cxn ang="0">
                  <a:pos x="0" y="288"/>
                </a:cxn>
                <a:cxn ang="0">
                  <a:pos x="0" y="0"/>
                </a:cxn>
                <a:cxn ang="0">
                  <a:pos x="5740" y="0"/>
                </a:cxn>
                <a:cxn ang="0">
                  <a:pos x="5740" y="288"/>
                </a:cxn>
                <a:cxn ang="0">
                  <a:pos x="5740" y="288"/>
                </a:cxn>
              </a:cxnLst>
              <a:rect l="0" t="0" r="r" b="b"/>
              <a:pathLst>
                <a:path w="5740" h="288">
                  <a:moveTo>
                    <a:pt x="5740" y="288"/>
                  </a:moveTo>
                  <a:lnTo>
                    <a:pt x="0" y="288"/>
                  </a:lnTo>
                  <a:lnTo>
                    <a:pt x="0" y="0"/>
                  </a:lnTo>
                  <a:lnTo>
                    <a:pt x="5740" y="0"/>
                  </a:lnTo>
                  <a:lnTo>
                    <a:pt x="5740" y="288"/>
                  </a:lnTo>
                  <a:lnTo>
                    <a:pt x="5740" y="288"/>
                  </a:lnTo>
                  <a:close/>
                </a:path>
              </a:pathLst>
            </a:custGeom>
            <a:gradFill rotWithShape="0">
              <a:gsLst>
                <a:gs pos="0">
                  <a:schemeClr val="bg1"/>
                </a:gs>
                <a:gs pos="100000">
                  <a:schemeClr val="bg1">
                    <a:gamma/>
                    <a:shade val="46275"/>
                    <a:invGamma/>
                  </a:schemeClr>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14351" name="Freeform 15"/>
            <p:cNvSpPr>
              <a:spLocks/>
            </p:cNvSpPr>
            <p:nvPr/>
          </p:nvSpPr>
          <p:spPr bwMode="hidden">
            <a:xfrm>
              <a:off x="0" y="4032"/>
              <a:ext cx="5760" cy="336"/>
            </a:xfrm>
            <a:custGeom>
              <a:avLst/>
              <a:gdLst/>
              <a:ahLst/>
              <a:cxnLst>
                <a:cxn ang="0">
                  <a:pos x="5740" y="288"/>
                </a:cxn>
                <a:cxn ang="0">
                  <a:pos x="0" y="288"/>
                </a:cxn>
                <a:cxn ang="0">
                  <a:pos x="0" y="0"/>
                </a:cxn>
                <a:cxn ang="0">
                  <a:pos x="5740" y="0"/>
                </a:cxn>
                <a:cxn ang="0">
                  <a:pos x="5740" y="288"/>
                </a:cxn>
                <a:cxn ang="0">
                  <a:pos x="5740" y="288"/>
                </a:cxn>
              </a:cxnLst>
              <a:rect l="0" t="0" r="r" b="b"/>
              <a:pathLst>
                <a:path w="5740" h="288">
                  <a:moveTo>
                    <a:pt x="5740" y="288"/>
                  </a:moveTo>
                  <a:lnTo>
                    <a:pt x="0" y="288"/>
                  </a:lnTo>
                  <a:lnTo>
                    <a:pt x="0" y="0"/>
                  </a:lnTo>
                  <a:lnTo>
                    <a:pt x="5740" y="0"/>
                  </a:lnTo>
                  <a:lnTo>
                    <a:pt x="5740" y="288"/>
                  </a:lnTo>
                  <a:lnTo>
                    <a:pt x="5740" y="288"/>
                  </a:lnTo>
                  <a:close/>
                </a:path>
              </a:pathLst>
            </a:custGeom>
            <a:gradFill rotWithShape="0">
              <a:gsLst>
                <a:gs pos="0">
                  <a:schemeClr val="bg1"/>
                </a:gs>
                <a:gs pos="100000">
                  <a:schemeClr val="bg1">
                    <a:gamma/>
                    <a:shade val="46275"/>
                    <a:invGamma/>
                  </a:schemeClr>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14352" name="Freeform 16"/>
            <p:cNvSpPr>
              <a:spLocks/>
            </p:cNvSpPr>
            <p:nvPr/>
          </p:nvSpPr>
          <p:spPr bwMode="hidden">
            <a:xfrm>
              <a:off x="0" y="0"/>
              <a:ext cx="5760" cy="288"/>
            </a:xfrm>
            <a:custGeom>
              <a:avLst/>
              <a:gdLst/>
              <a:ahLst/>
              <a:cxnLst>
                <a:cxn ang="0">
                  <a:pos x="5740" y="288"/>
                </a:cxn>
                <a:cxn ang="0">
                  <a:pos x="0" y="288"/>
                </a:cxn>
                <a:cxn ang="0">
                  <a:pos x="0" y="0"/>
                </a:cxn>
                <a:cxn ang="0">
                  <a:pos x="5740" y="0"/>
                </a:cxn>
                <a:cxn ang="0">
                  <a:pos x="5740" y="288"/>
                </a:cxn>
                <a:cxn ang="0">
                  <a:pos x="5740" y="288"/>
                </a:cxn>
              </a:cxnLst>
              <a:rect l="0" t="0" r="r" b="b"/>
              <a:pathLst>
                <a:path w="5740" h="288">
                  <a:moveTo>
                    <a:pt x="5740" y="288"/>
                  </a:moveTo>
                  <a:lnTo>
                    <a:pt x="0" y="288"/>
                  </a:lnTo>
                  <a:lnTo>
                    <a:pt x="0" y="0"/>
                  </a:lnTo>
                  <a:lnTo>
                    <a:pt x="5740" y="0"/>
                  </a:lnTo>
                  <a:lnTo>
                    <a:pt x="5740" y="288"/>
                  </a:lnTo>
                  <a:lnTo>
                    <a:pt x="5740" y="288"/>
                  </a:lnTo>
                  <a:close/>
                </a:path>
              </a:pathLst>
            </a:custGeom>
            <a:gradFill rotWithShape="0">
              <a:gsLst>
                <a:gs pos="0">
                  <a:schemeClr val="bg2">
                    <a:gamma/>
                    <a:shade val="56078"/>
                    <a:invGamma/>
                  </a:schemeClr>
                </a:gs>
                <a:gs pos="100000">
                  <a:schemeClr val="bg2"/>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14353" name="Freeform 17"/>
            <p:cNvSpPr>
              <a:spLocks/>
            </p:cNvSpPr>
            <p:nvPr/>
          </p:nvSpPr>
          <p:spPr bwMode="hidden">
            <a:xfrm>
              <a:off x="509" y="229"/>
              <a:ext cx="3188" cy="2024"/>
            </a:xfrm>
            <a:custGeom>
              <a:avLst/>
              <a:gdLst/>
              <a:ahLst/>
              <a:cxnLst>
                <a:cxn ang="0">
                  <a:pos x="871" y="1423"/>
                </a:cxn>
                <a:cxn ang="0">
                  <a:pos x="907" y="1393"/>
                </a:cxn>
                <a:cxn ang="0">
                  <a:pos x="991" y="1320"/>
                </a:cxn>
                <a:cxn ang="0">
                  <a:pos x="1033" y="1297"/>
                </a:cxn>
                <a:cxn ang="0">
                  <a:pos x="1086" y="1249"/>
                </a:cxn>
                <a:cxn ang="0">
                  <a:pos x="1123" y="1219"/>
                </a:cxn>
                <a:cxn ang="0">
                  <a:pos x="1057" y="1153"/>
                </a:cxn>
                <a:cxn ang="0">
                  <a:pos x="877" y="1021"/>
                </a:cxn>
                <a:cxn ang="0">
                  <a:pos x="655" y="907"/>
                </a:cxn>
                <a:cxn ang="0">
                  <a:pos x="655" y="846"/>
                </a:cxn>
                <a:cxn ang="0">
                  <a:pos x="643" y="708"/>
                </a:cxn>
                <a:cxn ang="0">
                  <a:pos x="552" y="642"/>
                </a:cxn>
                <a:cxn ang="0">
                  <a:pos x="510" y="570"/>
                </a:cxn>
                <a:cxn ang="0">
                  <a:pos x="637" y="564"/>
                </a:cxn>
                <a:cxn ang="0">
                  <a:pos x="763" y="570"/>
                </a:cxn>
                <a:cxn ang="0">
                  <a:pos x="1091" y="850"/>
                </a:cxn>
                <a:cxn ang="0">
                  <a:pos x="1009" y="566"/>
                </a:cxn>
                <a:cxn ang="0">
                  <a:pos x="1054" y="265"/>
                </a:cxn>
                <a:cxn ang="0">
                  <a:pos x="1249" y="0"/>
                </a:cxn>
                <a:cxn ang="0">
                  <a:pos x="1466" y="292"/>
                </a:cxn>
                <a:cxn ang="0">
                  <a:pos x="1475" y="548"/>
                </a:cxn>
                <a:cxn ang="0">
                  <a:pos x="1567" y="630"/>
                </a:cxn>
                <a:cxn ang="0">
                  <a:pos x="1795" y="365"/>
                </a:cxn>
                <a:cxn ang="0">
                  <a:pos x="2245" y="150"/>
                </a:cxn>
                <a:cxn ang="0">
                  <a:pos x="2618" y="180"/>
                </a:cxn>
                <a:cxn ang="0">
                  <a:pos x="3050" y="150"/>
                </a:cxn>
                <a:cxn ang="0">
                  <a:pos x="3140" y="210"/>
                </a:cxn>
                <a:cxn ang="0">
                  <a:pos x="2990" y="210"/>
                </a:cxn>
                <a:cxn ang="0">
                  <a:pos x="2834" y="377"/>
                </a:cxn>
                <a:cxn ang="0">
                  <a:pos x="2702" y="648"/>
                </a:cxn>
                <a:cxn ang="0">
                  <a:pos x="2582" y="828"/>
                </a:cxn>
                <a:cxn ang="0">
                  <a:pos x="2234" y="1009"/>
                </a:cxn>
                <a:cxn ang="0">
                  <a:pos x="1963" y="1075"/>
                </a:cxn>
                <a:cxn ang="0">
                  <a:pos x="2257" y="1111"/>
                </a:cxn>
                <a:cxn ang="0">
                  <a:pos x="2600" y="1207"/>
                </a:cxn>
                <a:cxn ang="0">
                  <a:pos x="2894" y="1441"/>
                </a:cxn>
                <a:cxn ang="0">
                  <a:pos x="3122" y="1555"/>
                </a:cxn>
                <a:cxn ang="0">
                  <a:pos x="3032" y="1585"/>
                </a:cxn>
                <a:cxn ang="0">
                  <a:pos x="3008" y="1591"/>
                </a:cxn>
                <a:cxn ang="0">
                  <a:pos x="2960" y="1597"/>
                </a:cxn>
                <a:cxn ang="0">
                  <a:pos x="2882" y="1609"/>
                </a:cxn>
                <a:cxn ang="0">
                  <a:pos x="2846" y="1609"/>
                </a:cxn>
                <a:cxn ang="0">
                  <a:pos x="2774" y="1615"/>
                </a:cxn>
                <a:cxn ang="0">
                  <a:pos x="2726" y="1621"/>
                </a:cxn>
                <a:cxn ang="0">
                  <a:pos x="2708" y="1621"/>
                </a:cxn>
                <a:cxn ang="0">
                  <a:pos x="2594" y="1657"/>
                </a:cxn>
                <a:cxn ang="0">
                  <a:pos x="2533" y="1663"/>
                </a:cxn>
                <a:cxn ang="0">
                  <a:pos x="2444" y="1675"/>
                </a:cxn>
                <a:cxn ang="0">
                  <a:pos x="2378" y="1687"/>
                </a:cxn>
                <a:cxn ang="0">
                  <a:pos x="2360" y="1705"/>
                </a:cxn>
                <a:cxn ang="0">
                  <a:pos x="2305" y="1687"/>
                </a:cxn>
                <a:cxn ang="0">
                  <a:pos x="2263" y="1663"/>
                </a:cxn>
                <a:cxn ang="0">
                  <a:pos x="2017" y="1585"/>
                </a:cxn>
                <a:cxn ang="0">
                  <a:pos x="1711" y="1453"/>
                </a:cxn>
                <a:cxn ang="0">
                  <a:pos x="1880" y="1844"/>
                </a:cxn>
                <a:cxn ang="0">
                  <a:pos x="1771" y="1922"/>
                </a:cxn>
                <a:cxn ang="0">
                  <a:pos x="1531" y="1753"/>
                </a:cxn>
                <a:cxn ang="0">
                  <a:pos x="1411" y="1477"/>
                </a:cxn>
                <a:cxn ang="0">
                  <a:pos x="1219" y="1291"/>
                </a:cxn>
                <a:cxn ang="0">
                  <a:pos x="127" y="2006"/>
                </a:cxn>
                <a:cxn ang="0">
                  <a:pos x="865" y="1429"/>
                </a:cxn>
              </a:cxnLst>
              <a:rect l="0" t="0" r="r" b="b"/>
              <a:pathLst>
                <a:path w="3188" h="2024">
                  <a:moveTo>
                    <a:pt x="865" y="1429"/>
                  </a:moveTo>
                  <a:lnTo>
                    <a:pt x="871" y="1423"/>
                  </a:lnTo>
                  <a:lnTo>
                    <a:pt x="889" y="1411"/>
                  </a:lnTo>
                  <a:lnTo>
                    <a:pt x="907" y="1393"/>
                  </a:lnTo>
                  <a:lnTo>
                    <a:pt x="937" y="1369"/>
                  </a:lnTo>
                  <a:lnTo>
                    <a:pt x="991" y="1320"/>
                  </a:lnTo>
                  <a:lnTo>
                    <a:pt x="1015" y="1309"/>
                  </a:lnTo>
                  <a:lnTo>
                    <a:pt x="1033" y="1297"/>
                  </a:lnTo>
                  <a:lnTo>
                    <a:pt x="1057" y="1279"/>
                  </a:lnTo>
                  <a:lnTo>
                    <a:pt x="1086" y="1249"/>
                  </a:lnTo>
                  <a:lnTo>
                    <a:pt x="1111" y="1225"/>
                  </a:lnTo>
                  <a:lnTo>
                    <a:pt x="1123" y="1219"/>
                  </a:lnTo>
                  <a:lnTo>
                    <a:pt x="1123" y="1213"/>
                  </a:lnTo>
                  <a:lnTo>
                    <a:pt x="1057" y="1153"/>
                  </a:lnTo>
                  <a:lnTo>
                    <a:pt x="979" y="1051"/>
                  </a:lnTo>
                  <a:lnTo>
                    <a:pt x="877" y="1021"/>
                  </a:lnTo>
                  <a:lnTo>
                    <a:pt x="685" y="931"/>
                  </a:lnTo>
                  <a:lnTo>
                    <a:pt x="655" y="907"/>
                  </a:lnTo>
                  <a:lnTo>
                    <a:pt x="721" y="876"/>
                  </a:lnTo>
                  <a:lnTo>
                    <a:pt x="655" y="846"/>
                  </a:lnTo>
                  <a:lnTo>
                    <a:pt x="612" y="774"/>
                  </a:lnTo>
                  <a:lnTo>
                    <a:pt x="643" y="708"/>
                  </a:lnTo>
                  <a:lnTo>
                    <a:pt x="600" y="660"/>
                  </a:lnTo>
                  <a:lnTo>
                    <a:pt x="552" y="642"/>
                  </a:lnTo>
                  <a:lnTo>
                    <a:pt x="528" y="594"/>
                  </a:lnTo>
                  <a:lnTo>
                    <a:pt x="510" y="570"/>
                  </a:lnTo>
                  <a:lnTo>
                    <a:pt x="552" y="552"/>
                  </a:lnTo>
                  <a:lnTo>
                    <a:pt x="637" y="564"/>
                  </a:lnTo>
                  <a:lnTo>
                    <a:pt x="721" y="576"/>
                  </a:lnTo>
                  <a:lnTo>
                    <a:pt x="763" y="570"/>
                  </a:lnTo>
                  <a:lnTo>
                    <a:pt x="931" y="696"/>
                  </a:lnTo>
                  <a:lnTo>
                    <a:pt x="1091" y="850"/>
                  </a:lnTo>
                  <a:lnTo>
                    <a:pt x="1073" y="685"/>
                  </a:lnTo>
                  <a:lnTo>
                    <a:pt x="1009" y="566"/>
                  </a:lnTo>
                  <a:lnTo>
                    <a:pt x="945" y="393"/>
                  </a:lnTo>
                  <a:lnTo>
                    <a:pt x="1054" y="265"/>
                  </a:lnTo>
                  <a:lnTo>
                    <a:pt x="1137" y="45"/>
                  </a:lnTo>
                  <a:lnTo>
                    <a:pt x="1249" y="0"/>
                  </a:lnTo>
                  <a:lnTo>
                    <a:pt x="1338" y="137"/>
                  </a:lnTo>
                  <a:lnTo>
                    <a:pt x="1466" y="292"/>
                  </a:lnTo>
                  <a:lnTo>
                    <a:pt x="1502" y="411"/>
                  </a:lnTo>
                  <a:lnTo>
                    <a:pt x="1475" y="548"/>
                  </a:lnTo>
                  <a:lnTo>
                    <a:pt x="1347" y="768"/>
                  </a:lnTo>
                  <a:lnTo>
                    <a:pt x="1567" y="630"/>
                  </a:lnTo>
                  <a:lnTo>
                    <a:pt x="1687" y="462"/>
                  </a:lnTo>
                  <a:lnTo>
                    <a:pt x="1795" y="365"/>
                  </a:lnTo>
                  <a:lnTo>
                    <a:pt x="1940" y="239"/>
                  </a:lnTo>
                  <a:lnTo>
                    <a:pt x="2245" y="150"/>
                  </a:lnTo>
                  <a:lnTo>
                    <a:pt x="2498" y="138"/>
                  </a:lnTo>
                  <a:lnTo>
                    <a:pt x="2618" y="180"/>
                  </a:lnTo>
                  <a:lnTo>
                    <a:pt x="2815" y="138"/>
                  </a:lnTo>
                  <a:lnTo>
                    <a:pt x="3050" y="150"/>
                  </a:lnTo>
                  <a:lnTo>
                    <a:pt x="3176" y="168"/>
                  </a:lnTo>
                  <a:lnTo>
                    <a:pt x="3140" y="210"/>
                  </a:lnTo>
                  <a:lnTo>
                    <a:pt x="3116" y="192"/>
                  </a:lnTo>
                  <a:lnTo>
                    <a:pt x="2990" y="210"/>
                  </a:lnTo>
                  <a:lnTo>
                    <a:pt x="2906" y="263"/>
                  </a:lnTo>
                  <a:lnTo>
                    <a:pt x="2834" y="377"/>
                  </a:lnTo>
                  <a:lnTo>
                    <a:pt x="2768" y="534"/>
                  </a:lnTo>
                  <a:lnTo>
                    <a:pt x="2702" y="648"/>
                  </a:lnTo>
                  <a:lnTo>
                    <a:pt x="2738" y="726"/>
                  </a:lnTo>
                  <a:lnTo>
                    <a:pt x="2582" y="828"/>
                  </a:lnTo>
                  <a:lnTo>
                    <a:pt x="2444" y="913"/>
                  </a:lnTo>
                  <a:lnTo>
                    <a:pt x="2234" y="1009"/>
                  </a:lnTo>
                  <a:lnTo>
                    <a:pt x="2096" y="1063"/>
                  </a:lnTo>
                  <a:lnTo>
                    <a:pt x="1963" y="1075"/>
                  </a:lnTo>
                  <a:lnTo>
                    <a:pt x="2035" y="1117"/>
                  </a:lnTo>
                  <a:lnTo>
                    <a:pt x="2257" y="1111"/>
                  </a:lnTo>
                  <a:lnTo>
                    <a:pt x="2545" y="1135"/>
                  </a:lnTo>
                  <a:lnTo>
                    <a:pt x="2600" y="1207"/>
                  </a:lnTo>
                  <a:lnTo>
                    <a:pt x="2726" y="1303"/>
                  </a:lnTo>
                  <a:lnTo>
                    <a:pt x="2894" y="1441"/>
                  </a:lnTo>
                  <a:lnTo>
                    <a:pt x="2984" y="1471"/>
                  </a:lnTo>
                  <a:lnTo>
                    <a:pt x="3122" y="1555"/>
                  </a:lnTo>
                  <a:lnTo>
                    <a:pt x="3188" y="1543"/>
                  </a:lnTo>
                  <a:lnTo>
                    <a:pt x="3032" y="1585"/>
                  </a:lnTo>
                  <a:lnTo>
                    <a:pt x="3026" y="1585"/>
                  </a:lnTo>
                  <a:lnTo>
                    <a:pt x="3008" y="1591"/>
                  </a:lnTo>
                  <a:lnTo>
                    <a:pt x="2984" y="1591"/>
                  </a:lnTo>
                  <a:lnTo>
                    <a:pt x="2960" y="1597"/>
                  </a:lnTo>
                  <a:lnTo>
                    <a:pt x="2906" y="1603"/>
                  </a:lnTo>
                  <a:lnTo>
                    <a:pt x="2882" y="1609"/>
                  </a:lnTo>
                  <a:lnTo>
                    <a:pt x="2864" y="1609"/>
                  </a:lnTo>
                  <a:lnTo>
                    <a:pt x="2846" y="1609"/>
                  </a:lnTo>
                  <a:lnTo>
                    <a:pt x="2828" y="1609"/>
                  </a:lnTo>
                  <a:lnTo>
                    <a:pt x="2774" y="1615"/>
                  </a:lnTo>
                  <a:lnTo>
                    <a:pt x="2750" y="1615"/>
                  </a:lnTo>
                  <a:lnTo>
                    <a:pt x="2726" y="1621"/>
                  </a:lnTo>
                  <a:lnTo>
                    <a:pt x="2714" y="1621"/>
                  </a:lnTo>
                  <a:lnTo>
                    <a:pt x="2708" y="1621"/>
                  </a:lnTo>
                  <a:lnTo>
                    <a:pt x="2606" y="1657"/>
                  </a:lnTo>
                  <a:lnTo>
                    <a:pt x="2594" y="1657"/>
                  </a:lnTo>
                  <a:lnTo>
                    <a:pt x="2569" y="1657"/>
                  </a:lnTo>
                  <a:lnTo>
                    <a:pt x="2533" y="1663"/>
                  </a:lnTo>
                  <a:lnTo>
                    <a:pt x="2486" y="1669"/>
                  </a:lnTo>
                  <a:lnTo>
                    <a:pt x="2444" y="1675"/>
                  </a:lnTo>
                  <a:lnTo>
                    <a:pt x="2408" y="1681"/>
                  </a:lnTo>
                  <a:lnTo>
                    <a:pt x="2378" y="1687"/>
                  </a:lnTo>
                  <a:lnTo>
                    <a:pt x="2366" y="1699"/>
                  </a:lnTo>
                  <a:lnTo>
                    <a:pt x="2360" y="1705"/>
                  </a:lnTo>
                  <a:lnTo>
                    <a:pt x="2342" y="1705"/>
                  </a:lnTo>
                  <a:lnTo>
                    <a:pt x="2305" y="1687"/>
                  </a:lnTo>
                  <a:lnTo>
                    <a:pt x="2275" y="1669"/>
                  </a:lnTo>
                  <a:lnTo>
                    <a:pt x="2263" y="1663"/>
                  </a:lnTo>
                  <a:lnTo>
                    <a:pt x="2257" y="1657"/>
                  </a:lnTo>
                  <a:lnTo>
                    <a:pt x="2017" y="1585"/>
                  </a:lnTo>
                  <a:lnTo>
                    <a:pt x="1844" y="1489"/>
                  </a:lnTo>
                  <a:lnTo>
                    <a:pt x="1711" y="1453"/>
                  </a:lnTo>
                  <a:lnTo>
                    <a:pt x="1856" y="1693"/>
                  </a:lnTo>
                  <a:lnTo>
                    <a:pt x="1880" y="1844"/>
                  </a:lnTo>
                  <a:lnTo>
                    <a:pt x="1856" y="1994"/>
                  </a:lnTo>
                  <a:lnTo>
                    <a:pt x="1771" y="1922"/>
                  </a:lnTo>
                  <a:lnTo>
                    <a:pt x="1616" y="1795"/>
                  </a:lnTo>
                  <a:lnTo>
                    <a:pt x="1531" y="1753"/>
                  </a:lnTo>
                  <a:lnTo>
                    <a:pt x="1483" y="1633"/>
                  </a:lnTo>
                  <a:lnTo>
                    <a:pt x="1411" y="1477"/>
                  </a:lnTo>
                  <a:lnTo>
                    <a:pt x="1358" y="1381"/>
                  </a:lnTo>
                  <a:lnTo>
                    <a:pt x="1219" y="1291"/>
                  </a:lnTo>
                  <a:lnTo>
                    <a:pt x="1147" y="1279"/>
                  </a:lnTo>
                  <a:lnTo>
                    <a:pt x="127" y="2006"/>
                  </a:lnTo>
                  <a:lnTo>
                    <a:pt x="0" y="2024"/>
                  </a:lnTo>
                  <a:lnTo>
                    <a:pt x="865" y="1429"/>
                  </a:lnTo>
                  <a:lnTo>
                    <a:pt x="865" y="1429"/>
                  </a:lnTo>
                  <a:close/>
                </a:path>
              </a:pathLst>
            </a:custGeom>
            <a:gradFill rotWithShape="0">
              <a:gsLst>
                <a:gs pos="0">
                  <a:schemeClr val="bg2"/>
                </a:gs>
                <a:gs pos="100000">
                  <a:schemeClr val="bg1"/>
                </a:gs>
              </a:gsLst>
              <a:lin ang="27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14354" name="Freeform 18"/>
            <p:cNvSpPr>
              <a:spLocks/>
            </p:cNvSpPr>
            <p:nvPr/>
          </p:nvSpPr>
          <p:spPr bwMode="hidden">
            <a:xfrm>
              <a:off x="1344" y="293"/>
              <a:ext cx="2144" cy="1787"/>
            </a:xfrm>
            <a:custGeom>
              <a:avLst/>
              <a:gdLst/>
              <a:ahLst/>
              <a:cxnLst>
                <a:cxn ang="0">
                  <a:pos x="318" y="1078"/>
                </a:cxn>
                <a:cxn ang="0">
                  <a:pos x="217" y="928"/>
                </a:cxn>
                <a:cxn ang="0">
                  <a:pos x="102" y="808"/>
                </a:cxn>
                <a:cxn ang="0">
                  <a:pos x="36" y="742"/>
                </a:cxn>
                <a:cxn ang="0">
                  <a:pos x="0" y="700"/>
                </a:cxn>
                <a:cxn ang="0">
                  <a:pos x="270" y="958"/>
                </a:cxn>
                <a:cxn ang="0">
                  <a:pos x="294" y="1006"/>
                </a:cxn>
                <a:cxn ang="0">
                  <a:pos x="367" y="670"/>
                </a:cxn>
                <a:cxn ang="0">
                  <a:pos x="379" y="411"/>
                </a:cxn>
                <a:cxn ang="0">
                  <a:pos x="347" y="118"/>
                </a:cxn>
                <a:cxn ang="0">
                  <a:pos x="393" y="0"/>
                </a:cxn>
                <a:cxn ang="0">
                  <a:pos x="397" y="357"/>
                </a:cxn>
                <a:cxn ang="0">
                  <a:pos x="421" y="609"/>
                </a:cxn>
                <a:cxn ang="0">
                  <a:pos x="385" y="826"/>
                </a:cxn>
                <a:cxn ang="0">
                  <a:pos x="385" y="1036"/>
                </a:cxn>
                <a:cxn ang="0">
                  <a:pos x="877" y="784"/>
                </a:cxn>
                <a:cxn ang="0">
                  <a:pos x="1309" y="555"/>
                </a:cxn>
                <a:cxn ang="0">
                  <a:pos x="1802" y="249"/>
                </a:cxn>
                <a:cxn ang="0">
                  <a:pos x="2096" y="69"/>
                </a:cxn>
                <a:cxn ang="0">
                  <a:pos x="1814" y="279"/>
                </a:cxn>
                <a:cxn ang="0">
                  <a:pos x="1453" y="501"/>
                </a:cxn>
                <a:cxn ang="0">
                  <a:pos x="1123" y="700"/>
                </a:cxn>
                <a:cxn ang="0">
                  <a:pos x="739" y="898"/>
                </a:cxn>
                <a:cxn ang="0">
                  <a:pos x="463" y="1084"/>
                </a:cxn>
                <a:cxn ang="0">
                  <a:pos x="817" y="1193"/>
                </a:cxn>
                <a:cxn ang="0">
                  <a:pos x="1285" y="1187"/>
                </a:cxn>
                <a:cxn ang="0">
                  <a:pos x="1916" y="1396"/>
                </a:cxn>
                <a:cxn ang="0">
                  <a:pos x="2144" y="1420"/>
                </a:cxn>
                <a:cxn ang="0">
                  <a:pos x="1814" y="1408"/>
                </a:cxn>
                <a:cxn ang="0">
                  <a:pos x="1435" y="1288"/>
                </a:cxn>
                <a:cxn ang="0">
                  <a:pos x="1219" y="1229"/>
                </a:cxn>
                <a:cxn ang="0">
                  <a:pos x="799" y="1223"/>
                </a:cxn>
                <a:cxn ang="0">
                  <a:pos x="505" y="1145"/>
                </a:cxn>
                <a:cxn ang="0">
                  <a:pos x="733" y="1378"/>
                </a:cxn>
                <a:cxn ang="0">
                  <a:pos x="877" y="1619"/>
                </a:cxn>
                <a:cxn ang="0">
                  <a:pos x="1009" y="1787"/>
                </a:cxn>
                <a:cxn ang="0">
                  <a:pos x="817" y="1607"/>
                </a:cxn>
                <a:cxn ang="0">
                  <a:pos x="673" y="1372"/>
                </a:cxn>
                <a:cxn ang="0">
                  <a:pos x="415" y="1109"/>
                </a:cxn>
                <a:cxn ang="0">
                  <a:pos x="318" y="1078"/>
                </a:cxn>
                <a:cxn ang="0">
                  <a:pos x="318" y="1078"/>
                </a:cxn>
              </a:cxnLst>
              <a:rect l="0" t="0" r="r" b="b"/>
              <a:pathLst>
                <a:path w="2144" h="1787">
                  <a:moveTo>
                    <a:pt x="318" y="1078"/>
                  </a:moveTo>
                  <a:lnTo>
                    <a:pt x="217" y="928"/>
                  </a:lnTo>
                  <a:lnTo>
                    <a:pt x="102" y="808"/>
                  </a:lnTo>
                  <a:lnTo>
                    <a:pt x="36" y="742"/>
                  </a:lnTo>
                  <a:lnTo>
                    <a:pt x="0" y="700"/>
                  </a:lnTo>
                  <a:lnTo>
                    <a:pt x="270" y="958"/>
                  </a:lnTo>
                  <a:lnTo>
                    <a:pt x="294" y="1006"/>
                  </a:lnTo>
                  <a:lnTo>
                    <a:pt x="367" y="670"/>
                  </a:lnTo>
                  <a:lnTo>
                    <a:pt x="379" y="411"/>
                  </a:lnTo>
                  <a:lnTo>
                    <a:pt x="347" y="118"/>
                  </a:lnTo>
                  <a:lnTo>
                    <a:pt x="393" y="0"/>
                  </a:lnTo>
                  <a:lnTo>
                    <a:pt x="397" y="357"/>
                  </a:lnTo>
                  <a:lnTo>
                    <a:pt x="421" y="609"/>
                  </a:lnTo>
                  <a:lnTo>
                    <a:pt x="385" y="826"/>
                  </a:lnTo>
                  <a:lnTo>
                    <a:pt x="385" y="1036"/>
                  </a:lnTo>
                  <a:lnTo>
                    <a:pt x="877" y="784"/>
                  </a:lnTo>
                  <a:lnTo>
                    <a:pt x="1309" y="555"/>
                  </a:lnTo>
                  <a:lnTo>
                    <a:pt x="1802" y="249"/>
                  </a:lnTo>
                  <a:lnTo>
                    <a:pt x="2096" y="69"/>
                  </a:lnTo>
                  <a:lnTo>
                    <a:pt x="1814" y="279"/>
                  </a:lnTo>
                  <a:lnTo>
                    <a:pt x="1453" y="501"/>
                  </a:lnTo>
                  <a:lnTo>
                    <a:pt x="1123" y="700"/>
                  </a:lnTo>
                  <a:lnTo>
                    <a:pt x="739" y="898"/>
                  </a:lnTo>
                  <a:lnTo>
                    <a:pt x="463" y="1084"/>
                  </a:lnTo>
                  <a:lnTo>
                    <a:pt x="817" y="1193"/>
                  </a:lnTo>
                  <a:lnTo>
                    <a:pt x="1285" y="1187"/>
                  </a:lnTo>
                  <a:lnTo>
                    <a:pt x="1916" y="1396"/>
                  </a:lnTo>
                  <a:lnTo>
                    <a:pt x="2144" y="1420"/>
                  </a:lnTo>
                  <a:lnTo>
                    <a:pt x="1814" y="1408"/>
                  </a:lnTo>
                  <a:lnTo>
                    <a:pt x="1435" y="1288"/>
                  </a:lnTo>
                  <a:lnTo>
                    <a:pt x="1219" y="1229"/>
                  </a:lnTo>
                  <a:lnTo>
                    <a:pt x="799" y="1223"/>
                  </a:lnTo>
                  <a:lnTo>
                    <a:pt x="505" y="1145"/>
                  </a:lnTo>
                  <a:lnTo>
                    <a:pt x="733" y="1378"/>
                  </a:lnTo>
                  <a:lnTo>
                    <a:pt x="877" y="1619"/>
                  </a:lnTo>
                  <a:lnTo>
                    <a:pt x="1009" y="1787"/>
                  </a:lnTo>
                  <a:lnTo>
                    <a:pt x="817" y="1607"/>
                  </a:lnTo>
                  <a:lnTo>
                    <a:pt x="673" y="1372"/>
                  </a:lnTo>
                  <a:lnTo>
                    <a:pt x="415" y="1109"/>
                  </a:lnTo>
                  <a:lnTo>
                    <a:pt x="318" y="1078"/>
                  </a:lnTo>
                  <a:lnTo>
                    <a:pt x="318" y="1078"/>
                  </a:lnTo>
                  <a:close/>
                </a:path>
              </a:pathLst>
            </a:custGeom>
            <a:gradFill rotWithShape="0">
              <a:gsLst>
                <a:gs pos="0">
                  <a:schemeClr val="accent2"/>
                </a:gs>
                <a:gs pos="100000">
                  <a:schemeClr val="bg1"/>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14355" name="Freeform 19"/>
            <p:cNvSpPr>
              <a:spLocks/>
            </p:cNvSpPr>
            <p:nvPr/>
          </p:nvSpPr>
          <p:spPr bwMode="hidden">
            <a:xfrm>
              <a:off x="2932" y="1728"/>
              <a:ext cx="2828" cy="2366"/>
            </a:xfrm>
            <a:custGeom>
              <a:avLst/>
              <a:gdLst/>
              <a:ahLst/>
              <a:cxnLst>
                <a:cxn ang="0">
                  <a:pos x="1814" y="606"/>
                </a:cxn>
                <a:cxn ang="0">
                  <a:pos x="1615" y="252"/>
                </a:cxn>
                <a:cxn ang="0">
                  <a:pos x="1345" y="132"/>
                </a:cxn>
                <a:cxn ang="0">
                  <a:pos x="1381" y="492"/>
                </a:cxn>
                <a:cxn ang="0">
                  <a:pos x="955" y="221"/>
                </a:cxn>
                <a:cxn ang="0">
                  <a:pos x="877" y="161"/>
                </a:cxn>
                <a:cxn ang="0">
                  <a:pos x="841" y="167"/>
                </a:cxn>
                <a:cxn ang="0">
                  <a:pos x="720" y="161"/>
                </a:cxn>
                <a:cxn ang="0">
                  <a:pos x="613" y="144"/>
                </a:cxn>
                <a:cxn ang="0">
                  <a:pos x="492" y="161"/>
                </a:cxn>
                <a:cxn ang="0">
                  <a:pos x="432" y="150"/>
                </a:cxn>
                <a:cxn ang="0">
                  <a:pos x="342" y="138"/>
                </a:cxn>
                <a:cxn ang="0">
                  <a:pos x="246" y="126"/>
                </a:cxn>
                <a:cxn ang="0">
                  <a:pos x="174" y="114"/>
                </a:cxn>
                <a:cxn ang="0">
                  <a:pos x="216" y="240"/>
                </a:cxn>
                <a:cxn ang="0">
                  <a:pos x="607" y="588"/>
                </a:cxn>
                <a:cxn ang="0">
                  <a:pos x="1177" y="817"/>
                </a:cxn>
                <a:cxn ang="0">
                  <a:pos x="972" y="871"/>
                </a:cxn>
                <a:cxn ang="0">
                  <a:pos x="492" y="1111"/>
                </a:cxn>
                <a:cxn ang="0">
                  <a:pos x="276" y="1441"/>
                </a:cxn>
                <a:cxn ang="0">
                  <a:pos x="42" y="1441"/>
                </a:cxn>
                <a:cxn ang="0">
                  <a:pos x="367" y="1585"/>
                </a:cxn>
                <a:cxn ang="0">
                  <a:pos x="949" y="1712"/>
                </a:cxn>
                <a:cxn ang="0">
                  <a:pos x="1519" y="1537"/>
                </a:cxn>
                <a:cxn ang="0">
                  <a:pos x="1735" y="1513"/>
                </a:cxn>
                <a:cxn ang="0">
                  <a:pos x="1723" y="1802"/>
                </a:cxn>
                <a:cxn ang="0">
                  <a:pos x="2042" y="2229"/>
                </a:cxn>
                <a:cxn ang="0">
                  <a:pos x="2191" y="2133"/>
                </a:cxn>
                <a:cxn ang="0">
                  <a:pos x="2270" y="1970"/>
                </a:cxn>
                <a:cxn ang="0">
                  <a:pos x="2233" y="1573"/>
                </a:cxn>
                <a:cxn ang="0">
                  <a:pos x="2294" y="1483"/>
                </a:cxn>
                <a:cxn ang="0">
                  <a:pos x="2588" y="1688"/>
                </a:cxn>
                <a:cxn ang="0">
                  <a:pos x="2695" y="1682"/>
                </a:cxn>
                <a:cxn ang="0">
                  <a:pos x="2588" y="1543"/>
                </a:cxn>
                <a:cxn ang="0">
                  <a:pos x="2510" y="1357"/>
                </a:cxn>
                <a:cxn ang="0">
                  <a:pos x="2354" y="1184"/>
                </a:cxn>
                <a:cxn ang="0">
                  <a:pos x="2102" y="931"/>
                </a:cxn>
                <a:cxn ang="0">
                  <a:pos x="2137" y="907"/>
                </a:cxn>
                <a:cxn ang="0">
                  <a:pos x="2215" y="871"/>
                </a:cxn>
                <a:cxn ang="0">
                  <a:pos x="2324" y="817"/>
                </a:cxn>
                <a:cxn ang="0">
                  <a:pos x="2372" y="787"/>
                </a:cxn>
                <a:cxn ang="0">
                  <a:pos x="2078" y="865"/>
                </a:cxn>
              </a:cxnLst>
              <a:rect l="0" t="0" r="r" b="b"/>
              <a:pathLst>
                <a:path w="2828" h="2366">
                  <a:moveTo>
                    <a:pt x="2006" y="835"/>
                  </a:moveTo>
                  <a:lnTo>
                    <a:pt x="1873" y="715"/>
                  </a:lnTo>
                  <a:lnTo>
                    <a:pt x="1814" y="606"/>
                  </a:lnTo>
                  <a:lnTo>
                    <a:pt x="1747" y="438"/>
                  </a:lnTo>
                  <a:lnTo>
                    <a:pt x="1699" y="312"/>
                  </a:lnTo>
                  <a:lnTo>
                    <a:pt x="1615" y="252"/>
                  </a:lnTo>
                  <a:lnTo>
                    <a:pt x="1453" y="84"/>
                  </a:lnTo>
                  <a:lnTo>
                    <a:pt x="1375" y="0"/>
                  </a:lnTo>
                  <a:lnTo>
                    <a:pt x="1345" y="132"/>
                  </a:lnTo>
                  <a:lnTo>
                    <a:pt x="1369" y="294"/>
                  </a:lnTo>
                  <a:lnTo>
                    <a:pt x="1513" y="558"/>
                  </a:lnTo>
                  <a:lnTo>
                    <a:pt x="1381" y="492"/>
                  </a:lnTo>
                  <a:lnTo>
                    <a:pt x="1201" y="360"/>
                  </a:lnTo>
                  <a:lnTo>
                    <a:pt x="961" y="227"/>
                  </a:lnTo>
                  <a:lnTo>
                    <a:pt x="955" y="221"/>
                  </a:lnTo>
                  <a:lnTo>
                    <a:pt x="949" y="215"/>
                  </a:lnTo>
                  <a:lnTo>
                    <a:pt x="913" y="185"/>
                  </a:lnTo>
                  <a:lnTo>
                    <a:pt x="877" y="161"/>
                  </a:lnTo>
                  <a:lnTo>
                    <a:pt x="859" y="156"/>
                  </a:lnTo>
                  <a:lnTo>
                    <a:pt x="853" y="161"/>
                  </a:lnTo>
                  <a:lnTo>
                    <a:pt x="841" y="167"/>
                  </a:lnTo>
                  <a:lnTo>
                    <a:pt x="810" y="173"/>
                  </a:lnTo>
                  <a:lnTo>
                    <a:pt x="768" y="167"/>
                  </a:lnTo>
                  <a:lnTo>
                    <a:pt x="720" y="161"/>
                  </a:lnTo>
                  <a:lnTo>
                    <a:pt x="678" y="156"/>
                  </a:lnTo>
                  <a:lnTo>
                    <a:pt x="637" y="150"/>
                  </a:lnTo>
                  <a:lnTo>
                    <a:pt x="613" y="144"/>
                  </a:lnTo>
                  <a:lnTo>
                    <a:pt x="601" y="144"/>
                  </a:lnTo>
                  <a:lnTo>
                    <a:pt x="498" y="161"/>
                  </a:lnTo>
                  <a:lnTo>
                    <a:pt x="492" y="161"/>
                  </a:lnTo>
                  <a:lnTo>
                    <a:pt x="480" y="156"/>
                  </a:lnTo>
                  <a:lnTo>
                    <a:pt x="456" y="156"/>
                  </a:lnTo>
                  <a:lnTo>
                    <a:pt x="432" y="150"/>
                  </a:lnTo>
                  <a:lnTo>
                    <a:pt x="379" y="144"/>
                  </a:lnTo>
                  <a:lnTo>
                    <a:pt x="361" y="138"/>
                  </a:lnTo>
                  <a:lnTo>
                    <a:pt x="342" y="138"/>
                  </a:lnTo>
                  <a:lnTo>
                    <a:pt x="324" y="138"/>
                  </a:lnTo>
                  <a:lnTo>
                    <a:pt x="300" y="132"/>
                  </a:lnTo>
                  <a:lnTo>
                    <a:pt x="246" y="126"/>
                  </a:lnTo>
                  <a:lnTo>
                    <a:pt x="216" y="120"/>
                  </a:lnTo>
                  <a:lnTo>
                    <a:pt x="192" y="120"/>
                  </a:lnTo>
                  <a:lnTo>
                    <a:pt x="174" y="114"/>
                  </a:lnTo>
                  <a:lnTo>
                    <a:pt x="168" y="114"/>
                  </a:lnTo>
                  <a:lnTo>
                    <a:pt x="6" y="120"/>
                  </a:lnTo>
                  <a:lnTo>
                    <a:pt x="216" y="240"/>
                  </a:lnTo>
                  <a:lnTo>
                    <a:pt x="306" y="294"/>
                  </a:lnTo>
                  <a:lnTo>
                    <a:pt x="480" y="462"/>
                  </a:lnTo>
                  <a:lnTo>
                    <a:pt x="607" y="588"/>
                  </a:lnTo>
                  <a:lnTo>
                    <a:pt x="655" y="672"/>
                  </a:lnTo>
                  <a:lnTo>
                    <a:pt x="949" y="769"/>
                  </a:lnTo>
                  <a:lnTo>
                    <a:pt x="1177" y="817"/>
                  </a:lnTo>
                  <a:lnTo>
                    <a:pt x="1249" y="871"/>
                  </a:lnTo>
                  <a:lnTo>
                    <a:pt x="1117" y="853"/>
                  </a:lnTo>
                  <a:lnTo>
                    <a:pt x="972" y="871"/>
                  </a:lnTo>
                  <a:lnTo>
                    <a:pt x="756" y="919"/>
                  </a:lnTo>
                  <a:lnTo>
                    <a:pt x="619" y="961"/>
                  </a:lnTo>
                  <a:lnTo>
                    <a:pt x="492" y="1111"/>
                  </a:lnTo>
                  <a:lnTo>
                    <a:pt x="420" y="1214"/>
                  </a:lnTo>
                  <a:lnTo>
                    <a:pt x="348" y="1345"/>
                  </a:lnTo>
                  <a:lnTo>
                    <a:pt x="276" y="1441"/>
                  </a:lnTo>
                  <a:lnTo>
                    <a:pt x="192" y="1471"/>
                  </a:lnTo>
                  <a:lnTo>
                    <a:pt x="66" y="1465"/>
                  </a:lnTo>
                  <a:lnTo>
                    <a:pt x="42" y="1441"/>
                  </a:lnTo>
                  <a:lnTo>
                    <a:pt x="0" y="1471"/>
                  </a:lnTo>
                  <a:lnTo>
                    <a:pt x="126" y="1519"/>
                  </a:lnTo>
                  <a:lnTo>
                    <a:pt x="367" y="1585"/>
                  </a:lnTo>
                  <a:lnTo>
                    <a:pt x="570" y="1591"/>
                  </a:lnTo>
                  <a:lnTo>
                    <a:pt x="690" y="1664"/>
                  </a:lnTo>
                  <a:lnTo>
                    <a:pt x="949" y="1712"/>
                  </a:lnTo>
                  <a:lnTo>
                    <a:pt x="1260" y="1694"/>
                  </a:lnTo>
                  <a:lnTo>
                    <a:pt x="1411" y="1603"/>
                  </a:lnTo>
                  <a:lnTo>
                    <a:pt x="1519" y="1537"/>
                  </a:lnTo>
                  <a:lnTo>
                    <a:pt x="1645" y="1399"/>
                  </a:lnTo>
                  <a:lnTo>
                    <a:pt x="1699" y="1387"/>
                  </a:lnTo>
                  <a:lnTo>
                    <a:pt x="1735" y="1513"/>
                  </a:lnTo>
                  <a:lnTo>
                    <a:pt x="1729" y="1567"/>
                  </a:lnTo>
                  <a:lnTo>
                    <a:pt x="1723" y="1670"/>
                  </a:lnTo>
                  <a:lnTo>
                    <a:pt x="1723" y="1802"/>
                  </a:lnTo>
                  <a:lnTo>
                    <a:pt x="1831" y="1964"/>
                  </a:lnTo>
                  <a:lnTo>
                    <a:pt x="1957" y="2090"/>
                  </a:lnTo>
                  <a:lnTo>
                    <a:pt x="2042" y="2229"/>
                  </a:lnTo>
                  <a:lnTo>
                    <a:pt x="2155" y="2366"/>
                  </a:lnTo>
                  <a:lnTo>
                    <a:pt x="2161" y="2295"/>
                  </a:lnTo>
                  <a:lnTo>
                    <a:pt x="2191" y="2133"/>
                  </a:lnTo>
                  <a:lnTo>
                    <a:pt x="2215" y="2048"/>
                  </a:lnTo>
                  <a:lnTo>
                    <a:pt x="2258" y="2042"/>
                  </a:lnTo>
                  <a:lnTo>
                    <a:pt x="2270" y="1970"/>
                  </a:lnTo>
                  <a:lnTo>
                    <a:pt x="2342" y="1868"/>
                  </a:lnTo>
                  <a:lnTo>
                    <a:pt x="2324" y="1748"/>
                  </a:lnTo>
                  <a:lnTo>
                    <a:pt x="2233" y="1573"/>
                  </a:lnTo>
                  <a:lnTo>
                    <a:pt x="2209" y="1453"/>
                  </a:lnTo>
                  <a:lnTo>
                    <a:pt x="2209" y="1345"/>
                  </a:lnTo>
                  <a:lnTo>
                    <a:pt x="2294" y="1483"/>
                  </a:lnTo>
                  <a:lnTo>
                    <a:pt x="2461" y="1651"/>
                  </a:lnTo>
                  <a:lnTo>
                    <a:pt x="2504" y="1651"/>
                  </a:lnTo>
                  <a:lnTo>
                    <a:pt x="2588" y="1688"/>
                  </a:lnTo>
                  <a:lnTo>
                    <a:pt x="2678" y="1718"/>
                  </a:lnTo>
                  <a:lnTo>
                    <a:pt x="2720" y="1712"/>
                  </a:lnTo>
                  <a:lnTo>
                    <a:pt x="2695" y="1682"/>
                  </a:lnTo>
                  <a:lnTo>
                    <a:pt x="2678" y="1627"/>
                  </a:lnTo>
                  <a:lnTo>
                    <a:pt x="2630" y="1597"/>
                  </a:lnTo>
                  <a:lnTo>
                    <a:pt x="2588" y="1543"/>
                  </a:lnTo>
                  <a:lnTo>
                    <a:pt x="2618" y="1483"/>
                  </a:lnTo>
                  <a:lnTo>
                    <a:pt x="2576" y="1399"/>
                  </a:lnTo>
                  <a:lnTo>
                    <a:pt x="2510" y="1357"/>
                  </a:lnTo>
                  <a:lnTo>
                    <a:pt x="2576" y="1351"/>
                  </a:lnTo>
                  <a:lnTo>
                    <a:pt x="2552" y="1315"/>
                  </a:lnTo>
                  <a:lnTo>
                    <a:pt x="2354" y="1184"/>
                  </a:lnTo>
                  <a:lnTo>
                    <a:pt x="2252" y="1123"/>
                  </a:lnTo>
                  <a:lnTo>
                    <a:pt x="2173" y="1009"/>
                  </a:lnTo>
                  <a:lnTo>
                    <a:pt x="2102" y="931"/>
                  </a:lnTo>
                  <a:lnTo>
                    <a:pt x="2108" y="931"/>
                  </a:lnTo>
                  <a:lnTo>
                    <a:pt x="2114" y="925"/>
                  </a:lnTo>
                  <a:lnTo>
                    <a:pt x="2137" y="907"/>
                  </a:lnTo>
                  <a:lnTo>
                    <a:pt x="2167" y="883"/>
                  </a:lnTo>
                  <a:lnTo>
                    <a:pt x="2197" y="877"/>
                  </a:lnTo>
                  <a:lnTo>
                    <a:pt x="2215" y="871"/>
                  </a:lnTo>
                  <a:lnTo>
                    <a:pt x="2240" y="859"/>
                  </a:lnTo>
                  <a:lnTo>
                    <a:pt x="2300" y="829"/>
                  </a:lnTo>
                  <a:lnTo>
                    <a:pt x="2324" y="817"/>
                  </a:lnTo>
                  <a:lnTo>
                    <a:pt x="2348" y="799"/>
                  </a:lnTo>
                  <a:lnTo>
                    <a:pt x="2366" y="793"/>
                  </a:lnTo>
                  <a:lnTo>
                    <a:pt x="2372" y="787"/>
                  </a:lnTo>
                  <a:lnTo>
                    <a:pt x="2828" y="588"/>
                  </a:lnTo>
                  <a:lnTo>
                    <a:pt x="2828" y="528"/>
                  </a:lnTo>
                  <a:lnTo>
                    <a:pt x="2078" y="865"/>
                  </a:lnTo>
                  <a:lnTo>
                    <a:pt x="2006" y="835"/>
                  </a:lnTo>
                  <a:lnTo>
                    <a:pt x="2006" y="835"/>
                  </a:lnTo>
                  <a:close/>
                </a:path>
              </a:pathLst>
            </a:custGeom>
            <a:gradFill rotWithShape="0">
              <a:gsLst>
                <a:gs pos="0">
                  <a:schemeClr val="bg2"/>
                </a:gs>
                <a:gs pos="50000">
                  <a:schemeClr val="bg1"/>
                </a:gs>
                <a:gs pos="100000">
                  <a:schemeClr val="bg2"/>
                </a:gs>
              </a:gsLst>
              <a:lin ang="27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14356" name="Freeform 20"/>
            <p:cNvSpPr>
              <a:spLocks/>
            </p:cNvSpPr>
            <p:nvPr/>
          </p:nvSpPr>
          <p:spPr bwMode="hidden">
            <a:xfrm>
              <a:off x="3160" y="1860"/>
              <a:ext cx="2162" cy="1934"/>
            </a:xfrm>
            <a:custGeom>
              <a:avLst/>
              <a:gdLst/>
              <a:ahLst/>
              <a:cxnLst>
                <a:cxn ang="0">
                  <a:pos x="1842" y="851"/>
                </a:cxn>
                <a:cxn ang="0">
                  <a:pos x="1937" y="1019"/>
                </a:cxn>
                <a:cxn ang="0">
                  <a:pos x="2051" y="1168"/>
                </a:cxn>
                <a:cxn ang="0">
                  <a:pos x="2117" y="1246"/>
                </a:cxn>
                <a:cxn ang="0">
                  <a:pos x="2153" y="1294"/>
                </a:cxn>
                <a:cxn ang="0">
                  <a:pos x="1889" y="977"/>
                </a:cxn>
                <a:cxn ang="0">
                  <a:pos x="1860" y="929"/>
                </a:cxn>
                <a:cxn ang="0">
                  <a:pos x="1782" y="1240"/>
                </a:cxn>
                <a:cxn ang="0">
                  <a:pos x="1770" y="1486"/>
                </a:cxn>
                <a:cxn ang="0">
                  <a:pos x="1818" y="1906"/>
                </a:cxn>
                <a:cxn ang="0">
                  <a:pos x="1788" y="1930"/>
                </a:cxn>
                <a:cxn ang="0">
                  <a:pos x="1746" y="1534"/>
                </a:cxn>
                <a:cxn ang="0">
                  <a:pos x="1728" y="1288"/>
                </a:cxn>
                <a:cxn ang="0">
                  <a:pos x="1764" y="1085"/>
                </a:cxn>
                <a:cxn ang="0">
                  <a:pos x="1770" y="875"/>
                </a:cxn>
                <a:cxn ang="0">
                  <a:pos x="1268" y="1007"/>
                </a:cxn>
                <a:cxn ang="0">
                  <a:pos x="825" y="1132"/>
                </a:cxn>
                <a:cxn ang="0">
                  <a:pos x="323" y="1312"/>
                </a:cxn>
                <a:cxn ang="0">
                  <a:pos x="18" y="1420"/>
                </a:cxn>
                <a:cxn ang="0">
                  <a:pos x="311" y="1282"/>
                </a:cxn>
                <a:cxn ang="0">
                  <a:pos x="682" y="1144"/>
                </a:cxn>
                <a:cxn ang="0">
                  <a:pos x="1022" y="1037"/>
                </a:cxn>
                <a:cxn ang="0">
                  <a:pos x="1411" y="929"/>
                </a:cxn>
                <a:cxn ang="0">
                  <a:pos x="1692" y="815"/>
                </a:cxn>
                <a:cxn ang="0">
                  <a:pos x="1333" y="623"/>
                </a:cxn>
                <a:cxn ang="0">
                  <a:pos x="861" y="515"/>
                </a:cxn>
                <a:cxn ang="0">
                  <a:pos x="227" y="161"/>
                </a:cxn>
                <a:cxn ang="0">
                  <a:pos x="0" y="83"/>
                </a:cxn>
                <a:cxn ang="0">
                  <a:pos x="329" y="179"/>
                </a:cxn>
                <a:cxn ang="0">
                  <a:pos x="712" y="383"/>
                </a:cxn>
                <a:cxn ang="0">
                  <a:pos x="933" y="491"/>
                </a:cxn>
                <a:cxn ang="0">
                  <a:pos x="1351" y="593"/>
                </a:cxn>
                <a:cxn ang="0">
                  <a:pos x="1650" y="743"/>
                </a:cxn>
                <a:cxn ang="0">
                  <a:pos x="1423" y="461"/>
                </a:cxn>
                <a:cxn ang="0">
                  <a:pos x="1286" y="191"/>
                </a:cxn>
                <a:cxn ang="0">
                  <a:pos x="1154" y="0"/>
                </a:cxn>
                <a:cxn ang="0">
                  <a:pos x="1339" y="215"/>
                </a:cxn>
                <a:cxn ang="0">
                  <a:pos x="1489" y="485"/>
                </a:cxn>
                <a:cxn ang="0">
                  <a:pos x="1746" y="803"/>
                </a:cxn>
                <a:cxn ang="0">
                  <a:pos x="1842" y="851"/>
                </a:cxn>
                <a:cxn ang="0">
                  <a:pos x="1842" y="851"/>
                </a:cxn>
              </a:cxnLst>
              <a:rect l="0" t="0" r="r" b="b"/>
              <a:pathLst>
                <a:path w="2153" h="1930">
                  <a:moveTo>
                    <a:pt x="1842" y="851"/>
                  </a:moveTo>
                  <a:lnTo>
                    <a:pt x="1937" y="1019"/>
                  </a:lnTo>
                  <a:lnTo>
                    <a:pt x="2051" y="1168"/>
                  </a:lnTo>
                  <a:lnTo>
                    <a:pt x="2117" y="1246"/>
                  </a:lnTo>
                  <a:lnTo>
                    <a:pt x="2153" y="1294"/>
                  </a:lnTo>
                  <a:lnTo>
                    <a:pt x="1889" y="977"/>
                  </a:lnTo>
                  <a:lnTo>
                    <a:pt x="1860" y="929"/>
                  </a:lnTo>
                  <a:lnTo>
                    <a:pt x="1782" y="1240"/>
                  </a:lnTo>
                  <a:lnTo>
                    <a:pt x="1770" y="1486"/>
                  </a:lnTo>
                  <a:lnTo>
                    <a:pt x="1818" y="1906"/>
                  </a:lnTo>
                  <a:lnTo>
                    <a:pt x="1788" y="1930"/>
                  </a:lnTo>
                  <a:lnTo>
                    <a:pt x="1746" y="1534"/>
                  </a:lnTo>
                  <a:lnTo>
                    <a:pt x="1728" y="1288"/>
                  </a:lnTo>
                  <a:lnTo>
                    <a:pt x="1764" y="1085"/>
                  </a:lnTo>
                  <a:lnTo>
                    <a:pt x="1770" y="875"/>
                  </a:lnTo>
                  <a:lnTo>
                    <a:pt x="1268" y="1007"/>
                  </a:lnTo>
                  <a:lnTo>
                    <a:pt x="825" y="1132"/>
                  </a:lnTo>
                  <a:lnTo>
                    <a:pt x="323" y="1312"/>
                  </a:lnTo>
                  <a:lnTo>
                    <a:pt x="18" y="1420"/>
                  </a:lnTo>
                  <a:lnTo>
                    <a:pt x="311" y="1282"/>
                  </a:lnTo>
                  <a:lnTo>
                    <a:pt x="682" y="1144"/>
                  </a:lnTo>
                  <a:lnTo>
                    <a:pt x="1022" y="1037"/>
                  </a:lnTo>
                  <a:lnTo>
                    <a:pt x="1411" y="929"/>
                  </a:lnTo>
                  <a:lnTo>
                    <a:pt x="1692" y="815"/>
                  </a:lnTo>
                  <a:lnTo>
                    <a:pt x="1333" y="623"/>
                  </a:lnTo>
                  <a:lnTo>
                    <a:pt x="861" y="515"/>
                  </a:lnTo>
                  <a:lnTo>
                    <a:pt x="227" y="161"/>
                  </a:lnTo>
                  <a:lnTo>
                    <a:pt x="0" y="83"/>
                  </a:lnTo>
                  <a:lnTo>
                    <a:pt x="329" y="179"/>
                  </a:lnTo>
                  <a:lnTo>
                    <a:pt x="712" y="383"/>
                  </a:lnTo>
                  <a:lnTo>
                    <a:pt x="933" y="491"/>
                  </a:lnTo>
                  <a:lnTo>
                    <a:pt x="1351" y="593"/>
                  </a:lnTo>
                  <a:lnTo>
                    <a:pt x="1650" y="743"/>
                  </a:lnTo>
                  <a:lnTo>
                    <a:pt x="1423" y="461"/>
                  </a:lnTo>
                  <a:lnTo>
                    <a:pt x="1286" y="191"/>
                  </a:lnTo>
                  <a:lnTo>
                    <a:pt x="1154" y="0"/>
                  </a:lnTo>
                  <a:lnTo>
                    <a:pt x="1339" y="215"/>
                  </a:lnTo>
                  <a:lnTo>
                    <a:pt x="1489" y="485"/>
                  </a:lnTo>
                  <a:lnTo>
                    <a:pt x="1746" y="803"/>
                  </a:lnTo>
                  <a:lnTo>
                    <a:pt x="1842" y="851"/>
                  </a:lnTo>
                  <a:lnTo>
                    <a:pt x="1842" y="851"/>
                  </a:lnTo>
                  <a:close/>
                </a:path>
              </a:pathLst>
            </a:custGeom>
            <a:gradFill rotWithShape="0">
              <a:gsLst>
                <a:gs pos="0">
                  <a:schemeClr val="accent2"/>
                </a:gs>
                <a:gs pos="100000">
                  <a:schemeClr val="bg1"/>
                </a:gs>
              </a:gsLst>
              <a:lin ang="5400000" scaled="1"/>
            </a:gradFill>
            <a:ln w="9525">
              <a:noFill/>
              <a:round/>
              <a:headEnd/>
              <a:tailEnd/>
            </a:ln>
          </p:spPr>
          <p:txBody>
            <a:bodyPr/>
            <a:lstStyle/>
            <a:p>
              <a:pPr fontAlgn="auto">
                <a:spcBef>
                  <a:spcPts val="0"/>
                </a:spcBef>
                <a:spcAft>
                  <a:spcPts val="0"/>
                </a:spcAft>
                <a:defRPr/>
              </a:pPr>
              <a:endParaRPr lang="ru-RU">
                <a:latin typeface="+mn-lt"/>
                <a:cs typeface="+mn-cs"/>
              </a:endParaRPr>
            </a:p>
          </p:txBody>
        </p:sp>
      </p:grpSp>
      <p:sp>
        <p:nvSpPr>
          <p:cNvPr id="14357" name="Rectangle 21"/>
          <p:cNvSpPr>
            <a:spLocks noGrp="1" noChangeArrowheads="1"/>
          </p:cNvSpPr>
          <p:nvPr>
            <p:ph type="title"/>
          </p:nvPr>
        </p:nvSpPr>
        <p:spPr bwMode="auto">
          <a:xfrm>
            <a:off x="457200" y="277813"/>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14358" name="Rectangle 22"/>
          <p:cNvSpPr>
            <a:spLocks noGrp="1" noChangeArrowheads="1"/>
          </p:cNvSpPr>
          <p:nvPr>
            <p:ph type="body" idx="1"/>
          </p:nvPr>
        </p:nvSpPr>
        <p:spPr bwMode="auto">
          <a:xfrm>
            <a:off x="457200" y="1600200"/>
            <a:ext cx="82296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14359" name="Rectangle 23"/>
          <p:cNvSpPr>
            <a:spLocks noGrp="1" noChangeArrowheads="1"/>
          </p:cNvSpPr>
          <p:nvPr>
            <p:ph type="dt" sz="half" idx="2"/>
          </p:nvPr>
        </p:nvSpPr>
        <p:spPr bwMode="auto">
          <a:xfrm>
            <a:off x="457200" y="6248400"/>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fontAlgn="auto">
              <a:spcBef>
                <a:spcPts val="0"/>
              </a:spcBef>
              <a:spcAft>
                <a:spcPts val="0"/>
              </a:spcAft>
              <a:defRPr sz="1400">
                <a:effectLst>
                  <a:outerShdw blurRad="38100" dist="38100" dir="2700000" algn="tl">
                    <a:srgbClr val="000000"/>
                  </a:outerShdw>
                </a:effectLst>
                <a:latin typeface="+mn-lt"/>
                <a:cs typeface="+mn-cs"/>
              </a:defRPr>
            </a:lvl1pPr>
          </a:lstStyle>
          <a:p>
            <a:pPr>
              <a:defRPr/>
            </a:pPr>
            <a:fld id="{85E7AC18-A609-4A20-9324-65E9CDC85235}" type="datetimeFigureOut">
              <a:rPr lang="ru-RU"/>
              <a:pPr>
                <a:defRPr/>
              </a:pPr>
              <a:t>23.02.2015</a:t>
            </a:fld>
            <a:endParaRPr lang="ru-RU"/>
          </a:p>
        </p:txBody>
      </p:sp>
      <p:sp>
        <p:nvSpPr>
          <p:cNvPr id="14360" name="Rectangle 24"/>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fontAlgn="auto">
              <a:spcBef>
                <a:spcPts val="0"/>
              </a:spcBef>
              <a:spcAft>
                <a:spcPts val="0"/>
              </a:spcAft>
              <a:defRPr sz="1400">
                <a:effectLst>
                  <a:outerShdw blurRad="38100" dist="38100" dir="2700000" algn="tl">
                    <a:srgbClr val="000000"/>
                  </a:outerShdw>
                </a:effectLst>
                <a:latin typeface="+mn-lt"/>
                <a:cs typeface="+mn-cs"/>
              </a:defRPr>
            </a:lvl1pPr>
          </a:lstStyle>
          <a:p>
            <a:pPr>
              <a:defRPr/>
            </a:pPr>
            <a:endParaRPr lang="ru-RU"/>
          </a:p>
        </p:txBody>
      </p:sp>
      <p:sp>
        <p:nvSpPr>
          <p:cNvPr id="14361" name="Rectangle 25"/>
          <p:cNvSpPr>
            <a:spLocks noGrp="1" noChangeArrowheads="1"/>
          </p:cNvSpPr>
          <p:nvPr>
            <p:ph type="sldNum" sz="quarter" idx="4"/>
          </p:nvPr>
        </p:nvSpPr>
        <p:spPr bwMode="auto">
          <a:xfrm>
            <a:off x="6553200" y="6248400"/>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fontAlgn="auto">
              <a:spcBef>
                <a:spcPts val="0"/>
              </a:spcBef>
              <a:spcAft>
                <a:spcPts val="0"/>
              </a:spcAft>
              <a:defRPr sz="1400">
                <a:effectLst>
                  <a:outerShdw blurRad="38100" dist="38100" dir="2700000" algn="tl">
                    <a:srgbClr val="000000"/>
                  </a:outerShdw>
                </a:effectLst>
                <a:latin typeface="+mn-lt"/>
                <a:cs typeface="+mn-cs"/>
              </a:defRPr>
            </a:lvl1pPr>
          </a:lstStyle>
          <a:p>
            <a:pPr>
              <a:defRPr/>
            </a:pPr>
            <a:fld id="{F6048120-E754-4B91-84A1-537FE8820FE5}" type="slidenum">
              <a:rPr lang="ru-RU"/>
              <a:pPr>
                <a:defRPr/>
              </a:pPr>
              <a:t>‹#›</a:t>
            </a:fld>
            <a:endParaRPr lang="ru-RU"/>
          </a:p>
        </p:txBody>
      </p:sp>
    </p:spTree>
  </p:cSld>
  <p:clrMap bg1="dk2" tx1="lt1" bg2="dk1" tx2="lt2" accent1="accent1" accent2="accent2" accent3="accent3" accent4="accent4" accent5="accent5" accent6="accent6" hlink="hlink" folHlink="folHlink"/>
  <p:sldLayoutIdLst>
    <p:sldLayoutId id="2147484346" r:id="rId1"/>
    <p:sldLayoutId id="2147484347" r:id="rId2"/>
    <p:sldLayoutId id="2147484348" r:id="rId3"/>
    <p:sldLayoutId id="2147484349" r:id="rId4"/>
    <p:sldLayoutId id="2147484350" r:id="rId5"/>
    <p:sldLayoutId id="2147484351" r:id="rId6"/>
    <p:sldLayoutId id="2147484352" r:id="rId7"/>
    <p:sldLayoutId id="2147484353" r:id="rId8"/>
    <p:sldLayoutId id="2147484354" r:id="rId9"/>
    <p:sldLayoutId id="2147484355" r:id="rId10"/>
    <p:sldLayoutId id="2147484356" r:id="rId11"/>
    <p:sldLayoutId id="2147484357" r:id="rId12"/>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path" presetSubtype="0" accel="50000" decel="50000" fill="hold" grpId="0" nodeType="withEffect">
                                  <p:stCondLst>
                                    <p:cond delay="0"/>
                                  </p:stCondLst>
                                  <p:iterate type="lt">
                                    <p:tmPct val="10000"/>
                                  </p:iterate>
                                  <p:childTnLst>
                                    <p:animMotion origin="layout" path="M 0.0 0.0  C 0.007 -0.01333  0.014 -0.028  0.021 -0.04667  C 0.04 -0.1  0.045 -0.152  0.031 -0.16  C 0.017 -0.16933  -0.01 -0.132  -0.029 -0.07867  C -0.039 -0.05067  -0.045 -0.024  -0.047 -0.004  C -0.05 0.012  -0.051 0.028  -0.051 0.04667  C -0.051 0.10667  -0.038 0.156  -0.023 0.156  C -0.008 0.156  0.005 0.10667  0.005 0.04667  C 0.005 0.01867  0.002 -0.008  -0.003 -0.02667  C -0.005 -0.04267  -0.01 -0.06  -0.016 -0.07733  C -0.036 -0.132  -0.063 -0.16933  -0.077 -0.16  C -0.091 -0.15067  -0.086 -0.1  -0.066 -0.04533  C -0.058 -0.02  -0.047 0.00133  -0.036 0.016  C -0.028 0.02933  -0.019 0.04133  -0.007 0.05333  C 0.029 0.092  0.065 0.10933  0.075 0.09333  C 0.084 0.07733  0.064 0.03333  0.028 -0.004  C 0.013 -0.02  -0.003 -0.032  -0.016 -0.04  C -0.028 -0.048  -0.043 -0.05467  -0.059 -0.05867  C -0.103 -0.072  -0.141 -0.068  -0.144 -0.04667  C -0.148 -0.02667  -0.115 0.0  -0.071 0.01333  C -0.051 0.01867  -0.032 0.02133  -0.017 0.02  C -0.004 0.02  0.01 0.01733  0.025 0.01333  C 0.069 0.0  0.102 -0.028  0.098 -0.048  C 0.095 -0.068  0.057 -0.07333  0.013 -0.06  C -0.008 -0.05333  -0.027 -0.044  -0.04 -0.03333  C -0.051 -0.02533  -0.062 -0.016  -0.074 -0.004  C -0.109 0.03467  -0.13 0.07733  -0.12 0.09333  C -0.111 0.10933  -0.074 0.092  -0.039 0.05467  C -0.022 0.036  -0.008 0.01733  0.0 0.0  Z" pathEditMode="relative">
                                      <p:cBhvr>
                                        <p:cTn id="6" dur="1299" fill="hold">
                                          <p:stCondLst>
                                            <p:cond delay="0"/>
                                          </p:stCondLst>
                                        </p:cTn>
                                        <p:tgtEl>
                                          <p:spTgt spid="14357"/>
                                        </p:tgtEl>
                                        <p:attrNameLst>
                                          <p:attrName>ppt_x</p:attrName>
                                          <p:attrName>ppt_y</p:attrName>
                                        </p:attrNameLst>
                                      </p:cBhvr>
                                    </p:animMotion>
                                  </p:childTnLst>
                                </p:cTn>
                              </p:par>
                            </p:childTnLst>
                          </p:cTn>
                        </p:par>
                      </p:childTnLst>
                    </p:cTn>
                  </p:par>
                  <p:par>
                    <p:cTn id="7" fill="hold">
                      <p:stCondLst>
                        <p:cond delay="indefinite"/>
                      </p:stCondLst>
                      <p:childTnLst>
                        <p:par>
                          <p:cTn id="8" fill="hold">
                            <p:stCondLst>
                              <p:cond delay="0"/>
                            </p:stCondLst>
                            <p:childTnLst>
                              <p:par>
                                <p:cTn id="9" presetID="37" presetClass="entr" presetSubtype="0" fill="hold" grpId="0" nodeType="clickEffect">
                                  <p:stCondLst>
                                    <p:cond delay="0"/>
                                  </p:stCondLst>
                                  <p:childTnLst>
                                    <p:set>
                                      <p:cBhvr>
                                        <p:cTn id="10" dur="1" fill="hold">
                                          <p:stCondLst>
                                            <p:cond delay="0"/>
                                          </p:stCondLst>
                                        </p:cTn>
                                        <p:tgtEl>
                                          <p:spTgt spid="14358">
                                            <p:txEl>
                                              <p:pRg st="0" end="0"/>
                                            </p:txEl>
                                          </p:spTgt>
                                        </p:tgtEl>
                                        <p:attrNameLst>
                                          <p:attrName>style.visibility</p:attrName>
                                        </p:attrNameLst>
                                      </p:cBhvr>
                                      <p:to>
                                        <p:strVal val="visible"/>
                                      </p:to>
                                    </p:set>
                                    <p:animEffect transition="in" filter="fade">
                                      <p:cBhvr>
                                        <p:cTn id="11" dur="1000"/>
                                        <p:tgtEl>
                                          <p:spTgt spid="14358">
                                            <p:txEl>
                                              <p:pRg st="0" end="0"/>
                                            </p:txEl>
                                          </p:spTgt>
                                        </p:tgtEl>
                                      </p:cBhvr>
                                    </p:animEffect>
                                    <p:anim calcmode="lin" valueType="num">
                                      <p:cBhvr>
                                        <p:cTn id="12" dur="1000" fill="hold"/>
                                        <p:tgtEl>
                                          <p:spTgt spid="14358">
                                            <p:txEl>
                                              <p:pRg st="0" end="0"/>
                                            </p:txEl>
                                          </p:spTgt>
                                        </p:tgtEl>
                                        <p:attrNameLst>
                                          <p:attrName>ppt_x</p:attrName>
                                        </p:attrNameLst>
                                      </p:cBhvr>
                                      <p:tavLst>
                                        <p:tav tm="0">
                                          <p:val>
                                            <p:strVal val="#ppt_x"/>
                                          </p:val>
                                        </p:tav>
                                        <p:tav tm="100000">
                                          <p:val>
                                            <p:strVal val="#ppt_x"/>
                                          </p:val>
                                        </p:tav>
                                      </p:tavLst>
                                    </p:anim>
                                    <p:anim calcmode="lin" valueType="num">
                                      <p:cBhvr>
                                        <p:cTn id="13" dur="898" decel="100000" fill="hold"/>
                                        <p:tgtEl>
                                          <p:spTgt spid="14358">
                                            <p:txEl>
                                              <p:pRg st="0" end="0"/>
                                            </p:txEl>
                                          </p:spTgt>
                                        </p:tgtEl>
                                        <p:attrNameLst>
                                          <p:attrName>ppt_y</p:attrName>
                                        </p:attrNameLst>
                                      </p:cBhvr>
                                      <p:tavLst>
                                        <p:tav tm="0">
                                          <p:val>
                                            <p:strVal val="#ppt_y+1"/>
                                          </p:val>
                                        </p:tav>
                                        <p:tav tm="100000">
                                          <p:val>
                                            <p:strVal val="#ppt_y-.03"/>
                                          </p:val>
                                        </p:tav>
                                      </p:tavLst>
                                    </p:anim>
                                    <p:anim calcmode="lin" valueType="num">
                                      <p:cBhvr>
                                        <p:cTn id="14" dur="100" accel="100000" fill="hold">
                                          <p:stCondLst>
                                            <p:cond delay="898"/>
                                          </p:stCondLst>
                                        </p:cTn>
                                        <p:tgtEl>
                                          <p:spTgt spid="14358">
                                            <p:txEl>
                                              <p:pRg st="0" end="0"/>
                                            </p:txEl>
                                          </p:spTgt>
                                        </p:tgtEl>
                                        <p:attrNameLst>
                                          <p:attrName>ppt_y</p:attrName>
                                        </p:attrNameLst>
                                      </p:cBhvr>
                                      <p:tavLst>
                                        <p:tav tm="0">
                                          <p:val>
                                            <p:strVal val="#ppt_y-.03"/>
                                          </p:val>
                                        </p:tav>
                                        <p:tav tm="100000">
                                          <p:val>
                                            <p:strVal val="#ppt_y"/>
                                          </p:val>
                                        </p:tav>
                                      </p:tavLst>
                                    </p:anim>
                                  </p:childTnLst>
                                </p:cTn>
                              </p:par>
                              <p:par>
                                <p:cTn id="15" presetID="37" presetClass="entr" presetSubtype="0" fill="hold" grpId="0" nodeType="withEffect">
                                  <p:stCondLst>
                                    <p:cond delay="0"/>
                                  </p:stCondLst>
                                  <p:childTnLst>
                                    <p:set>
                                      <p:cBhvr>
                                        <p:cTn id="16" dur="1" fill="hold">
                                          <p:stCondLst>
                                            <p:cond delay="0"/>
                                          </p:stCondLst>
                                        </p:cTn>
                                        <p:tgtEl>
                                          <p:spTgt spid="14358">
                                            <p:txEl>
                                              <p:pRg st="1" end="1"/>
                                            </p:txEl>
                                          </p:spTgt>
                                        </p:tgtEl>
                                        <p:attrNameLst>
                                          <p:attrName>style.visibility</p:attrName>
                                        </p:attrNameLst>
                                      </p:cBhvr>
                                      <p:to>
                                        <p:strVal val="visible"/>
                                      </p:to>
                                    </p:set>
                                    <p:animEffect transition="in" filter="fade">
                                      <p:cBhvr>
                                        <p:cTn id="17" dur="1000"/>
                                        <p:tgtEl>
                                          <p:spTgt spid="14358">
                                            <p:txEl>
                                              <p:pRg st="1" end="1"/>
                                            </p:txEl>
                                          </p:spTgt>
                                        </p:tgtEl>
                                      </p:cBhvr>
                                    </p:animEffect>
                                    <p:anim calcmode="lin" valueType="num">
                                      <p:cBhvr>
                                        <p:cTn id="18" dur="1000" fill="hold"/>
                                        <p:tgtEl>
                                          <p:spTgt spid="14358">
                                            <p:txEl>
                                              <p:pRg st="1" end="1"/>
                                            </p:txEl>
                                          </p:spTgt>
                                        </p:tgtEl>
                                        <p:attrNameLst>
                                          <p:attrName>ppt_x</p:attrName>
                                        </p:attrNameLst>
                                      </p:cBhvr>
                                      <p:tavLst>
                                        <p:tav tm="0">
                                          <p:val>
                                            <p:strVal val="#ppt_x"/>
                                          </p:val>
                                        </p:tav>
                                        <p:tav tm="100000">
                                          <p:val>
                                            <p:strVal val="#ppt_x"/>
                                          </p:val>
                                        </p:tav>
                                      </p:tavLst>
                                    </p:anim>
                                    <p:anim calcmode="lin" valueType="num">
                                      <p:cBhvr>
                                        <p:cTn id="19" dur="898" decel="100000" fill="hold"/>
                                        <p:tgtEl>
                                          <p:spTgt spid="14358">
                                            <p:txEl>
                                              <p:pRg st="1" end="1"/>
                                            </p:txEl>
                                          </p:spTgt>
                                        </p:tgtEl>
                                        <p:attrNameLst>
                                          <p:attrName>ppt_y</p:attrName>
                                        </p:attrNameLst>
                                      </p:cBhvr>
                                      <p:tavLst>
                                        <p:tav tm="0">
                                          <p:val>
                                            <p:strVal val="#ppt_y+1"/>
                                          </p:val>
                                        </p:tav>
                                        <p:tav tm="100000">
                                          <p:val>
                                            <p:strVal val="#ppt_y-.03"/>
                                          </p:val>
                                        </p:tav>
                                      </p:tavLst>
                                    </p:anim>
                                    <p:anim calcmode="lin" valueType="num">
                                      <p:cBhvr>
                                        <p:cTn id="20" dur="100" accel="100000" fill="hold">
                                          <p:stCondLst>
                                            <p:cond delay="898"/>
                                          </p:stCondLst>
                                        </p:cTn>
                                        <p:tgtEl>
                                          <p:spTgt spid="14358">
                                            <p:txEl>
                                              <p:pRg st="1" end="1"/>
                                            </p:txEl>
                                          </p:spTgt>
                                        </p:tgtEl>
                                        <p:attrNameLst>
                                          <p:attrName>ppt_y</p:attrName>
                                        </p:attrNameLst>
                                      </p:cBhvr>
                                      <p:tavLst>
                                        <p:tav tm="0">
                                          <p:val>
                                            <p:strVal val="#ppt_y-.03"/>
                                          </p:val>
                                        </p:tav>
                                        <p:tav tm="100000">
                                          <p:val>
                                            <p:strVal val="#ppt_y"/>
                                          </p:val>
                                        </p:tav>
                                      </p:tavLst>
                                    </p:anim>
                                  </p:childTnLst>
                                </p:cTn>
                              </p:par>
                              <p:par>
                                <p:cTn id="21" presetID="37" presetClass="entr" presetSubtype="0" fill="hold" grpId="0" nodeType="withEffect">
                                  <p:stCondLst>
                                    <p:cond delay="0"/>
                                  </p:stCondLst>
                                  <p:childTnLst>
                                    <p:set>
                                      <p:cBhvr>
                                        <p:cTn id="22" dur="1" fill="hold">
                                          <p:stCondLst>
                                            <p:cond delay="0"/>
                                          </p:stCondLst>
                                        </p:cTn>
                                        <p:tgtEl>
                                          <p:spTgt spid="14358">
                                            <p:txEl>
                                              <p:pRg st="2" end="2"/>
                                            </p:txEl>
                                          </p:spTgt>
                                        </p:tgtEl>
                                        <p:attrNameLst>
                                          <p:attrName>style.visibility</p:attrName>
                                        </p:attrNameLst>
                                      </p:cBhvr>
                                      <p:to>
                                        <p:strVal val="visible"/>
                                      </p:to>
                                    </p:set>
                                    <p:animEffect transition="in" filter="fade">
                                      <p:cBhvr>
                                        <p:cTn id="23" dur="1000"/>
                                        <p:tgtEl>
                                          <p:spTgt spid="14358">
                                            <p:txEl>
                                              <p:pRg st="2" end="2"/>
                                            </p:txEl>
                                          </p:spTgt>
                                        </p:tgtEl>
                                      </p:cBhvr>
                                    </p:animEffect>
                                    <p:anim calcmode="lin" valueType="num">
                                      <p:cBhvr>
                                        <p:cTn id="24" dur="1000" fill="hold"/>
                                        <p:tgtEl>
                                          <p:spTgt spid="14358">
                                            <p:txEl>
                                              <p:pRg st="2" end="2"/>
                                            </p:txEl>
                                          </p:spTgt>
                                        </p:tgtEl>
                                        <p:attrNameLst>
                                          <p:attrName>ppt_x</p:attrName>
                                        </p:attrNameLst>
                                      </p:cBhvr>
                                      <p:tavLst>
                                        <p:tav tm="0">
                                          <p:val>
                                            <p:strVal val="#ppt_x"/>
                                          </p:val>
                                        </p:tav>
                                        <p:tav tm="100000">
                                          <p:val>
                                            <p:strVal val="#ppt_x"/>
                                          </p:val>
                                        </p:tav>
                                      </p:tavLst>
                                    </p:anim>
                                    <p:anim calcmode="lin" valueType="num">
                                      <p:cBhvr>
                                        <p:cTn id="25" dur="898" decel="100000" fill="hold"/>
                                        <p:tgtEl>
                                          <p:spTgt spid="14358">
                                            <p:txEl>
                                              <p:pRg st="2" end="2"/>
                                            </p:txEl>
                                          </p:spTgt>
                                        </p:tgtEl>
                                        <p:attrNameLst>
                                          <p:attrName>ppt_y</p:attrName>
                                        </p:attrNameLst>
                                      </p:cBhvr>
                                      <p:tavLst>
                                        <p:tav tm="0">
                                          <p:val>
                                            <p:strVal val="#ppt_y+1"/>
                                          </p:val>
                                        </p:tav>
                                        <p:tav tm="100000">
                                          <p:val>
                                            <p:strVal val="#ppt_y-.03"/>
                                          </p:val>
                                        </p:tav>
                                      </p:tavLst>
                                    </p:anim>
                                    <p:anim calcmode="lin" valueType="num">
                                      <p:cBhvr>
                                        <p:cTn id="26" dur="100" accel="100000" fill="hold">
                                          <p:stCondLst>
                                            <p:cond delay="898"/>
                                          </p:stCondLst>
                                        </p:cTn>
                                        <p:tgtEl>
                                          <p:spTgt spid="14358">
                                            <p:txEl>
                                              <p:pRg st="2" end="2"/>
                                            </p:txEl>
                                          </p:spTgt>
                                        </p:tgtEl>
                                        <p:attrNameLst>
                                          <p:attrName>ppt_y</p:attrName>
                                        </p:attrNameLst>
                                      </p:cBhvr>
                                      <p:tavLst>
                                        <p:tav tm="0">
                                          <p:val>
                                            <p:strVal val="#ppt_y-.03"/>
                                          </p:val>
                                        </p:tav>
                                        <p:tav tm="100000">
                                          <p:val>
                                            <p:strVal val="#ppt_y"/>
                                          </p:val>
                                        </p:tav>
                                      </p:tavLst>
                                    </p:anim>
                                  </p:childTnLst>
                                </p:cTn>
                              </p:par>
                              <p:par>
                                <p:cTn id="27" presetID="37" presetClass="entr" presetSubtype="0" fill="hold" grpId="0" nodeType="withEffect">
                                  <p:stCondLst>
                                    <p:cond delay="0"/>
                                  </p:stCondLst>
                                  <p:childTnLst>
                                    <p:set>
                                      <p:cBhvr>
                                        <p:cTn id="28" dur="1" fill="hold">
                                          <p:stCondLst>
                                            <p:cond delay="0"/>
                                          </p:stCondLst>
                                        </p:cTn>
                                        <p:tgtEl>
                                          <p:spTgt spid="14358">
                                            <p:txEl>
                                              <p:pRg st="3" end="3"/>
                                            </p:txEl>
                                          </p:spTgt>
                                        </p:tgtEl>
                                        <p:attrNameLst>
                                          <p:attrName>style.visibility</p:attrName>
                                        </p:attrNameLst>
                                      </p:cBhvr>
                                      <p:to>
                                        <p:strVal val="visible"/>
                                      </p:to>
                                    </p:set>
                                    <p:animEffect transition="in" filter="fade">
                                      <p:cBhvr>
                                        <p:cTn id="29" dur="1000"/>
                                        <p:tgtEl>
                                          <p:spTgt spid="14358">
                                            <p:txEl>
                                              <p:pRg st="3" end="3"/>
                                            </p:txEl>
                                          </p:spTgt>
                                        </p:tgtEl>
                                      </p:cBhvr>
                                    </p:animEffect>
                                    <p:anim calcmode="lin" valueType="num">
                                      <p:cBhvr>
                                        <p:cTn id="30" dur="1000" fill="hold"/>
                                        <p:tgtEl>
                                          <p:spTgt spid="14358">
                                            <p:txEl>
                                              <p:pRg st="3" end="3"/>
                                            </p:txEl>
                                          </p:spTgt>
                                        </p:tgtEl>
                                        <p:attrNameLst>
                                          <p:attrName>ppt_x</p:attrName>
                                        </p:attrNameLst>
                                      </p:cBhvr>
                                      <p:tavLst>
                                        <p:tav tm="0">
                                          <p:val>
                                            <p:strVal val="#ppt_x"/>
                                          </p:val>
                                        </p:tav>
                                        <p:tav tm="100000">
                                          <p:val>
                                            <p:strVal val="#ppt_x"/>
                                          </p:val>
                                        </p:tav>
                                      </p:tavLst>
                                    </p:anim>
                                    <p:anim calcmode="lin" valueType="num">
                                      <p:cBhvr>
                                        <p:cTn id="31" dur="898" decel="100000" fill="hold"/>
                                        <p:tgtEl>
                                          <p:spTgt spid="14358">
                                            <p:txEl>
                                              <p:pRg st="3" end="3"/>
                                            </p:txEl>
                                          </p:spTgt>
                                        </p:tgtEl>
                                        <p:attrNameLst>
                                          <p:attrName>ppt_y</p:attrName>
                                        </p:attrNameLst>
                                      </p:cBhvr>
                                      <p:tavLst>
                                        <p:tav tm="0">
                                          <p:val>
                                            <p:strVal val="#ppt_y+1"/>
                                          </p:val>
                                        </p:tav>
                                        <p:tav tm="100000">
                                          <p:val>
                                            <p:strVal val="#ppt_y-.03"/>
                                          </p:val>
                                        </p:tav>
                                      </p:tavLst>
                                    </p:anim>
                                    <p:anim calcmode="lin" valueType="num">
                                      <p:cBhvr>
                                        <p:cTn id="32" dur="100" accel="100000" fill="hold">
                                          <p:stCondLst>
                                            <p:cond delay="898"/>
                                          </p:stCondLst>
                                        </p:cTn>
                                        <p:tgtEl>
                                          <p:spTgt spid="14358">
                                            <p:txEl>
                                              <p:pRg st="3" end="3"/>
                                            </p:txEl>
                                          </p:spTgt>
                                        </p:tgtEl>
                                        <p:attrNameLst>
                                          <p:attrName>ppt_y</p:attrName>
                                        </p:attrNameLst>
                                      </p:cBhvr>
                                      <p:tavLst>
                                        <p:tav tm="0">
                                          <p:val>
                                            <p:strVal val="#ppt_y-.03"/>
                                          </p:val>
                                        </p:tav>
                                        <p:tav tm="100000">
                                          <p:val>
                                            <p:strVal val="#ppt_y"/>
                                          </p:val>
                                        </p:tav>
                                      </p:tavLst>
                                    </p:anim>
                                  </p:childTnLst>
                                </p:cTn>
                              </p:par>
                              <p:par>
                                <p:cTn id="33" presetID="37" presetClass="entr" presetSubtype="0" fill="hold" grpId="0" nodeType="withEffect">
                                  <p:stCondLst>
                                    <p:cond delay="0"/>
                                  </p:stCondLst>
                                  <p:childTnLst>
                                    <p:set>
                                      <p:cBhvr>
                                        <p:cTn id="34" dur="1" fill="hold">
                                          <p:stCondLst>
                                            <p:cond delay="0"/>
                                          </p:stCondLst>
                                        </p:cTn>
                                        <p:tgtEl>
                                          <p:spTgt spid="14358">
                                            <p:txEl>
                                              <p:pRg st="4" end="4"/>
                                            </p:txEl>
                                          </p:spTgt>
                                        </p:tgtEl>
                                        <p:attrNameLst>
                                          <p:attrName>style.visibility</p:attrName>
                                        </p:attrNameLst>
                                      </p:cBhvr>
                                      <p:to>
                                        <p:strVal val="visible"/>
                                      </p:to>
                                    </p:set>
                                    <p:animEffect transition="in" filter="fade">
                                      <p:cBhvr>
                                        <p:cTn id="35" dur="1000"/>
                                        <p:tgtEl>
                                          <p:spTgt spid="14358">
                                            <p:txEl>
                                              <p:pRg st="4" end="4"/>
                                            </p:txEl>
                                          </p:spTgt>
                                        </p:tgtEl>
                                      </p:cBhvr>
                                    </p:animEffect>
                                    <p:anim calcmode="lin" valueType="num">
                                      <p:cBhvr>
                                        <p:cTn id="36" dur="1000" fill="hold"/>
                                        <p:tgtEl>
                                          <p:spTgt spid="14358">
                                            <p:txEl>
                                              <p:pRg st="4" end="4"/>
                                            </p:txEl>
                                          </p:spTgt>
                                        </p:tgtEl>
                                        <p:attrNameLst>
                                          <p:attrName>ppt_x</p:attrName>
                                        </p:attrNameLst>
                                      </p:cBhvr>
                                      <p:tavLst>
                                        <p:tav tm="0">
                                          <p:val>
                                            <p:strVal val="#ppt_x"/>
                                          </p:val>
                                        </p:tav>
                                        <p:tav tm="100000">
                                          <p:val>
                                            <p:strVal val="#ppt_x"/>
                                          </p:val>
                                        </p:tav>
                                      </p:tavLst>
                                    </p:anim>
                                    <p:anim calcmode="lin" valueType="num">
                                      <p:cBhvr>
                                        <p:cTn id="37" dur="898" decel="100000" fill="hold"/>
                                        <p:tgtEl>
                                          <p:spTgt spid="14358">
                                            <p:txEl>
                                              <p:pRg st="4" end="4"/>
                                            </p:txEl>
                                          </p:spTgt>
                                        </p:tgtEl>
                                        <p:attrNameLst>
                                          <p:attrName>ppt_y</p:attrName>
                                        </p:attrNameLst>
                                      </p:cBhvr>
                                      <p:tavLst>
                                        <p:tav tm="0">
                                          <p:val>
                                            <p:strVal val="#ppt_y+1"/>
                                          </p:val>
                                        </p:tav>
                                        <p:tav tm="100000">
                                          <p:val>
                                            <p:strVal val="#ppt_y-.03"/>
                                          </p:val>
                                        </p:tav>
                                      </p:tavLst>
                                    </p:anim>
                                    <p:anim calcmode="lin" valueType="num">
                                      <p:cBhvr>
                                        <p:cTn id="38" dur="100" accel="100000" fill="hold">
                                          <p:stCondLst>
                                            <p:cond delay="898"/>
                                          </p:stCondLst>
                                        </p:cTn>
                                        <p:tgtEl>
                                          <p:spTgt spid="14358">
                                            <p:txEl>
                                              <p:pRg st="4" end="4"/>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57" grpId="0"/>
      <p:bldP spid="14358" grpId="0" build="p">
        <p:tmplLst>
          <p:tmpl lvl="1">
            <p:tnLst>
              <p:par>
                <p:cTn presetID="37" presetClass="entr" presetSubtype="0" fill="hold" nodeType="clickEffect">
                  <p:stCondLst>
                    <p:cond delay="0"/>
                  </p:stCondLst>
                  <p:childTnLst>
                    <p:set>
                      <p:cBhvr>
                        <p:cTn dur="1" fill="hold">
                          <p:stCondLst>
                            <p:cond delay="0"/>
                          </p:stCondLst>
                        </p:cTn>
                        <p:tgtEl>
                          <p:spTgt spid="14358"/>
                        </p:tgtEl>
                        <p:attrNameLst>
                          <p:attrName>style.visibility</p:attrName>
                        </p:attrNameLst>
                      </p:cBhvr>
                      <p:to>
                        <p:strVal val="visible"/>
                      </p:to>
                    </p:set>
                    <p:animEffect transition="in" filter="fade">
                      <p:cBhvr>
                        <p:cTn dur="1000"/>
                        <p:tgtEl>
                          <p:spTgt spid="14358"/>
                        </p:tgtEl>
                      </p:cBhvr>
                    </p:animEffect>
                    <p:anim calcmode="lin" valueType="num">
                      <p:cBhvr>
                        <p:cTn dur="1000" fill="hold"/>
                        <p:tgtEl>
                          <p:spTgt spid="14358"/>
                        </p:tgtEl>
                        <p:attrNameLst>
                          <p:attrName>ppt_x</p:attrName>
                        </p:attrNameLst>
                      </p:cBhvr>
                      <p:tavLst>
                        <p:tav tm="0">
                          <p:val>
                            <p:strVal val="#ppt_x"/>
                          </p:val>
                        </p:tav>
                        <p:tav tm="100000">
                          <p:val>
                            <p:strVal val="#ppt_x"/>
                          </p:val>
                        </p:tav>
                      </p:tavLst>
                    </p:anim>
                    <p:anim calcmode="lin" valueType="num">
                      <p:cBhvr>
                        <p:cTn dur="898" decel="100000" fill="hold"/>
                        <p:tgtEl>
                          <p:spTgt spid="14358"/>
                        </p:tgtEl>
                        <p:attrNameLst>
                          <p:attrName>ppt_y</p:attrName>
                        </p:attrNameLst>
                      </p:cBhvr>
                      <p:tavLst>
                        <p:tav tm="0">
                          <p:val>
                            <p:strVal val="#ppt_y+1"/>
                          </p:val>
                        </p:tav>
                        <p:tav tm="100000">
                          <p:val>
                            <p:strVal val="#ppt_y-.03"/>
                          </p:val>
                        </p:tav>
                      </p:tavLst>
                    </p:anim>
                    <p:anim calcmode="lin" valueType="num">
                      <p:cBhvr>
                        <p:cTn dur="100" accel="100000" fill="hold">
                          <p:stCondLst>
                            <p:cond delay="898"/>
                          </p:stCondLst>
                        </p:cTn>
                        <p:tgtEl>
                          <p:spTgt spid="14358"/>
                        </p:tgtEl>
                        <p:attrNameLst>
                          <p:attrName>ppt_y</p:attrName>
                        </p:attrNameLst>
                      </p:cBhvr>
                      <p:tavLst>
                        <p:tav tm="0">
                          <p:val>
                            <p:strVal val="#ppt_y-.03"/>
                          </p:val>
                        </p:tav>
                        <p:tav tm="100000">
                          <p:val>
                            <p:strVal val="#ppt_y"/>
                          </p:val>
                        </p:tav>
                      </p:tavLst>
                    </p:anim>
                  </p:childTnLst>
                </p:cTn>
              </p:par>
            </p:tnLst>
          </p:tmpl>
          <p:tmpl lvl="2">
            <p:tnLst>
              <p:par>
                <p:cTn presetID="37" presetClass="entr" presetSubtype="0" fill="hold" nodeType="withEffect">
                  <p:stCondLst>
                    <p:cond delay="0"/>
                  </p:stCondLst>
                  <p:childTnLst>
                    <p:set>
                      <p:cBhvr>
                        <p:cTn dur="1" fill="hold">
                          <p:stCondLst>
                            <p:cond delay="0"/>
                          </p:stCondLst>
                        </p:cTn>
                        <p:tgtEl>
                          <p:spTgt spid="14358"/>
                        </p:tgtEl>
                        <p:attrNameLst>
                          <p:attrName>style.visibility</p:attrName>
                        </p:attrNameLst>
                      </p:cBhvr>
                      <p:to>
                        <p:strVal val="visible"/>
                      </p:to>
                    </p:set>
                    <p:animEffect transition="in" filter="fade">
                      <p:cBhvr>
                        <p:cTn dur="1000"/>
                        <p:tgtEl>
                          <p:spTgt spid="14358"/>
                        </p:tgtEl>
                      </p:cBhvr>
                    </p:animEffect>
                    <p:anim calcmode="lin" valueType="num">
                      <p:cBhvr>
                        <p:cTn dur="1000" fill="hold"/>
                        <p:tgtEl>
                          <p:spTgt spid="14358"/>
                        </p:tgtEl>
                        <p:attrNameLst>
                          <p:attrName>ppt_x</p:attrName>
                        </p:attrNameLst>
                      </p:cBhvr>
                      <p:tavLst>
                        <p:tav tm="0">
                          <p:val>
                            <p:strVal val="#ppt_x"/>
                          </p:val>
                        </p:tav>
                        <p:tav tm="100000">
                          <p:val>
                            <p:strVal val="#ppt_x"/>
                          </p:val>
                        </p:tav>
                      </p:tavLst>
                    </p:anim>
                    <p:anim calcmode="lin" valueType="num">
                      <p:cBhvr>
                        <p:cTn dur="898" decel="100000" fill="hold"/>
                        <p:tgtEl>
                          <p:spTgt spid="14358"/>
                        </p:tgtEl>
                        <p:attrNameLst>
                          <p:attrName>ppt_y</p:attrName>
                        </p:attrNameLst>
                      </p:cBhvr>
                      <p:tavLst>
                        <p:tav tm="0">
                          <p:val>
                            <p:strVal val="#ppt_y+1"/>
                          </p:val>
                        </p:tav>
                        <p:tav tm="100000">
                          <p:val>
                            <p:strVal val="#ppt_y-.03"/>
                          </p:val>
                        </p:tav>
                      </p:tavLst>
                    </p:anim>
                    <p:anim calcmode="lin" valueType="num">
                      <p:cBhvr>
                        <p:cTn dur="100" accel="100000" fill="hold">
                          <p:stCondLst>
                            <p:cond delay="898"/>
                          </p:stCondLst>
                        </p:cTn>
                        <p:tgtEl>
                          <p:spTgt spid="14358"/>
                        </p:tgtEl>
                        <p:attrNameLst>
                          <p:attrName>ppt_y</p:attrName>
                        </p:attrNameLst>
                      </p:cBhvr>
                      <p:tavLst>
                        <p:tav tm="0">
                          <p:val>
                            <p:strVal val="#ppt_y-.03"/>
                          </p:val>
                        </p:tav>
                        <p:tav tm="100000">
                          <p:val>
                            <p:strVal val="#ppt_y"/>
                          </p:val>
                        </p:tav>
                      </p:tavLst>
                    </p:anim>
                  </p:childTnLst>
                </p:cTn>
              </p:par>
            </p:tnLst>
          </p:tmpl>
          <p:tmpl lvl="3">
            <p:tnLst>
              <p:par>
                <p:cTn presetID="37" presetClass="entr" presetSubtype="0" fill="hold" nodeType="withEffect">
                  <p:stCondLst>
                    <p:cond delay="0"/>
                  </p:stCondLst>
                  <p:childTnLst>
                    <p:set>
                      <p:cBhvr>
                        <p:cTn dur="1" fill="hold">
                          <p:stCondLst>
                            <p:cond delay="0"/>
                          </p:stCondLst>
                        </p:cTn>
                        <p:tgtEl>
                          <p:spTgt spid="14358"/>
                        </p:tgtEl>
                        <p:attrNameLst>
                          <p:attrName>style.visibility</p:attrName>
                        </p:attrNameLst>
                      </p:cBhvr>
                      <p:to>
                        <p:strVal val="visible"/>
                      </p:to>
                    </p:set>
                    <p:animEffect transition="in" filter="fade">
                      <p:cBhvr>
                        <p:cTn dur="1000"/>
                        <p:tgtEl>
                          <p:spTgt spid="14358"/>
                        </p:tgtEl>
                      </p:cBhvr>
                    </p:animEffect>
                    <p:anim calcmode="lin" valueType="num">
                      <p:cBhvr>
                        <p:cTn dur="1000" fill="hold"/>
                        <p:tgtEl>
                          <p:spTgt spid="14358"/>
                        </p:tgtEl>
                        <p:attrNameLst>
                          <p:attrName>ppt_x</p:attrName>
                        </p:attrNameLst>
                      </p:cBhvr>
                      <p:tavLst>
                        <p:tav tm="0">
                          <p:val>
                            <p:strVal val="#ppt_x"/>
                          </p:val>
                        </p:tav>
                        <p:tav tm="100000">
                          <p:val>
                            <p:strVal val="#ppt_x"/>
                          </p:val>
                        </p:tav>
                      </p:tavLst>
                    </p:anim>
                    <p:anim calcmode="lin" valueType="num">
                      <p:cBhvr>
                        <p:cTn dur="898" decel="100000" fill="hold"/>
                        <p:tgtEl>
                          <p:spTgt spid="14358"/>
                        </p:tgtEl>
                        <p:attrNameLst>
                          <p:attrName>ppt_y</p:attrName>
                        </p:attrNameLst>
                      </p:cBhvr>
                      <p:tavLst>
                        <p:tav tm="0">
                          <p:val>
                            <p:strVal val="#ppt_y+1"/>
                          </p:val>
                        </p:tav>
                        <p:tav tm="100000">
                          <p:val>
                            <p:strVal val="#ppt_y-.03"/>
                          </p:val>
                        </p:tav>
                      </p:tavLst>
                    </p:anim>
                    <p:anim calcmode="lin" valueType="num">
                      <p:cBhvr>
                        <p:cTn dur="100" accel="100000" fill="hold">
                          <p:stCondLst>
                            <p:cond delay="898"/>
                          </p:stCondLst>
                        </p:cTn>
                        <p:tgtEl>
                          <p:spTgt spid="14358"/>
                        </p:tgtEl>
                        <p:attrNameLst>
                          <p:attrName>ppt_y</p:attrName>
                        </p:attrNameLst>
                      </p:cBhvr>
                      <p:tavLst>
                        <p:tav tm="0">
                          <p:val>
                            <p:strVal val="#ppt_y-.03"/>
                          </p:val>
                        </p:tav>
                        <p:tav tm="100000">
                          <p:val>
                            <p:strVal val="#ppt_y"/>
                          </p:val>
                        </p:tav>
                      </p:tavLst>
                    </p:anim>
                  </p:childTnLst>
                </p:cTn>
              </p:par>
            </p:tnLst>
          </p:tmpl>
          <p:tmpl lvl="4">
            <p:tnLst>
              <p:par>
                <p:cTn presetID="37" presetClass="entr" presetSubtype="0" fill="hold" nodeType="withEffect">
                  <p:stCondLst>
                    <p:cond delay="0"/>
                  </p:stCondLst>
                  <p:childTnLst>
                    <p:set>
                      <p:cBhvr>
                        <p:cTn dur="1" fill="hold">
                          <p:stCondLst>
                            <p:cond delay="0"/>
                          </p:stCondLst>
                        </p:cTn>
                        <p:tgtEl>
                          <p:spTgt spid="14358"/>
                        </p:tgtEl>
                        <p:attrNameLst>
                          <p:attrName>style.visibility</p:attrName>
                        </p:attrNameLst>
                      </p:cBhvr>
                      <p:to>
                        <p:strVal val="visible"/>
                      </p:to>
                    </p:set>
                    <p:animEffect transition="in" filter="fade">
                      <p:cBhvr>
                        <p:cTn dur="1000"/>
                        <p:tgtEl>
                          <p:spTgt spid="14358"/>
                        </p:tgtEl>
                      </p:cBhvr>
                    </p:animEffect>
                    <p:anim calcmode="lin" valueType="num">
                      <p:cBhvr>
                        <p:cTn dur="1000" fill="hold"/>
                        <p:tgtEl>
                          <p:spTgt spid="14358"/>
                        </p:tgtEl>
                        <p:attrNameLst>
                          <p:attrName>ppt_x</p:attrName>
                        </p:attrNameLst>
                      </p:cBhvr>
                      <p:tavLst>
                        <p:tav tm="0">
                          <p:val>
                            <p:strVal val="#ppt_x"/>
                          </p:val>
                        </p:tav>
                        <p:tav tm="100000">
                          <p:val>
                            <p:strVal val="#ppt_x"/>
                          </p:val>
                        </p:tav>
                      </p:tavLst>
                    </p:anim>
                    <p:anim calcmode="lin" valueType="num">
                      <p:cBhvr>
                        <p:cTn dur="898" decel="100000" fill="hold"/>
                        <p:tgtEl>
                          <p:spTgt spid="14358"/>
                        </p:tgtEl>
                        <p:attrNameLst>
                          <p:attrName>ppt_y</p:attrName>
                        </p:attrNameLst>
                      </p:cBhvr>
                      <p:tavLst>
                        <p:tav tm="0">
                          <p:val>
                            <p:strVal val="#ppt_y+1"/>
                          </p:val>
                        </p:tav>
                        <p:tav tm="100000">
                          <p:val>
                            <p:strVal val="#ppt_y-.03"/>
                          </p:val>
                        </p:tav>
                      </p:tavLst>
                    </p:anim>
                    <p:anim calcmode="lin" valueType="num">
                      <p:cBhvr>
                        <p:cTn dur="100" accel="100000" fill="hold">
                          <p:stCondLst>
                            <p:cond delay="898"/>
                          </p:stCondLst>
                        </p:cTn>
                        <p:tgtEl>
                          <p:spTgt spid="14358"/>
                        </p:tgtEl>
                        <p:attrNameLst>
                          <p:attrName>ppt_y</p:attrName>
                        </p:attrNameLst>
                      </p:cBhvr>
                      <p:tavLst>
                        <p:tav tm="0">
                          <p:val>
                            <p:strVal val="#ppt_y-.03"/>
                          </p:val>
                        </p:tav>
                        <p:tav tm="100000">
                          <p:val>
                            <p:strVal val="#ppt_y"/>
                          </p:val>
                        </p:tav>
                      </p:tavLst>
                    </p:anim>
                  </p:childTnLst>
                </p:cTn>
              </p:par>
            </p:tnLst>
          </p:tmpl>
          <p:tmpl lvl="5">
            <p:tnLst>
              <p:par>
                <p:cTn presetID="37" presetClass="entr" presetSubtype="0" fill="hold" nodeType="withEffect">
                  <p:stCondLst>
                    <p:cond delay="0"/>
                  </p:stCondLst>
                  <p:childTnLst>
                    <p:set>
                      <p:cBhvr>
                        <p:cTn dur="1" fill="hold">
                          <p:stCondLst>
                            <p:cond delay="0"/>
                          </p:stCondLst>
                        </p:cTn>
                        <p:tgtEl>
                          <p:spTgt spid="14358"/>
                        </p:tgtEl>
                        <p:attrNameLst>
                          <p:attrName>style.visibility</p:attrName>
                        </p:attrNameLst>
                      </p:cBhvr>
                      <p:to>
                        <p:strVal val="visible"/>
                      </p:to>
                    </p:set>
                    <p:animEffect transition="in" filter="fade">
                      <p:cBhvr>
                        <p:cTn dur="1000"/>
                        <p:tgtEl>
                          <p:spTgt spid="14358"/>
                        </p:tgtEl>
                      </p:cBhvr>
                    </p:animEffect>
                    <p:anim calcmode="lin" valueType="num">
                      <p:cBhvr>
                        <p:cTn dur="1000" fill="hold"/>
                        <p:tgtEl>
                          <p:spTgt spid="14358"/>
                        </p:tgtEl>
                        <p:attrNameLst>
                          <p:attrName>ppt_x</p:attrName>
                        </p:attrNameLst>
                      </p:cBhvr>
                      <p:tavLst>
                        <p:tav tm="0">
                          <p:val>
                            <p:strVal val="#ppt_x"/>
                          </p:val>
                        </p:tav>
                        <p:tav tm="100000">
                          <p:val>
                            <p:strVal val="#ppt_x"/>
                          </p:val>
                        </p:tav>
                      </p:tavLst>
                    </p:anim>
                    <p:anim calcmode="lin" valueType="num">
                      <p:cBhvr>
                        <p:cTn dur="898" decel="100000" fill="hold"/>
                        <p:tgtEl>
                          <p:spTgt spid="14358"/>
                        </p:tgtEl>
                        <p:attrNameLst>
                          <p:attrName>ppt_y</p:attrName>
                        </p:attrNameLst>
                      </p:cBhvr>
                      <p:tavLst>
                        <p:tav tm="0">
                          <p:val>
                            <p:strVal val="#ppt_y+1"/>
                          </p:val>
                        </p:tav>
                        <p:tav tm="100000">
                          <p:val>
                            <p:strVal val="#ppt_y-.03"/>
                          </p:val>
                        </p:tav>
                      </p:tavLst>
                    </p:anim>
                    <p:anim calcmode="lin" valueType="num">
                      <p:cBhvr>
                        <p:cTn dur="100" accel="100000" fill="hold">
                          <p:stCondLst>
                            <p:cond delay="898"/>
                          </p:stCondLst>
                        </p:cTn>
                        <p:tgtEl>
                          <p:spTgt spid="14358"/>
                        </p:tgtEl>
                        <p:attrNameLst>
                          <p:attrName>ppt_y</p:attrName>
                        </p:attrNameLst>
                      </p:cBhvr>
                      <p:tavLst>
                        <p:tav tm="0">
                          <p:val>
                            <p:strVal val="#ppt_y-.03"/>
                          </p:val>
                        </p:tav>
                        <p:tav tm="100000">
                          <p:val>
                            <p:strVal val="#ppt_y"/>
                          </p:val>
                        </p:tav>
                      </p:tavLst>
                    </p:anim>
                  </p:childTnLst>
                </p:cTn>
              </p:par>
            </p:tnLst>
          </p:tmpl>
        </p:tmplLst>
      </p:bldP>
    </p:bldLst>
  </p:timing>
  <p:txStyles>
    <p:titleStyle>
      <a:lvl1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Times New Roman" pitchFamily="18" charset="0"/>
        </a:defRPr>
      </a:lvl2pPr>
      <a:lvl3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Times New Roman" pitchFamily="18" charset="0"/>
        </a:defRPr>
      </a:lvl3pPr>
      <a:lvl4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Times New Roman" pitchFamily="18" charset="0"/>
        </a:defRPr>
      </a:lvl4pPr>
      <a:lvl5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Times New Roman" pitchFamily="18" charset="0"/>
        </a:defRPr>
      </a:lvl5pPr>
      <a:lvl6pPr marL="457200"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Times New Roman" pitchFamily="18" charset="0"/>
        </a:defRPr>
      </a:lvl6pPr>
      <a:lvl7pPr marL="914400"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Times New Roman" pitchFamily="18" charset="0"/>
        </a:defRPr>
      </a:lvl7pPr>
      <a:lvl8pPr marL="1371600"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Times New Roman" pitchFamily="18" charset="0"/>
        </a:defRPr>
      </a:lvl8pPr>
      <a:lvl9pPr marL="1828800" algn="ctr" rtl="0" eaLnBrk="1" fontAlgn="base" hangingPunct="1">
        <a:spcBef>
          <a:spcPct val="0"/>
        </a:spcBef>
        <a:spcAft>
          <a:spcPct val="0"/>
        </a:spcAft>
        <a:defRPr sz="4400" b="1">
          <a:solidFill>
            <a:schemeClr val="tx2"/>
          </a:solidFill>
          <a:effectLst>
            <a:outerShdw blurRad="38100" dist="38100" dir="2700000" algn="tl">
              <a:srgbClr val="000000"/>
            </a:outerShdw>
          </a:effectLst>
          <a:latin typeface="Times New Roman" pitchFamily="18" charset="0"/>
        </a:defRPr>
      </a:lvl9pPr>
    </p:titleStyle>
    <p:bodyStyle>
      <a:lvl1pPr marL="342900" indent="-342900" algn="l" rtl="0" eaLnBrk="0" fontAlgn="base" hangingPunct="0">
        <a:spcBef>
          <a:spcPct val="20000"/>
        </a:spcBef>
        <a:spcAft>
          <a:spcPct val="0"/>
        </a:spcAft>
        <a:buClr>
          <a:schemeClr val="hlink"/>
        </a:buClr>
        <a:buSzPct val="60000"/>
        <a:buFont typeface="Wingdings"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tx2"/>
        </a:buClr>
        <a:buSzPct val="60000"/>
        <a:buFont typeface="Wingdings" pitchFamily="2" charset="2"/>
        <a:buChar char="n"/>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folHlink"/>
        </a:buClr>
        <a:buSzPct val="60000"/>
        <a:buFont typeface="Wingdings" pitchFamily="2" charset="2"/>
        <a:buChar char="n"/>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tx1"/>
        </a:buClr>
        <a:buSzPct val="60000"/>
        <a:buFont typeface="Wingdings" pitchFamily="2" charset="2"/>
        <a:buChar char="n"/>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5pPr>
      <a:lvl6pPr marL="2514600" indent="-228600" algn="l" rtl="0" eaLnBrk="1" fontAlgn="base" hangingPunct="1">
        <a:spcBef>
          <a:spcPct val="20000"/>
        </a:spcBef>
        <a:spcAft>
          <a:spcPct val="0"/>
        </a:spcAft>
        <a:buClr>
          <a:schemeClr va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eaLnBrk="1" fontAlgn="base" hangingPunct="1">
        <a:spcBef>
          <a:spcPct val="20000"/>
        </a:spcBef>
        <a:spcAft>
          <a:spcPct val="0"/>
        </a:spcAft>
        <a:buClr>
          <a:schemeClr va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eaLnBrk="1" fontAlgn="base" hangingPunct="1">
        <a:spcBef>
          <a:spcPct val="20000"/>
        </a:spcBef>
        <a:spcAft>
          <a:spcPct val="0"/>
        </a:spcAft>
        <a:buClr>
          <a:schemeClr va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eaLnBrk="1" fontAlgn="base" hangingPunct="1">
        <a:spcBef>
          <a:spcPct val="20000"/>
        </a:spcBef>
        <a:spcAft>
          <a:spcPct val="0"/>
        </a:spcAft>
        <a:buClr>
          <a:schemeClr va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gradFill rotWithShape="0">
          <a:gsLst>
            <a:gs pos="0">
              <a:schemeClr val="bg1"/>
            </a:gs>
            <a:gs pos="100000">
              <a:schemeClr val="bg1">
                <a:gamma/>
                <a:shade val="90980"/>
                <a:invGamma/>
              </a:schemeClr>
            </a:gs>
          </a:gsLst>
          <a:lin ang="5400000" scaled="1"/>
        </a:gradFill>
        <a:effectLst/>
      </p:bgPr>
    </p:bg>
    <p:spTree>
      <p:nvGrpSpPr>
        <p:cNvPr id="1" name=""/>
        <p:cNvGrpSpPr/>
        <p:nvPr/>
      </p:nvGrpSpPr>
      <p:grpSpPr>
        <a:xfrm>
          <a:off x="0" y="0"/>
          <a:ext cx="0" cy="0"/>
          <a:chOff x="0" y="0"/>
          <a:chExt cx="0" cy="0"/>
        </a:xfrm>
      </p:grpSpPr>
      <p:grpSp>
        <p:nvGrpSpPr>
          <p:cNvPr id="94210" name="Group 2"/>
          <p:cNvGrpSpPr>
            <a:grpSpLocks/>
          </p:cNvGrpSpPr>
          <p:nvPr/>
        </p:nvGrpSpPr>
        <p:grpSpPr bwMode="auto">
          <a:xfrm>
            <a:off x="0" y="1422400"/>
            <a:ext cx="9147175" cy="5435600"/>
            <a:chOff x="0" y="896"/>
            <a:chExt cx="5762" cy="3424"/>
          </a:xfrm>
        </p:grpSpPr>
        <p:grpSp>
          <p:nvGrpSpPr>
            <p:cNvPr id="94216" name="Group 3"/>
            <p:cNvGrpSpPr>
              <a:grpSpLocks/>
            </p:cNvGrpSpPr>
            <p:nvPr userDrawn="1"/>
          </p:nvGrpSpPr>
          <p:grpSpPr bwMode="auto">
            <a:xfrm>
              <a:off x="20" y="896"/>
              <a:ext cx="5742" cy="3424"/>
              <a:chOff x="20" y="896"/>
              <a:chExt cx="5742" cy="3424"/>
            </a:xfrm>
          </p:grpSpPr>
          <p:sp>
            <p:nvSpPr>
              <p:cNvPr id="62468" name="Freeform 4"/>
              <p:cNvSpPr>
                <a:spLocks/>
              </p:cNvSpPr>
              <p:nvPr userDrawn="1"/>
            </p:nvSpPr>
            <p:spPr bwMode="hidden">
              <a:xfrm>
                <a:off x="1399" y="1116"/>
                <a:ext cx="2815" cy="2110"/>
              </a:xfrm>
              <a:custGeom>
                <a:avLst/>
                <a:gdLst/>
                <a:ahLst/>
                <a:cxnLst>
                  <a:cxn ang="0">
                    <a:pos x="950" y="85"/>
                  </a:cxn>
                  <a:cxn ang="0">
                    <a:pos x="628" y="438"/>
                  </a:cxn>
                  <a:cxn ang="0">
                    <a:pos x="66" y="471"/>
                  </a:cxn>
                  <a:cxn ang="0">
                    <a:pos x="0" y="627"/>
                  </a:cxn>
                  <a:cxn ang="0">
                    <a:pos x="372" y="1026"/>
                  </a:cxn>
                  <a:cxn ang="0">
                    <a:pos x="611" y="902"/>
                  </a:cxn>
                  <a:cxn ang="0">
                    <a:pos x="992" y="1085"/>
                  </a:cxn>
                  <a:cxn ang="0">
                    <a:pos x="1116" y="1339"/>
                  </a:cxn>
                  <a:cxn ang="0">
                    <a:pos x="1083" y="1450"/>
                  </a:cxn>
                  <a:cxn ang="0">
                    <a:pos x="1124" y="1659"/>
                  </a:cxn>
                  <a:cxn ang="0">
                    <a:pos x="1149" y="1999"/>
                  </a:cxn>
                  <a:cxn ang="0">
                    <a:pos x="1463" y="2110"/>
                  </a:cxn>
                  <a:cxn ang="0">
                    <a:pos x="1686" y="2025"/>
                  </a:cxn>
                  <a:cxn ang="0">
                    <a:pos x="1603" y="1777"/>
                  </a:cxn>
                  <a:cxn ang="0">
                    <a:pos x="1991" y="1555"/>
                  </a:cxn>
                  <a:cxn ang="0">
                    <a:pos x="2281" y="1542"/>
                  </a:cxn>
                  <a:cxn ang="0">
                    <a:pos x="2446" y="1359"/>
                  </a:cxn>
                  <a:cxn ang="0">
                    <a:pos x="2361" y="1001"/>
                  </a:cxn>
                  <a:cxn ang="0">
                    <a:pos x="2606" y="893"/>
                  </a:cxn>
                  <a:cxn ang="0">
                    <a:pos x="2815" y="454"/>
                  </a:cxn>
                  <a:cxn ang="0">
                    <a:pos x="2518" y="0"/>
                  </a:cxn>
                </a:cxnLst>
                <a:rect l="0" t="0" r="r" b="b"/>
                <a:pathLst>
                  <a:path w="2815" h="2110">
                    <a:moveTo>
                      <a:pt x="950" y="85"/>
                    </a:moveTo>
                    <a:lnTo>
                      <a:pt x="628" y="438"/>
                    </a:lnTo>
                    <a:lnTo>
                      <a:pt x="66" y="471"/>
                    </a:lnTo>
                    <a:lnTo>
                      <a:pt x="0" y="627"/>
                    </a:lnTo>
                    <a:lnTo>
                      <a:pt x="372" y="1026"/>
                    </a:lnTo>
                    <a:lnTo>
                      <a:pt x="611" y="902"/>
                    </a:lnTo>
                    <a:lnTo>
                      <a:pt x="992" y="1085"/>
                    </a:lnTo>
                    <a:lnTo>
                      <a:pt x="1116" y="1339"/>
                    </a:lnTo>
                    <a:lnTo>
                      <a:pt x="1083" y="1450"/>
                    </a:lnTo>
                    <a:lnTo>
                      <a:pt x="1124" y="1659"/>
                    </a:lnTo>
                    <a:lnTo>
                      <a:pt x="1149" y="1999"/>
                    </a:lnTo>
                    <a:lnTo>
                      <a:pt x="1463" y="2110"/>
                    </a:lnTo>
                    <a:lnTo>
                      <a:pt x="1686" y="2025"/>
                    </a:lnTo>
                    <a:lnTo>
                      <a:pt x="1603" y="1777"/>
                    </a:lnTo>
                    <a:lnTo>
                      <a:pt x="1991" y="1555"/>
                    </a:lnTo>
                    <a:lnTo>
                      <a:pt x="2281" y="1542"/>
                    </a:lnTo>
                    <a:lnTo>
                      <a:pt x="2446" y="1359"/>
                    </a:lnTo>
                    <a:lnTo>
                      <a:pt x="2361" y="1001"/>
                    </a:lnTo>
                    <a:lnTo>
                      <a:pt x="2606" y="893"/>
                    </a:lnTo>
                    <a:lnTo>
                      <a:pt x="2815" y="454"/>
                    </a:lnTo>
                    <a:lnTo>
                      <a:pt x="2518" y="0"/>
                    </a:lnTo>
                  </a:path>
                </a:pathLst>
              </a:custGeom>
              <a:noFill/>
              <a:ln w="15240" cap="flat" cmpd="sng">
                <a:solidFill>
                  <a:schemeClr val="bg2"/>
                </a:solidFill>
                <a:prstDash val="solid"/>
                <a:round/>
                <a:headEnd type="none" w="med" len="med"/>
                <a:tailEnd type="none" w="med" len="med"/>
              </a:ln>
              <a:effectLst/>
            </p:spPr>
            <p:txBody>
              <a:bodyPr/>
              <a:lstStyle/>
              <a:p>
                <a:pPr fontAlgn="auto">
                  <a:spcBef>
                    <a:spcPts val="0"/>
                  </a:spcBef>
                  <a:spcAft>
                    <a:spcPts val="0"/>
                  </a:spcAft>
                  <a:defRPr/>
                </a:pPr>
                <a:endParaRPr lang="ru-RU">
                  <a:latin typeface="+mn-lt"/>
                  <a:cs typeface="+mn-cs"/>
                </a:endParaRPr>
              </a:p>
            </p:txBody>
          </p:sp>
          <p:sp>
            <p:nvSpPr>
              <p:cNvPr id="62469" name="Freeform 5"/>
              <p:cNvSpPr>
                <a:spLocks/>
              </p:cNvSpPr>
              <p:nvPr userDrawn="1"/>
            </p:nvSpPr>
            <p:spPr bwMode="hidden">
              <a:xfrm>
                <a:off x="672" y="1116"/>
                <a:ext cx="3966" cy="2366"/>
              </a:xfrm>
              <a:custGeom>
                <a:avLst/>
                <a:gdLst/>
                <a:ahLst/>
                <a:cxnLst>
                  <a:cxn ang="0">
                    <a:pos x="1423" y="65"/>
                  </a:cxn>
                  <a:cxn ang="0">
                    <a:pos x="1148" y="262"/>
                  </a:cxn>
                  <a:cxn ang="0">
                    <a:pos x="934" y="216"/>
                  </a:cxn>
                  <a:cxn ang="0">
                    <a:pos x="529" y="314"/>
                  </a:cxn>
                  <a:cxn ang="0">
                    <a:pos x="174" y="327"/>
                  </a:cxn>
                  <a:cxn ang="0">
                    <a:pos x="0" y="628"/>
                  </a:cxn>
                  <a:cxn ang="0">
                    <a:pos x="91" y="726"/>
                  </a:cxn>
                  <a:cxn ang="0">
                    <a:pos x="231" y="654"/>
                  </a:cxn>
                  <a:cxn ang="0">
                    <a:pos x="430" y="687"/>
                  </a:cxn>
                  <a:cxn ang="0">
                    <a:pos x="504" y="850"/>
                  </a:cxn>
                  <a:cxn ang="0">
                    <a:pos x="347" y="1020"/>
                  </a:cxn>
                  <a:cxn ang="0">
                    <a:pos x="529" y="1144"/>
                  </a:cxn>
                  <a:cxn ang="0">
                    <a:pos x="727" y="1105"/>
                  </a:cxn>
                  <a:cxn ang="0">
                    <a:pos x="901" y="1216"/>
                  </a:cxn>
                  <a:cxn ang="0">
                    <a:pos x="1256" y="1229"/>
                  </a:cxn>
                  <a:cxn ang="0">
                    <a:pos x="1611" y="1425"/>
                  </a:cxn>
                  <a:cxn ang="0">
                    <a:pos x="1694" y="1673"/>
                  </a:cxn>
                  <a:cxn ang="0">
                    <a:pos x="1619" y="2118"/>
                  </a:cxn>
                  <a:cxn ang="0">
                    <a:pos x="1694" y="2268"/>
                  </a:cxn>
                  <a:cxn ang="0">
                    <a:pos x="2132" y="2242"/>
                  </a:cxn>
                  <a:cxn ang="0">
                    <a:pos x="2289" y="2366"/>
                  </a:cxn>
                  <a:cxn ang="0">
                    <a:pos x="2594" y="2046"/>
                  </a:cxn>
                  <a:cxn ang="0">
                    <a:pos x="2537" y="1817"/>
                  </a:cxn>
                  <a:cxn ang="0">
                    <a:pos x="2818" y="1673"/>
                  </a:cxn>
                  <a:cxn ang="0">
                    <a:pos x="3016" y="1719"/>
                  </a:cxn>
                  <a:cxn ang="0">
                    <a:pos x="3280" y="1615"/>
                  </a:cxn>
                  <a:cxn ang="0">
                    <a:pos x="3405" y="1174"/>
                  </a:cxn>
                  <a:cxn ang="0">
                    <a:pos x="3643" y="922"/>
                  </a:cxn>
                  <a:cxn ang="0">
                    <a:pos x="3966" y="896"/>
                  </a:cxn>
                  <a:cxn ang="0">
                    <a:pos x="3908" y="733"/>
                  </a:cxn>
                  <a:cxn ang="0">
                    <a:pos x="3669" y="563"/>
                  </a:cxn>
                  <a:cxn ang="0">
                    <a:pos x="3817" y="210"/>
                  </a:cxn>
                  <a:cxn ang="0">
                    <a:pos x="3590" y="0"/>
                  </a:cxn>
                </a:cxnLst>
                <a:rect l="0" t="0" r="r" b="b"/>
                <a:pathLst>
                  <a:path w="3966" h="2366">
                    <a:moveTo>
                      <a:pt x="1423" y="65"/>
                    </a:moveTo>
                    <a:lnTo>
                      <a:pt x="1148" y="262"/>
                    </a:lnTo>
                    <a:lnTo>
                      <a:pt x="934" y="216"/>
                    </a:lnTo>
                    <a:lnTo>
                      <a:pt x="529" y="314"/>
                    </a:lnTo>
                    <a:lnTo>
                      <a:pt x="174" y="327"/>
                    </a:lnTo>
                    <a:lnTo>
                      <a:pt x="0" y="628"/>
                    </a:lnTo>
                    <a:lnTo>
                      <a:pt x="91" y="726"/>
                    </a:lnTo>
                    <a:lnTo>
                      <a:pt x="231" y="654"/>
                    </a:lnTo>
                    <a:lnTo>
                      <a:pt x="430" y="687"/>
                    </a:lnTo>
                    <a:lnTo>
                      <a:pt x="504" y="850"/>
                    </a:lnTo>
                    <a:lnTo>
                      <a:pt x="347" y="1020"/>
                    </a:lnTo>
                    <a:lnTo>
                      <a:pt x="529" y="1144"/>
                    </a:lnTo>
                    <a:lnTo>
                      <a:pt x="727" y="1105"/>
                    </a:lnTo>
                    <a:lnTo>
                      <a:pt x="901" y="1216"/>
                    </a:lnTo>
                    <a:lnTo>
                      <a:pt x="1256" y="1229"/>
                    </a:lnTo>
                    <a:lnTo>
                      <a:pt x="1611" y="1425"/>
                    </a:lnTo>
                    <a:lnTo>
                      <a:pt x="1694" y="1673"/>
                    </a:lnTo>
                    <a:lnTo>
                      <a:pt x="1619" y="2118"/>
                    </a:lnTo>
                    <a:lnTo>
                      <a:pt x="1694" y="2268"/>
                    </a:lnTo>
                    <a:lnTo>
                      <a:pt x="2132" y="2242"/>
                    </a:lnTo>
                    <a:lnTo>
                      <a:pt x="2289" y="2366"/>
                    </a:lnTo>
                    <a:lnTo>
                      <a:pt x="2594" y="2046"/>
                    </a:lnTo>
                    <a:lnTo>
                      <a:pt x="2537" y="1817"/>
                    </a:lnTo>
                    <a:lnTo>
                      <a:pt x="2818" y="1673"/>
                    </a:lnTo>
                    <a:lnTo>
                      <a:pt x="3016" y="1719"/>
                    </a:lnTo>
                    <a:lnTo>
                      <a:pt x="3280" y="1615"/>
                    </a:lnTo>
                    <a:lnTo>
                      <a:pt x="3405" y="1174"/>
                    </a:lnTo>
                    <a:lnTo>
                      <a:pt x="3643" y="922"/>
                    </a:lnTo>
                    <a:lnTo>
                      <a:pt x="3966" y="896"/>
                    </a:lnTo>
                    <a:lnTo>
                      <a:pt x="3908" y="733"/>
                    </a:lnTo>
                    <a:lnTo>
                      <a:pt x="3669" y="563"/>
                    </a:lnTo>
                    <a:lnTo>
                      <a:pt x="3817" y="210"/>
                    </a:lnTo>
                    <a:lnTo>
                      <a:pt x="3590" y="0"/>
                    </a:lnTo>
                  </a:path>
                </a:pathLst>
              </a:custGeom>
              <a:noFill/>
              <a:ln w="16510" cap="flat" cmpd="sng">
                <a:solidFill>
                  <a:schemeClr val="bg2"/>
                </a:solidFill>
                <a:prstDash val="solid"/>
                <a:round/>
                <a:headEnd type="none" w="med" len="med"/>
                <a:tailEnd type="none" w="med" len="med"/>
              </a:ln>
              <a:effectLst/>
            </p:spPr>
            <p:txBody>
              <a:bodyPr/>
              <a:lstStyle/>
              <a:p>
                <a:pPr fontAlgn="auto">
                  <a:spcBef>
                    <a:spcPts val="0"/>
                  </a:spcBef>
                  <a:spcAft>
                    <a:spcPts val="0"/>
                  </a:spcAft>
                  <a:defRPr/>
                </a:pPr>
                <a:endParaRPr lang="ru-RU">
                  <a:latin typeface="+mn-lt"/>
                  <a:cs typeface="+mn-cs"/>
                </a:endParaRPr>
              </a:p>
            </p:txBody>
          </p:sp>
          <p:sp>
            <p:nvSpPr>
              <p:cNvPr id="62470" name="Freeform 6"/>
              <p:cNvSpPr>
                <a:spLocks/>
              </p:cNvSpPr>
              <p:nvPr userDrawn="1"/>
            </p:nvSpPr>
            <p:spPr bwMode="hidden">
              <a:xfrm>
                <a:off x="20" y="1069"/>
                <a:ext cx="5732" cy="3107"/>
              </a:xfrm>
              <a:custGeom>
                <a:avLst/>
                <a:gdLst/>
                <a:ahLst/>
                <a:cxnLst>
                  <a:cxn ang="0">
                    <a:pos x="81" y="0"/>
                  </a:cxn>
                  <a:cxn ang="0">
                    <a:pos x="133" y="328"/>
                  </a:cxn>
                  <a:cxn ang="0">
                    <a:pos x="0" y="666"/>
                  </a:cxn>
                  <a:cxn ang="0">
                    <a:pos x="83" y="1221"/>
                  </a:cxn>
                  <a:cxn ang="0">
                    <a:pos x="413" y="1515"/>
                  </a:cxn>
                  <a:cxn ang="0">
                    <a:pos x="881" y="1700"/>
                  </a:cxn>
                  <a:cxn ang="0">
                    <a:pos x="1440" y="1651"/>
                  </a:cxn>
                  <a:cxn ang="0">
                    <a:pos x="1755" y="1940"/>
                  </a:cxn>
                  <a:cxn ang="0">
                    <a:pos x="1653" y="2126"/>
                  </a:cxn>
                  <a:cxn ang="0">
                    <a:pos x="1136" y="2142"/>
                  </a:cxn>
                  <a:cxn ang="0">
                    <a:pos x="911" y="2021"/>
                  </a:cxn>
                  <a:cxn ang="0">
                    <a:pos x="739" y="2142"/>
                  </a:cxn>
                  <a:cxn ang="0">
                    <a:pos x="954" y="2524"/>
                  </a:cxn>
                  <a:cxn ang="0">
                    <a:pos x="973" y="2905"/>
                  </a:cxn>
                  <a:cxn ang="0">
                    <a:pos x="1511" y="3107"/>
                  </a:cxn>
                  <a:cxn ang="0">
                    <a:pos x="1644" y="2922"/>
                  </a:cxn>
                  <a:cxn ang="0">
                    <a:pos x="2077" y="2797"/>
                  </a:cxn>
                  <a:cxn ang="0">
                    <a:pos x="2610" y="2962"/>
                  </a:cxn>
                  <a:cxn ang="0">
                    <a:pos x="3222" y="2812"/>
                  </a:cxn>
                  <a:cxn ang="0">
                    <a:pos x="3443" y="2922"/>
                  </a:cxn>
                  <a:cxn ang="0">
                    <a:pos x="3861" y="2648"/>
                  </a:cxn>
                  <a:cxn ang="0">
                    <a:pos x="4125" y="2311"/>
                  </a:cxn>
                  <a:cxn ang="0">
                    <a:pos x="4369" y="2318"/>
                  </a:cxn>
                  <a:cxn ang="0">
                    <a:pos x="4554" y="2445"/>
                  </a:cxn>
                  <a:cxn ang="0">
                    <a:pos x="5015" y="2142"/>
                  </a:cxn>
                  <a:cxn ang="0">
                    <a:pos x="5404" y="2185"/>
                  </a:cxn>
                  <a:cxn ang="0">
                    <a:pos x="5732" y="2069"/>
                  </a:cxn>
                </a:cxnLst>
                <a:rect l="0" t="0" r="r" b="b"/>
                <a:pathLst>
                  <a:path w="5732" h="3107">
                    <a:moveTo>
                      <a:pt x="81" y="0"/>
                    </a:moveTo>
                    <a:lnTo>
                      <a:pt x="133" y="328"/>
                    </a:lnTo>
                    <a:lnTo>
                      <a:pt x="0" y="666"/>
                    </a:lnTo>
                    <a:lnTo>
                      <a:pt x="83" y="1221"/>
                    </a:lnTo>
                    <a:lnTo>
                      <a:pt x="413" y="1515"/>
                    </a:lnTo>
                    <a:lnTo>
                      <a:pt x="881" y="1700"/>
                    </a:lnTo>
                    <a:lnTo>
                      <a:pt x="1440" y="1651"/>
                    </a:lnTo>
                    <a:lnTo>
                      <a:pt x="1755" y="1940"/>
                    </a:lnTo>
                    <a:lnTo>
                      <a:pt x="1653" y="2126"/>
                    </a:lnTo>
                    <a:lnTo>
                      <a:pt x="1136" y="2142"/>
                    </a:lnTo>
                    <a:lnTo>
                      <a:pt x="911" y="2021"/>
                    </a:lnTo>
                    <a:lnTo>
                      <a:pt x="739" y="2142"/>
                    </a:lnTo>
                    <a:lnTo>
                      <a:pt x="954" y="2524"/>
                    </a:lnTo>
                    <a:lnTo>
                      <a:pt x="973" y="2905"/>
                    </a:lnTo>
                    <a:lnTo>
                      <a:pt x="1511" y="3107"/>
                    </a:lnTo>
                    <a:lnTo>
                      <a:pt x="1644" y="2922"/>
                    </a:lnTo>
                    <a:lnTo>
                      <a:pt x="2077" y="2797"/>
                    </a:lnTo>
                    <a:lnTo>
                      <a:pt x="2610" y="2962"/>
                    </a:lnTo>
                    <a:lnTo>
                      <a:pt x="3222" y="2812"/>
                    </a:lnTo>
                    <a:lnTo>
                      <a:pt x="3443" y="2922"/>
                    </a:lnTo>
                    <a:lnTo>
                      <a:pt x="3861" y="2648"/>
                    </a:lnTo>
                    <a:lnTo>
                      <a:pt x="4125" y="2311"/>
                    </a:lnTo>
                    <a:lnTo>
                      <a:pt x="4369" y="2318"/>
                    </a:lnTo>
                    <a:lnTo>
                      <a:pt x="4554" y="2445"/>
                    </a:lnTo>
                    <a:lnTo>
                      <a:pt x="5015" y="2142"/>
                    </a:lnTo>
                    <a:lnTo>
                      <a:pt x="5404" y="2185"/>
                    </a:lnTo>
                    <a:lnTo>
                      <a:pt x="5732" y="2069"/>
                    </a:lnTo>
                  </a:path>
                </a:pathLst>
              </a:custGeom>
              <a:noFill/>
              <a:ln w="16510" cap="flat" cmpd="sng">
                <a:solidFill>
                  <a:schemeClr val="bg2"/>
                </a:solidFill>
                <a:prstDash val="solid"/>
                <a:round/>
                <a:headEnd type="none" w="med" len="med"/>
                <a:tailEnd type="none" w="med" len="med"/>
              </a:ln>
              <a:effectLst/>
            </p:spPr>
            <p:txBody>
              <a:bodyPr/>
              <a:lstStyle/>
              <a:p>
                <a:pPr fontAlgn="auto">
                  <a:spcBef>
                    <a:spcPts val="0"/>
                  </a:spcBef>
                  <a:spcAft>
                    <a:spcPts val="0"/>
                  </a:spcAft>
                  <a:defRPr/>
                </a:pPr>
                <a:endParaRPr lang="ru-RU">
                  <a:latin typeface="+mn-lt"/>
                  <a:cs typeface="+mn-cs"/>
                </a:endParaRPr>
              </a:p>
            </p:txBody>
          </p:sp>
          <p:sp>
            <p:nvSpPr>
              <p:cNvPr id="62471" name="Freeform 7"/>
              <p:cNvSpPr>
                <a:spLocks/>
              </p:cNvSpPr>
              <p:nvPr userDrawn="1"/>
            </p:nvSpPr>
            <p:spPr bwMode="hidden">
              <a:xfrm>
                <a:off x="242" y="1145"/>
                <a:ext cx="5512" cy="2760"/>
              </a:xfrm>
              <a:custGeom>
                <a:avLst/>
                <a:gdLst/>
                <a:ahLst/>
                <a:cxnLst>
                  <a:cxn ang="0">
                    <a:pos x="240" y="0"/>
                  </a:cxn>
                  <a:cxn ang="0">
                    <a:pos x="0" y="336"/>
                  </a:cxn>
                  <a:cxn ang="0">
                    <a:pos x="82" y="821"/>
                  </a:cxn>
                  <a:cxn ang="0">
                    <a:pos x="243" y="873"/>
                  </a:cxn>
                  <a:cxn ang="0">
                    <a:pos x="473" y="1087"/>
                  </a:cxn>
                  <a:cxn ang="0">
                    <a:pos x="557" y="1441"/>
                  </a:cxn>
                  <a:cxn ang="0">
                    <a:pos x="839" y="1499"/>
                  </a:cxn>
                  <a:cxn ang="0">
                    <a:pos x="1258" y="1349"/>
                  </a:cxn>
                  <a:cxn ang="0">
                    <a:pos x="1307" y="1493"/>
                  </a:cxn>
                  <a:cxn ang="0">
                    <a:pos x="1621" y="1513"/>
                  </a:cxn>
                  <a:cxn ang="0">
                    <a:pos x="1862" y="1865"/>
                  </a:cxn>
                  <a:cxn ang="0">
                    <a:pos x="1668" y="2166"/>
                  </a:cxn>
                  <a:cxn ang="0">
                    <a:pos x="1308" y="2217"/>
                  </a:cxn>
                  <a:cxn ang="0">
                    <a:pos x="992" y="2172"/>
                  </a:cxn>
                  <a:cxn ang="0">
                    <a:pos x="903" y="2244"/>
                  </a:cxn>
                  <a:cxn ang="0">
                    <a:pos x="1008" y="2415"/>
                  </a:cxn>
                  <a:cxn ang="0">
                    <a:pos x="992" y="2538"/>
                  </a:cxn>
                  <a:cxn ang="0">
                    <a:pos x="1137" y="2760"/>
                  </a:cxn>
                  <a:cxn ang="0">
                    <a:pos x="1661" y="2623"/>
                  </a:cxn>
                  <a:cxn ang="0">
                    <a:pos x="1725" y="2492"/>
                  </a:cxn>
                  <a:cxn ang="0">
                    <a:pos x="1895" y="2551"/>
                  </a:cxn>
                  <a:cxn ang="0">
                    <a:pos x="2338" y="2448"/>
                  </a:cxn>
                  <a:cxn ang="0">
                    <a:pos x="2443" y="2714"/>
                  </a:cxn>
                  <a:cxn ang="0">
                    <a:pos x="2870" y="2541"/>
                  </a:cxn>
                  <a:cxn ang="0">
                    <a:pos x="3264" y="2591"/>
                  </a:cxn>
                  <a:cxn ang="0">
                    <a:pos x="3522" y="2427"/>
                  </a:cxn>
                  <a:cxn ang="0">
                    <a:pos x="3594" y="2081"/>
                  </a:cxn>
                  <a:cxn ang="0">
                    <a:pos x="4013" y="2087"/>
                  </a:cxn>
                  <a:cxn ang="0">
                    <a:pos x="4070" y="1924"/>
                  </a:cxn>
                  <a:cxn ang="0">
                    <a:pos x="4239" y="1931"/>
                  </a:cxn>
                  <a:cxn ang="0">
                    <a:pos x="4465" y="2094"/>
                  </a:cxn>
                  <a:cxn ang="0">
                    <a:pos x="4836" y="1814"/>
                  </a:cxn>
                  <a:cxn ang="0">
                    <a:pos x="5225" y="1785"/>
                  </a:cxn>
                  <a:cxn ang="0">
                    <a:pos x="5367" y="1571"/>
                  </a:cxn>
                  <a:cxn ang="0">
                    <a:pos x="5512" y="1585"/>
                  </a:cxn>
                </a:cxnLst>
                <a:rect l="0" t="0" r="r" b="b"/>
                <a:pathLst>
                  <a:path w="5512" h="2760">
                    <a:moveTo>
                      <a:pt x="240" y="0"/>
                    </a:moveTo>
                    <a:lnTo>
                      <a:pt x="0" y="336"/>
                    </a:lnTo>
                    <a:lnTo>
                      <a:pt x="82" y="821"/>
                    </a:lnTo>
                    <a:lnTo>
                      <a:pt x="243" y="873"/>
                    </a:lnTo>
                    <a:lnTo>
                      <a:pt x="473" y="1087"/>
                    </a:lnTo>
                    <a:lnTo>
                      <a:pt x="557" y="1441"/>
                    </a:lnTo>
                    <a:lnTo>
                      <a:pt x="839" y="1499"/>
                    </a:lnTo>
                    <a:lnTo>
                      <a:pt x="1258" y="1349"/>
                    </a:lnTo>
                    <a:lnTo>
                      <a:pt x="1307" y="1493"/>
                    </a:lnTo>
                    <a:lnTo>
                      <a:pt x="1621" y="1513"/>
                    </a:lnTo>
                    <a:lnTo>
                      <a:pt x="1862" y="1865"/>
                    </a:lnTo>
                    <a:lnTo>
                      <a:pt x="1668" y="2166"/>
                    </a:lnTo>
                    <a:lnTo>
                      <a:pt x="1308" y="2217"/>
                    </a:lnTo>
                    <a:lnTo>
                      <a:pt x="992" y="2172"/>
                    </a:lnTo>
                    <a:lnTo>
                      <a:pt x="903" y="2244"/>
                    </a:lnTo>
                    <a:lnTo>
                      <a:pt x="1008" y="2415"/>
                    </a:lnTo>
                    <a:lnTo>
                      <a:pt x="992" y="2538"/>
                    </a:lnTo>
                    <a:lnTo>
                      <a:pt x="1137" y="2760"/>
                    </a:lnTo>
                    <a:lnTo>
                      <a:pt x="1661" y="2623"/>
                    </a:lnTo>
                    <a:lnTo>
                      <a:pt x="1725" y="2492"/>
                    </a:lnTo>
                    <a:lnTo>
                      <a:pt x="1895" y="2551"/>
                    </a:lnTo>
                    <a:lnTo>
                      <a:pt x="2338" y="2448"/>
                    </a:lnTo>
                    <a:lnTo>
                      <a:pt x="2443" y="2714"/>
                    </a:lnTo>
                    <a:lnTo>
                      <a:pt x="2870" y="2541"/>
                    </a:lnTo>
                    <a:lnTo>
                      <a:pt x="3264" y="2591"/>
                    </a:lnTo>
                    <a:lnTo>
                      <a:pt x="3522" y="2427"/>
                    </a:lnTo>
                    <a:lnTo>
                      <a:pt x="3594" y="2081"/>
                    </a:lnTo>
                    <a:lnTo>
                      <a:pt x="4013" y="2087"/>
                    </a:lnTo>
                    <a:lnTo>
                      <a:pt x="4070" y="1924"/>
                    </a:lnTo>
                    <a:lnTo>
                      <a:pt x="4239" y="1931"/>
                    </a:lnTo>
                    <a:lnTo>
                      <a:pt x="4465" y="2094"/>
                    </a:lnTo>
                    <a:lnTo>
                      <a:pt x="4836" y="1814"/>
                    </a:lnTo>
                    <a:lnTo>
                      <a:pt x="5225" y="1785"/>
                    </a:lnTo>
                    <a:lnTo>
                      <a:pt x="5367" y="1571"/>
                    </a:lnTo>
                    <a:lnTo>
                      <a:pt x="5512" y="1585"/>
                    </a:lnTo>
                  </a:path>
                </a:pathLst>
              </a:custGeom>
              <a:noFill/>
              <a:ln w="15240" cap="flat" cmpd="sng">
                <a:solidFill>
                  <a:schemeClr val="bg2"/>
                </a:solidFill>
                <a:prstDash val="solid"/>
                <a:round/>
                <a:headEnd type="none" w="med" len="med"/>
                <a:tailEnd type="none" w="med" len="med"/>
              </a:ln>
              <a:effectLst/>
            </p:spPr>
            <p:txBody>
              <a:bodyPr/>
              <a:lstStyle/>
              <a:p>
                <a:pPr fontAlgn="auto">
                  <a:spcBef>
                    <a:spcPts val="0"/>
                  </a:spcBef>
                  <a:spcAft>
                    <a:spcPts val="0"/>
                  </a:spcAft>
                  <a:defRPr/>
                </a:pPr>
                <a:endParaRPr lang="ru-RU">
                  <a:latin typeface="+mn-lt"/>
                  <a:cs typeface="+mn-cs"/>
                </a:endParaRPr>
              </a:p>
            </p:txBody>
          </p:sp>
          <p:sp>
            <p:nvSpPr>
              <p:cNvPr id="62472" name="Freeform 8"/>
              <p:cNvSpPr>
                <a:spLocks/>
              </p:cNvSpPr>
              <p:nvPr userDrawn="1"/>
            </p:nvSpPr>
            <p:spPr bwMode="hidden">
              <a:xfrm>
                <a:off x="4840" y="984"/>
                <a:ext cx="790" cy="1189"/>
              </a:xfrm>
              <a:custGeom>
                <a:avLst/>
                <a:gdLst/>
                <a:ahLst/>
                <a:cxnLst>
                  <a:cxn ang="0">
                    <a:pos x="139" y="0"/>
                  </a:cxn>
                  <a:cxn ang="0">
                    <a:pos x="210" y="233"/>
                  </a:cxn>
                  <a:cxn ang="0">
                    <a:pos x="159" y="643"/>
                  </a:cxn>
                  <a:cxn ang="0">
                    <a:pos x="454" y="771"/>
                  </a:cxn>
                  <a:cxn ang="0">
                    <a:pos x="605" y="1046"/>
                  </a:cxn>
                  <a:cxn ang="0">
                    <a:pos x="790" y="1189"/>
                  </a:cxn>
                  <a:cxn ang="0">
                    <a:pos x="540" y="1111"/>
                  </a:cxn>
                  <a:cxn ang="0">
                    <a:pos x="363" y="883"/>
                  </a:cxn>
                  <a:cxn ang="0">
                    <a:pos x="139" y="852"/>
                  </a:cxn>
                  <a:cxn ang="0">
                    <a:pos x="0" y="499"/>
                  </a:cxn>
                  <a:cxn ang="0">
                    <a:pos x="48" y="209"/>
                  </a:cxn>
                </a:cxnLst>
                <a:rect l="0" t="0" r="r" b="b"/>
                <a:pathLst>
                  <a:path w="790" h="1189">
                    <a:moveTo>
                      <a:pt x="139" y="0"/>
                    </a:moveTo>
                    <a:lnTo>
                      <a:pt x="210" y="233"/>
                    </a:lnTo>
                    <a:lnTo>
                      <a:pt x="159" y="643"/>
                    </a:lnTo>
                    <a:lnTo>
                      <a:pt x="454" y="771"/>
                    </a:lnTo>
                    <a:lnTo>
                      <a:pt x="605" y="1046"/>
                    </a:lnTo>
                    <a:lnTo>
                      <a:pt x="790" y="1189"/>
                    </a:lnTo>
                    <a:lnTo>
                      <a:pt x="540" y="1111"/>
                    </a:lnTo>
                    <a:lnTo>
                      <a:pt x="363" y="883"/>
                    </a:lnTo>
                    <a:lnTo>
                      <a:pt x="139" y="852"/>
                    </a:lnTo>
                    <a:lnTo>
                      <a:pt x="0" y="499"/>
                    </a:lnTo>
                    <a:lnTo>
                      <a:pt x="48" y="209"/>
                    </a:lnTo>
                  </a:path>
                </a:pathLst>
              </a:custGeom>
              <a:noFill/>
              <a:ln w="15240" cap="flat" cmpd="sng">
                <a:solidFill>
                  <a:schemeClr val="bg2"/>
                </a:solidFill>
                <a:prstDash val="solid"/>
                <a:round/>
                <a:headEnd type="none" w="med" len="med"/>
                <a:tailEnd type="none" w="med" len="med"/>
              </a:ln>
              <a:effectLst/>
            </p:spPr>
            <p:txBody>
              <a:bodyPr/>
              <a:lstStyle/>
              <a:p>
                <a:pPr fontAlgn="auto">
                  <a:spcBef>
                    <a:spcPts val="0"/>
                  </a:spcBef>
                  <a:spcAft>
                    <a:spcPts val="0"/>
                  </a:spcAft>
                  <a:defRPr/>
                </a:pPr>
                <a:endParaRPr lang="ru-RU">
                  <a:latin typeface="+mn-lt"/>
                  <a:cs typeface="+mn-cs"/>
                </a:endParaRPr>
              </a:p>
            </p:txBody>
          </p:sp>
          <p:sp>
            <p:nvSpPr>
              <p:cNvPr id="62473" name="Freeform 9"/>
              <p:cNvSpPr>
                <a:spLocks/>
              </p:cNvSpPr>
              <p:nvPr userDrawn="1"/>
            </p:nvSpPr>
            <p:spPr bwMode="hidden">
              <a:xfrm>
                <a:off x="5173" y="896"/>
                <a:ext cx="579" cy="1117"/>
              </a:xfrm>
              <a:custGeom>
                <a:avLst/>
                <a:gdLst/>
                <a:ahLst/>
                <a:cxnLst>
                  <a:cxn ang="0">
                    <a:pos x="0" y="0"/>
                  </a:cxn>
                  <a:cxn ang="0">
                    <a:pos x="128" y="328"/>
                  </a:cxn>
                  <a:cxn ang="0">
                    <a:pos x="9" y="659"/>
                  </a:cxn>
                  <a:cxn ang="0">
                    <a:pos x="40" y="763"/>
                  </a:cxn>
                  <a:cxn ang="0">
                    <a:pos x="234" y="739"/>
                  </a:cxn>
                  <a:cxn ang="0">
                    <a:pos x="344" y="1055"/>
                  </a:cxn>
                  <a:cxn ang="0">
                    <a:pos x="579" y="1117"/>
                  </a:cxn>
                </a:cxnLst>
                <a:rect l="0" t="0" r="r" b="b"/>
                <a:pathLst>
                  <a:path w="579" h="1117">
                    <a:moveTo>
                      <a:pt x="0" y="0"/>
                    </a:moveTo>
                    <a:lnTo>
                      <a:pt x="128" y="328"/>
                    </a:lnTo>
                    <a:lnTo>
                      <a:pt x="9" y="659"/>
                    </a:lnTo>
                    <a:lnTo>
                      <a:pt x="40" y="763"/>
                    </a:lnTo>
                    <a:lnTo>
                      <a:pt x="234" y="739"/>
                    </a:lnTo>
                    <a:lnTo>
                      <a:pt x="344" y="1055"/>
                    </a:lnTo>
                    <a:lnTo>
                      <a:pt x="579" y="1117"/>
                    </a:lnTo>
                  </a:path>
                </a:pathLst>
              </a:custGeom>
              <a:noFill/>
              <a:ln w="16510" cap="flat" cmpd="sng">
                <a:solidFill>
                  <a:schemeClr val="bg2"/>
                </a:solidFill>
                <a:prstDash val="solid"/>
                <a:round/>
                <a:headEnd type="none" w="med" len="med"/>
                <a:tailEnd type="none" w="med" len="med"/>
              </a:ln>
              <a:effectLst/>
            </p:spPr>
            <p:txBody>
              <a:bodyPr/>
              <a:lstStyle/>
              <a:p>
                <a:pPr fontAlgn="auto">
                  <a:spcBef>
                    <a:spcPts val="0"/>
                  </a:spcBef>
                  <a:spcAft>
                    <a:spcPts val="0"/>
                  </a:spcAft>
                  <a:defRPr/>
                </a:pPr>
                <a:endParaRPr lang="ru-RU">
                  <a:latin typeface="+mn-lt"/>
                  <a:cs typeface="+mn-cs"/>
                </a:endParaRPr>
              </a:p>
            </p:txBody>
          </p:sp>
          <p:sp>
            <p:nvSpPr>
              <p:cNvPr id="62474" name="Freeform 10"/>
              <p:cNvSpPr>
                <a:spLocks/>
              </p:cNvSpPr>
              <p:nvPr userDrawn="1"/>
            </p:nvSpPr>
            <p:spPr bwMode="hidden">
              <a:xfrm>
                <a:off x="3291" y="968"/>
                <a:ext cx="2471" cy="2396"/>
              </a:xfrm>
              <a:custGeom>
                <a:avLst/>
                <a:gdLst/>
                <a:ahLst/>
                <a:cxnLst>
                  <a:cxn ang="0">
                    <a:pos x="1118" y="0"/>
                  </a:cxn>
                  <a:cxn ang="0">
                    <a:pos x="1179" y="225"/>
                  </a:cxn>
                  <a:cxn ang="0">
                    <a:pos x="1393" y="339"/>
                  </a:cxn>
                  <a:cxn ang="0">
                    <a:pos x="1404" y="548"/>
                  </a:cxn>
                  <a:cxn ang="0">
                    <a:pos x="1342" y="732"/>
                  </a:cxn>
                  <a:cxn ang="0">
                    <a:pos x="1434" y="925"/>
                  </a:cxn>
                  <a:cxn ang="0">
                    <a:pos x="1455" y="1109"/>
                  </a:cxn>
                  <a:cxn ang="0">
                    <a:pos x="1311" y="1142"/>
                  </a:cxn>
                  <a:cxn ang="0">
                    <a:pos x="926" y="1384"/>
                  </a:cxn>
                  <a:cxn ang="0">
                    <a:pos x="975" y="1456"/>
                  </a:cxn>
                  <a:cxn ang="0">
                    <a:pos x="956" y="1624"/>
                  </a:cxn>
                  <a:cxn ang="0">
                    <a:pos x="782" y="1817"/>
                  </a:cxn>
                  <a:cxn ang="0">
                    <a:pos x="539" y="1978"/>
                  </a:cxn>
                  <a:cxn ang="0">
                    <a:pos x="152" y="2026"/>
                  </a:cxn>
                  <a:cxn ang="0">
                    <a:pos x="19" y="2251"/>
                  </a:cxn>
                  <a:cxn ang="0">
                    <a:pos x="0" y="2396"/>
                  </a:cxn>
                  <a:cxn ang="0">
                    <a:pos x="213" y="2179"/>
                  </a:cxn>
                  <a:cxn ang="0">
                    <a:pos x="629" y="2090"/>
                  </a:cxn>
                  <a:cxn ang="0">
                    <a:pos x="894" y="1906"/>
                  </a:cxn>
                  <a:cxn ang="0">
                    <a:pos x="1230" y="1986"/>
                  </a:cxn>
                  <a:cxn ang="0">
                    <a:pos x="1668" y="1906"/>
                  </a:cxn>
                  <a:cxn ang="0">
                    <a:pos x="1983" y="1745"/>
                  </a:cxn>
                  <a:cxn ang="0">
                    <a:pos x="2014" y="1600"/>
                  </a:cxn>
                  <a:cxn ang="0">
                    <a:pos x="2237" y="1496"/>
                  </a:cxn>
                  <a:cxn ang="0">
                    <a:pos x="2359" y="1552"/>
                  </a:cxn>
                  <a:cxn ang="0">
                    <a:pos x="2471" y="1479"/>
                  </a:cxn>
                </a:cxnLst>
                <a:rect l="0" t="0" r="r" b="b"/>
                <a:pathLst>
                  <a:path w="2471" h="2396">
                    <a:moveTo>
                      <a:pt x="1118" y="0"/>
                    </a:moveTo>
                    <a:lnTo>
                      <a:pt x="1179" y="225"/>
                    </a:lnTo>
                    <a:lnTo>
                      <a:pt x="1393" y="339"/>
                    </a:lnTo>
                    <a:lnTo>
                      <a:pt x="1404" y="548"/>
                    </a:lnTo>
                    <a:lnTo>
                      <a:pt x="1342" y="732"/>
                    </a:lnTo>
                    <a:lnTo>
                      <a:pt x="1434" y="925"/>
                    </a:lnTo>
                    <a:lnTo>
                      <a:pt x="1455" y="1109"/>
                    </a:lnTo>
                    <a:lnTo>
                      <a:pt x="1311" y="1142"/>
                    </a:lnTo>
                    <a:lnTo>
                      <a:pt x="926" y="1384"/>
                    </a:lnTo>
                    <a:lnTo>
                      <a:pt x="975" y="1456"/>
                    </a:lnTo>
                    <a:lnTo>
                      <a:pt x="956" y="1624"/>
                    </a:lnTo>
                    <a:lnTo>
                      <a:pt x="782" y="1817"/>
                    </a:lnTo>
                    <a:lnTo>
                      <a:pt x="539" y="1978"/>
                    </a:lnTo>
                    <a:lnTo>
                      <a:pt x="152" y="2026"/>
                    </a:lnTo>
                    <a:lnTo>
                      <a:pt x="19" y="2251"/>
                    </a:lnTo>
                    <a:lnTo>
                      <a:pt x="0" y="2396"/>
                    </a:lnTo>
                    <a:lnTo>
                      <a:pt x="213" y="2179"/>
                    </a:lnTo>
                    <a:lnTo>
                      <a:pt x="629" y="2090"/>
                    </a:lnTo>
                    <a:lnTo>
                      <a:pt x="894" y="1906"/>
                    </a:lnTo>
                    <a:lnTo>
                      <a:pt x="1230" y="1986"/>
                    </a:lnTo>
                    <a:lnTo>
                      <a:pt x="1668" y="1906"/>
                    </a:lnTo>
                    <a:lnTo>
                      <a:pt x="1983" y="1745"/>
                    </a:lnTo>
                    <a:lnTo>
                      <a:pt x="2014" y="1600"/>
                    </a:lnTo>
                    <a:lnTo>
                      <a:pt x="2237" y="1496"/>
                    </a:lnTo>
                    <a:lnTo>
                      <a:pt x="2359" y="1552"/>
                    </a:lnTo>
                    <a:lnTo>
                      <a:pt x="2471" y="1479"/>
                    </a:lnTo>
                  </a:path>
                </a:pathLst>
              </a:custGeom>
              <a:noFill/>
              <a:ln w="16510" cap="flat" cmpd="sng">
                <a:solidFill>
                  <a:schemeClr val="bg2"/>
                </a:solidFill>
                <a:prstDash val="solid"/>
                <a:round/>
                <a:headEnd type="none" w="med" len="med"/>
                <a:tailEnd type="none" w="med" len="med"/>
              </a:ln>
              <a:effectLst/>
            </p:spPr>
            <p:txBody>
              <a:bodyPr/>
              <a:lstStyle/>
              <a:p>
                <a:pPr fontAlgn="auto">
                  <a:spcBef>
                    <a:spcPts val="0"/>
                  </a:spcBef>
                  <a:spcAft>
                    <a:spcPts val="0"/>
                  </a:spcAft>
                  <a:defRPr/>
                </a:pPr>
                <a:endParaRPr lang="ru-RU">
                  <a:latin typeface="+mn-lt"/>
                  <a:cs typeface="+mn-cs"/>
                </a:endParaRPr>
              </a:p>
            </p:txBody>
          </p:sp>
          <p:sp>
            <p:nvSpPr>
              <p:cNvPr id="62475" name="Freeform 11"/>
              <p:cNvSpPr>
                <a:spLocks/>
              </p:cNvSpPr>
              <p:nvPr userDrawn="1"/>
            </p:nvSpPr>
            <p:spPr bwMode="hidden">
              <a:xfrm>
                <a:off x="2366" y="1067"/>
                <a:ext cx="1399" cy="1349"/>
              </a:xfrm>
              <a:custGeom>
                <a:avLst/>
                <a:gdLst/>
                <a:ahLst/>
                <a:cxnLst>
                  <a:cxn ang="0">
                    <a:pos x="620" y="155"/>
                  </a:cxn>
                  <a:cxn ang="0">
                    <a:pos x="421" y="155"/>
                  </a:cxn>
                  <a:cxn ang="0">
                    <a:pos x="205" y="507"/>
                  </a:cxn>
                  <a:cxn ang="0">
                    <a:pos x="0" y="673"/>
                  </a:cxn>
                  <a:cxn ang="0">
                    <a:pos x="487" y="783"/>
                  </a:cxn>
                  <a:cxn ang="0">
                    <a:pos x="425" y="1009"/>
                  </a:cxn>
                  <a:cxn ang="0">
                    <a:pos x="617" y="1086"/>
                  </a:cxn>
                  <a:cxn ang="0">
                    <a:pos x="498" y="1349"/>
                  </a:cxn>
                  <a:cxn ang="0">
                    <a:pos x="961" y="1035"/>
                  </a:cxn>
                  <a:cxn ang="0">
                    <a:pos x="926" y="776"/>
                  </a:cxn>
                  <a:cxn ang="0">
                    <a:pos x="1181" y="749"/>
                  </a:cxn>
                  <a:cxn ang="0">
                    <a:pos x="1399" y="601"/>
                  </a:cxn>
                  <a:cxn ang="0">
                    <a:pos x="1315" y="416"/>
                  </a:cxn>
                  <a:cxn ang="0">
                    <a:pos x="1341" y="196"/>
                  </a:cxn>
                  <a:cxn ang="0">
                    <a:pos x="1171" y="164"/>
                  </a:cxn>
                  <a:cxn ang="0">
                    <a:pos x="928" y="0"/>
                  </a:cxn>
                  <a:cxn ang="0">
                    <a:pos x="620" y="155"/>
                  </a:cxn>
                </a:cxnLst>
                <a:rect l="0" t="0" r="r" b="b"/>
                <a:pathLst>
                  <a:path w="1399" h="1349">
                    <a:moveTo>
                      <a:pt x="620" y="155"/>
                    </a:moveTo>
                    <a:lnTo>
                      <a:pt x="421" y="155"/>
                    </a:lnTo>
                    <a:lnTo>
                      <a:pt x="205" y="507"/>
                    </a:lnTo>
                    <a:lnTo>
                      <a:pt x="0" y="673"/>
                    </a:lnTo>
                    <a:lnTo>
                      <a:pt x="487" y="783"/>
                    </a:lnTo>
                    <a:lnTo>
                      <a:pt x="425" y="1009"/>
                    </a:lnTo>
                    <a:lnTo>
                      <a:pt x="617" y="1086"/>
                    </a:lnTo>
                    <a:lnTo>
                      <a:pt x="498" y="1349"/>
                    </a:lnTo>
                    <a:lnTo>
                      <a:pt x="961" y="1035"/>
                    </a:lnTo>
                    <a:lnTo>
                      <a:pt x="926" y="776"/>
                    </a:lnTo>
                    <a:lnTo>
                      <a:pt x="1181" y="749"/>
                    </a:lnTo>
                    <a:lnTo>
                      <a:pt x="1399" y="601"/>
                    </a:lnTo>
                    <a:lnTo>
                      <a:pt x="1315" y="416"/>
                    </a:lnTo>
                    <a:lnTo>
                      <a:pt x="1341" y="196"/>
                    </a:lnTo>
                    <a:lnTo>
                      <a:pt x="1171" y="164"/>
                    </a:lnTo>
                    <a:lnTo>
                      <a:pt x="928" y="0"/>
                    </a:lnTo>
                    <a:lnTo>
                      <a:pt x="620" y="155"/>
                    </a:lnTo>
                    <a:close/>
                  </a:path>
                </a:pathLst>
              </a:custGeom>
              <a:noFill/>
              <a:ln w="17780" cap="flat" cmpd="sng">
                <a:solidFill>
                  <a:schemeClr val="bg2"/>
                </a:solidFill>
                <a:prstDash val="solid"/>
                <a:round/>
                <a:headEnd type="none" w="med" len="med"/>
                <a:tailEnd type="none" w="med" len="med"/>
              </a:ln>
              <a:effectLst/>
            </p:spPr>
            <p:txBody>
              <a:bodyPr/>
              <a:lstStyle/>
              <a:p>
                <a:pPr fontAlgn="auto">
                  <a:spcBef>
                    <a:spcPts val="0"/>
                  </a:spcBef>
                  <a:spcAft>
                    <a:spcPts val="0"/>
                  </a:spcAft>
                  <a:defRPr/>
                </a:pPr>
                <a:endParaRPr lang="ru-RU">
                  <a:latin typeface="+mn-lt"/>
                  <a:cs typeface="+mn-cs"/>
                </a:endParaRPr>
              </a:p>
            </p:txBody>
          </p:sp>
          <p:sp>
            <p:nvSpPr>
              <p:cNvPr id="62476" name="Freeform 12"/>
              <p:cNvSpPr>
                <a:spLocks/>
              </p:cNvSpPr>
              <p:nvPr userDrawn="1"/>
            </p:nvSpPr>
            <p:spPr bwMode="hidden">
              <a:xfrm>
                <a:off x="4275" y="2031"/>
                <a:ext cx="1256" cy="810"/>
              </a:xfrm>
              <a:custGeom>
                <a:avLst/>
                <a:gdLst/>
                <a:ahLst/>
                <a:cxnLst>
                  <a:cxn ang="0">
                    <a:pos x="719" y="183"/>
                  </a:cxn>
                  <a:cxn ang="0">
                    <a:pos x="760" y="33"/>
                  </a:cxn>
                  <a:cxn ang="0">
                    <a:pos x="884" y="0"/>
                  </a:cxn>
                  <a:cxn ang="0">
                    <a:pos x="983" y="78"/>
                  </a:cxn>
                  <a:cxn ang="0">
                    <a:pos x="1082" y="248"/>
                  </a:cxn>
                  <a:cxn ang="0">
                    <a:pos x="1256" y="229"/>
                  </a:cxn>
                  <a:cxn ang="0">
                    <a:pos x="1248" y="359"/>
                  </a:cxn>
                  <a:cxn ang="0">
                    <a:pos x="1016" y="431"/>
                  </a:cxn>
                  <a:cxn ang="0">
                    <a:pos x="879" y="417"/>
                  </a:cxn>
                  <a:cxn ang="0">
                    <a:pos x="719" y="481"/>
                  </a:cxn>
                  <a:cxn ang="0">
                    <a:pos x="591" y="633"/>
                  </a:cxn>
                  <a:cxn ang="0">
                    <a:pos x="423" y="537"/>
                  </a:cxn>
                  <a:cxn ang="0">
                    <a:pos x="256" y="810"/>
                  </a:cxn>
                  <a:cxn ang="0">
                    <a:pos x="66" y="764"/>
                  </a:cxn>
                  <a:cxn ang="0">
                    <a:pos x="0" y="601"/>
                  </a:cxn>
                  <a:cxn ang="0">
                    <a:pos x="157" y="483"/>
                  </a:cxn>
                  <a:cxn ang="0">
                    <a:pos x="248" y="281"/>
                  </a:cxn>
                  <a:cxn ang="0">
                    <a:pos x="438" y="150"/>
                  </a:cxn>
                  <a:cxn ang="0">
                    <a:pos x="719" y="189"/>
                  </a:cxn>
                </a:cxnLst>
                <a:rect l="0" t="0" r="r" b="b"/>
                <a:pathLst>
                  <a:path w="1256" h="810">
                    <a:moveTo>
                      <a:pt x="719" y="183"/>
                    </a:moveTo>
                    <a:lnTo>
                      <a:pt x="760" y="33"/>
                    </a:lnTo>
                    <a:lnTo>
                      <a:pt x="884" y="0"/>
                    </a:lnTo>
                    <a:lnTo>
                      <a:pt x="983" y="78"/>
                    </a:lnTo>
                    <a:lnTo>
                      <a:pt x="1082" y="248"/>
                    </a:lnTo>
                    <a:lnTo>
                      <a:pt x="1256" y="229"/>
                    </a:lnTo>
                    <a:lnTo>
                      <a:pt x="1248" y="359"/>
                    </a:lnTo>
                    <a:lnTo>
                      <a:pt x="1016" y="431"/>
                    </a:lnTo>
                    <a:lnTo>
                      <a:pt x="879" y="417"/>
                    </a:lnTo>
                    <a:lnTo>
                      <a:pt x="719" y="481"/>
                    </a:lnTo>
                    <a:lnTo>
                      <a:pt x="591" y="633"/>
                    </a:lnTo>
                    <a:lnTo>
                      <a:pt x="423" y="537"/>
                    </a:lnTo>
                    <a:lnTo>
                      <a:pt x="256" y="810"/>
                    </a:lnTo>
                    <a:lnTo>
                      <a:pt x="66" y="764"/>
                    </a:lnTo>
                    <a:lnTo>
                      <a:pt x="0" y="601"/>
                    </a:lnTo>
                    <a:lnTo>
                      <a:pt x="157" y="483"/>
                    </a:lnTo>
                    <a:lnTo>
                      <a:pt x="248" y="281"/>
                    </a:lnTo>
                    <a:lnTo>
                      <a:pt x="438" y="150"/>
                    </a:lnTo>
                    <a:lnTo>
                      <a:pt x="719" y="189"/>
                    </a:lnTo>
                  </a:path>
                </a:pathLst>
              </a:custGeom>
              <a:noFill/>
              <a:ln w="17780" cap="flat" cmpd="sng">
                <a:solidFill>
                  <a:schemeClr val="bg2"/>
                </a:solidFill>
                <a:prstDash val="solid"/>
                <a:round/>
                <a:headEnd type="none" w="med" len="med"/>
                <a:tailEnd type="none" w="med" len="med"/>
              </a:ln>
              <a:effectLst/>
            </p:spPr>
            <p:txBody>
              <a:bodyPr/>
              <a:lstStyle/>
              <a:p>
                <a:pPr fontAlgn="auto">
                  <a:spcBef>
                    <a:spcPts val="0"/>
                  </a:spcBef>
                  <a:spcAft>
                    <a:spcPts val="0"/>
                  </a:spcAft>
                  <a:defRPr/>
                </a:pPr>
                <a:endParaRPr lang="ru-RU">
                  <a:latin typeface="+mn-lt"/>
                  <a:cs typeface="+mn-cs"/>
                </a:endParaRPr>
              </a:p>
            </p:txBody>
          </p:sp>
          <p:sp>
            <p:nvSpPr>
              <p:cNvPr id="62477" name="Freeform 13"/>
              <p:cNvSpPr>
                <a:spLocks/>
              </p:cNvSpPr>
              <p:nvPr userDrawn="1"/>
            </p:nvSpPr>
            <p:spPr bwMode="hidden">
              <a:xfrm>
                <a:off x="2914" y="3476"/>
                <a:ext cx="2848" cy="788"/>
              </a:xfrm>
              <a:custGeom>
                <a:avLst/>
                <a:gdLst/>
                <a:ahLst/>
                <a:cxnLst>
                  <a:cxn ang="0">
                    <a:pos x="2838" y="16"/>
                  </a:cxn>
                  <a:cxn ang="0">
                    <a:pos x="2493" y="0"/>
                  </a:cxn>
                  <a:cxn ang="0">
                    <a:pos x="2278" y="81"/>
                  </a:cxn>
                  <a:cxn ang="0">
                    <a:pos x="1936" y="44"/>
                  </a:cxn>
                  <a:cxn ang="0">
                    <a:pos x="1739" y="354"/>
                  </a:cxn>
                  <a:cxn ang="0">
                    <a:pos x="1600" y="212"/>
                  </a:cxn>
                  <a:cxn ang="0">
                    <a:pos x="1352" y="308"/>
                  </a:cxn>
                  <a:cxn ang="0">
                    <a:pos x="1445" y="515"/>
                  </a:cxn>
                  <a:cxn ang="0">
                    <a:pos x="1072" y="412"/>
                  </a:cxn>
                  <a:cxn ang="0">
                    <a:pos x="888" y="540"/>
                  </a:cxn>
                  <a:cxn ang="0">
                    <a:pos x="0" y="660"/>
                  </a:cxn>
                  <a:cxn ang="0">
                    <a:pos x="288" y="788"/>
                  </a:cxn>
                  <a:cxn ang="0">
                    <a:pos x="1040" y="676"/>
                  </a:cxn>
                  <a:cxn ang="0">
                    <a:pos x="1272" y="748"/>
                  </a:cxn>
                  <a:cxn ang="0">
                    <a:pos x="2096" y="691"/>
                  </a:cxn>
                  <a:cxn ang="0">
                    <a:pos x="2320" y="748"/>
                  </a:cxn>
                  <a:cxn ang="0">
                    <a:pos x="2456" y="596"/>
                  </a:cxn>
                  <a:cxn ang="0">
                    <a:pos x="2712" y="716"/>
                  </a:cxn>
                  <a:cxn ang="0">
                    <a:pos x="2716" y="339"/>
                  </a:cxn>
                  <a:cxn ang="0">
                    <a:pos x="2848" y="258"/>
                  </a:cxn>
                </a:cxnLst>
                <a:rect l="0" t="0" r="r" b="b"/>
                <a:pathLst>
                  <a:path w="2848" h="788">
                    <a:moveTo>
                      <a:pt x="2838" y="16"/>
                    </a:moveTo>
                    <a:lnTo>
                      <a:pt x="2493" y="0"/>
                    </a:lnTo>
                    <a:lnTo>
                      <a:pt x="2278" y="81"/>
                    </a:lnTo>
                    <a:lnTo>
                      <a:pt x="1936" y="44"/>
                    </a:lnTo>
                    <a:lnTo>
                      <a:pt x="1739" y="354"/>
                    </a:lnTo>
                    <a:lnTo>
                      <a:pt x="1600" y="212"/>
                    </a:lnTo>
                    <a:lnTo>
                      <a:pt x="1352" y="308"/>
                    </a:lnTo>
                    <a:lnTo>
                      <a:pt x="1445" y="515"/>
                    </a:lnTo>
                    <a:lnTo>
                      <a:pt x="1072" y="412"/>
                    </a:lnTo>
                    <a:lnTo>
                      <a:pt x="888" y="540"/>
                    </a:lnTo>
                    <a:lnTo>
                      <a:pt x="0" y="660"/>
                    </a:lnTo>
                    <a:lnTo>
                      <a:pt x="288" y="788"/>
                    </a:lnTo>
                    <a:lnTo>
                      <a:pt x="1040" y="676"/>
                    </a:lnTo>
                    <a:lnTo>
                      <a:pt x="1272" y="748"/>
                    </a:lnTo>
                    <a:lnTo>
                      <a:pt x="2096" y="691"/>
                    </a:lnTo>
                    <a:lnTo>
                      <a:pt x="2320" y="748"/>
                    </a:lnTo>
                    <a:lnTo>
                      <a:pt x="2456" y="596"/>
                    </a:lnTo>
                    <a:lnTo>
                      <a:pt x="2712" y="716"/>
                    </a:lnTo>
                    <a:lnTo>
                      <a:pt x="2716" y="339"/>
                    </a:lnTo>
                    <a:lnTo>
                      <a:pt x="2848" y="258"/>
                    </a:lnTo>
                  </a:path>
                </a:pathLst>
              </a:custGeom>
              <a:noFill/>
              <a:ln w="17780" cap="flat" cmpd="sng">
                <a:solidFill>
                  <a:schemeClr val="bg2"/>
                </a:solidFill>
                <a:prstDash val="solid"/>
                <a:round/>
                <a:headEnd type="none" w="med" len="med"/>
                <a:tailEnd type="none" w="med" len="med"/>
              </a:ln>
              <a:effectLst/>
            </p:spPr>
            <p:txBody>
              <a:bodyPr/>
              <a:lstStyle/>
              <a:p>
                <a:pPr fontAlgn="auto">
                  <a:spcBef>
                    <a:spcPts val="0"/>
                  </a:spcBef>
                  <a:spcAft>
                    <a:spcPts val="0"/>
                  </a:spcAft>
                  <a:defRPr/>
                </a:pPr>
                <a:endParaRPr lang="ru-RU">
                  <a:latin typeface="+mn-lt"/>
                  <a:cs typeface="+mn-cs"/>
                </a:endParaRPr>
              </a:p>
            </p:txBody>
          </p:sp>
          <p:sp>
            <p:nvSpPr>
              <p:cNvPr id="62478" name="Freeform 14"/>
              <p:cNvSpPr>
                <a:spLocks/>
              </p:cNvSpPr>
              <p:nvPr userDrawn="1"/>
            </p:nvSpPr>
            <p:spPr bwMode="hidden">
              <a:xfrm>
                <a:off x="5443" y="922"/>
                <a:ext cx="319" cy="854"/>
              </a:xfrm>
              <a:custGeom>
                <a:avLst/>
                <a:gdLst/>
                <a:ahLst/>
                <a:cxnLst>
                  <a:cxn ang="0">
                    <a:pos x="0" y="0"/>
                  </a:cxn>
                  <a:cxn ang="0">
                    <a:pos x="106" y="313"/>
                  </a:cxn>
                  <a:cxn ang="0">
                    <a:pos x="106" y="634"/>
                  </a:cxn>
                  <a:cxn ang="0">
                    <a:pos x="268" y="854"/>
                  </a:cxn>
                  <a:cxn ang="0">
                    <a:pos x="278" y="577"/>
                  </a:cxn>
                  <a:cxn ang="0">
                    <a:pos x="238" y="400"/>
                  </a:cxn>
                  <a:cxn ang="0">
                    <a:pos x="319" y="240"/>
                  </a:cxn>
                </a:cxnLst>
                <a:rect l="0" t="0" r="r" b="b"/>
                <a:pathLst>
                  <a:path w="319" h="854">
                    <a:moveTo>
                      <a:pt x="0" y="0"/>
                    </a:moveTo>
                    <a:lnTo>
                      <a:pt x="106" y="313"/>
                    </a:lnTo>
                    <a:lnTo>
                      <a:pt x="106" y="634"/>
                    </a:lnTo>
                    <a:lnTo>
                      <a:pt x="268" y="854"/>
                    </a:lnTo>
                    <a:lnTo>
                      <a:pt x="278" y="577"/>
                    </a:lnTo>
                    <a:lnTo>
                      <a:pt x="238" y="400"/>
                    </a:lnTo>
                    <a:lnTo>
                      <a:pt x="319" y="240"/>
                    </a:lnTo>
                  </a:path>
                </a:pathLst>
              </a:custGeom>
              <a:noFill/>
              <a:ln w="17780" cap="flat" cmpd="sng">
                <a:solidFill>
                  <a:schemeClr val="bg2"/>
                </a:solidFill>
                <a:prstDash val="solid"/>
                <a:round/>
                <a:headEnd type="none" w="med" len="med"/>
                <a:tailEnd type="none" w="med" len="med"/>
              </a:ln>
              <a:effectLst/>
            </p:spPr>
            <p:txBody>
              <a:bodyPr/>
              <a:lstStyle/>
              <a:p>
                <a:pPr fontAlgn="auto">
                  <a:spcBef>
                    <a:spcPts val="0"/>
                  </a:spcBef>
                  <a:spcAft>
                    <a:spcPts val="0"/>
                  </a:spcAft>
                  <a:defRPr/>
                </a:pPr>
                <a:endParaRPr lang="ru-RU">
                  <a:latin typeface="+mn-lt"/>
                  <a:cs typeface="+mn-cs"/>
                </a:endParaRPr>
              </a:p>
            </p:txBody>
          </p:sp>
          <p:sp>
            <p:nvSpPr>
              <p:cNvPr id="62479" name="Freeform 15"/>
              <p:cNvSpPr>
                <a:spLocks/>
              </p:cNvSpPr>
              <p:nvPr userDrawn="1"/>
            </p:nvSpPr>
            <p:spPr bwMode="hidden">
              <a:xfrm>
                <a:off x="4954" y="3568"/>
                <a:ext cx="646" cy="392"/>
              </a:xfrm>
              <a:custGeom>
                <a:avLst/>
                <a:gdLst/>
                <a:ahLst/>
                <a:cxnLst>
                  <a:cxn ang="0">
                    <a:pos x="504" y="0"/>
                  </a:cxn>
                  <a:cxn ang="0">
                    <a:pos x="320" y="61"/>
                  </a:cxn>
                  <a:cxn ang="0">
                    <a:pos x="238" y="109"/>
                  </a:cxn>
                  <a:cxn ang="0">
                    <a:pos x="144" y="216"/>
                  </a:cxn>
                  <a:cxn ang="0">
                    <a:pos x="0" y="392"/>
                  </a:cxn>
                  <a:cxn ang="0">
                    <a:pos x="360" y="263"/>
                  </a:cxn>
                  <a:cxn ang="0">
                    <a:pos x="432" y="182"/>
                  </a:cxn>
                  <a:cxn ang="0">
                    <a:pos x="646" y="142"/>
                  </a:cxn>
                  <a:cxn ang="0">
                    <a:pos x="504" y="0"/>
                  </a:cxn>
                </a:cxnLst>
                <a:rect l="0" t="0" r="r" b="b"/>
                <a:pathLst>
                  <a:path w="646" h="392">
                    <a:moveTo>
                      <a:pt x="504" y="0"/>
                    </a:moveTo>
                    <a:lnTo>
                      <a:pt x="320" y="61"/>
                    </a:lnTo>
                    <a:lnTo>
                      <a:pt x="238" y="109"/>
                    </a:lnTo>
                    <a:lnTo>
                      <a:pt x="144" y="216"/>
                    </a:lnTo>
                    <a:lnTo>
                      <a:pt x="0" y="392"/>
                    </a:lnTo>
                    <a:lnTo>
                      <a:pt x="360" y="263"/>
                    </a:lnTo>
                    <a:lnTo>
                      <a:pt x="432" y="182"/>
                    </a:lnTo>
                    <a:lnTo>
                      <a:pt x="646" y="142"/>
                    </a:lnTo>
                    <a:lnTo>
                      <a:pt x="504" y="0"/>
                    </a:lnTo>
                    <a:close/>
                  </a:path>
                </a:pathLst>
              </a:custGeom>
              <a:noFill/>
              <a:ln w="17780" cap="flat" cmpd="sng">
                <a:solidFill>
                  <a:schemeClr val="bg2"/>
                </a:solidFill>
                <a:prstDash val="solid"/>
                <a:round/>
                <a:headEnd type="none" w="med" len="med"/>
                <a:tailEnd type="none" w="med" len="med"/>
              </a:ln>
              <a:effectLst/>
            </p:spPr>
            <p:txBody>
              <a:bodyPr/>
              <a:lstStyle/>
              <a:p>
                <a:pPr fontAlgn="auto">
                  <a:spcBef>
                    <a:spcPts val="0"/>
                  </a:spcBef>
                  <a:spcAft>
                    <a:spcPts val="0"/>
                  </a:spcAft>
                  <a:defRPr/>
                </a:pPr>
                <a:endParaRPr lang="ru-RU">
                  <a:latin typeface="+mn-lt"/>
                  <a:cs typeface="+mn-cs"/>
                </a:endParaRPr>
              </a:p>
            </p:txBody>
          </p:sp>
          <p:sp>
            <p:nvSpPr>
              <p:cNvPr id="62480" name="Freeform 16"/>
              <p:cNvSpPr>
                <a:spLocks/>
              </p:cNvSpPr>
              <p:nvPr userDrawn="1"/>
            </p:nvSpPr>
            <p:spPr bwMode="hidden">
              <a:xfrm>
                <a:off x="50" y="2400"/>
                <a:ext cx="2736" cy="1920"/>
              </a:xfrm>
              <a:custGeom>
                <a:avLst/>
                <a:gdLst/>
                <a:ahLst/>
                <a:cxnLst>
                  <a:cxn ang="0">
                    <a:pos x="0" y="0"/>
                  </a:cxn>
                  <a:cxn ang="0">
                    <a:pos x="96" y="336"/>
                  </a:cxn>
                  <a:cxn ang="0">
                    <a:pos x="384" y="384"/>
                  </a:cxn>
                  <a:cxn ang="0">
                    <a:pos x="576" y="720"/>
                  </a:cxn>
                  <a:cxn ang="0">
                    <a:pos x="528" y="960"/>
                  </a:cxn>
                  <a:cxn ang="0">
                    <a:pos x="672" y="1104"/>
                  </a:cxn>
                  <a:cxn ang="0">
                    <a:pos x="576" y="1392"/>
                  </a:cxn>
                  <a:cxn ang="0">
                    <a:pos x="624" y="1632"/>
                  </a:cxn>
                  <a:cxn ang="0">
                    <a:pos x="1488" y="1872"/>
                  </a:cxn>
                  <a:cxn ang="0">
                    <a:pos x="1680" y="1728"/>
                  </a:cxn>
                  <a:cxn ang="0">
                    <a:pos x="2208" y="1728"/>
                  </a:cxn>
                  <a:cxn ang="0">
                    <a:pos x="2304" y="1632"/>
                  </a:cxn>
                  <a:cxn ang="0">
                    <a:pos x="2736" y="1872"/>
                  </a:cxn>
                  <a:cxn ang="0">
                    <a:pos x="2640" y="1920"/>
                  </a:cxn>
                  <a:cxn ang="0">
                    <a:pos x="2304" y="1824"/>
                  </a:cxn>
                  <a:cxn ang="0">
                    <a:pos x="2160" y="1872"/>
                  </a:cxn>
                  <a:cxn ang="0">
                    <a:pos x="1632" y="1920"/>
                  </a:cxn>
                  <a:cxn ang="0">
                    <a:pos x="1440" y="1920"/>
                  </a:cxn>
                  <a:cxn ang="0">
                    <a:pos x="480" y="1824"/>
                  </a:cxn>
                  <a:cxn ang="0">
                    <a:pos x="192" y="1872"/>
                  </a:cxn>
                  <a:cxn ang="0">
                    <a:pos x="96" y="1680"/>
                  </a:cxn>
                  <a:cxn ang="0">
                    <a:pos x="288" y="1440"/>
                  </a:cxn>
                  <a:cxn ang="0">
                    <a:pos x="336" y="1104"/>
                  </a:cxn>
                  <a:cxn ang="0">
                    <a:pos x="144" y="864"/>
                  </a:cxn>
                  <a:cxn ang="0">
                    <a:pos x="240" y="624"/>
                  </a:cxn>
                  <a:cxn ang="0">
                    <a:pos x="48" y="528"/>
                  </a:cxn>
                  <a:cxn ang="0">
                    <a:pos x="0" y="0"/>
                  </a:cxn>
                </a:cxnLst>
                <a:rect l="0" t="0" r="r" b="b"/>
                <a:pathLst>
                  <a:path w="2736" h="1920">
                    <a:moveTo>
                      <a:pt x="0" y="0"/>
                    </a:moveTo>
                    <a:lnTo>
                      <a:pt x="96" y="336"/>
                    </a:lnTo>
                    <a:lnTo>
                      <a:pt x="384" y="384"/>
                    </a:lnTo>
                    <a:lnTo>
                      <a:pt x="576" y="720"/>
                    </a:lnTo>
                    <a:lnTo>
                      <a:pt x="528" y="960"/>
                    </a:lnTo>
                    <a:lnTo>
                      <a:pt x="672" y="1104"/>
                    </a:lnTo>
                    <a:lnTo>
                      <a:pt x="576" y="1392"/>
                    </a:lnTo>
                    <a:lnTo>
                      <a:pt x="624" y="1632"/>
                    </a:lnTo>
                    <a:lnTo>
                      <a:pt x="1488" y="1872"/>
                    </a:lnTo>
                    <a:lnTo>
                      <a:pt x="1680" y="1728"/>
                    </a:lnTo>
                    <a:lnTo>
                      <a:pt x="2208" y="1728"/>
                    </a:lnTo>
                    <a:lnTo>
                      <a:pt x="2304" y="1632"/>
                    </a:lnTo>
                    <a:lnTo>
                      <a:pt x="2736" y="1872"/>
                    </a:lnTo>
                    <a:lnTo>
                      <a:pt x="2640" y="1920"/>
                    </a:lnTo>
                    <a:lnTo>
                      <a:pt x="2304" y="1824"/>
                    </a:lnTo>
                    <a:lnTo>
                      <a:pt x="2160" y="1872"/>
                    </a:lnTo>
                    <a:lnTo>
                      <a:pt x="1632" y="1920"/>
                    </a:lnTo>
                    <a:lnTo>
                      <a:pt x="1440" y="1920"/>
                    </a:lnTo>
                    <a:lnTo>
                      <a:pt x="480" y="1824"/>
                    </a:lnTo>
                    <a:lnTo>
                      <a:pt x="192" y="1872"/>
                    </a:lnTo>
                    <a:lnTo>
                      <a:pt x="96" y="1680"/>
                    </a:lnTo>
                    <a:lnTo>
                      <a:pt x="288" y="1440"/>
                    </a:lnTo>
                    <a:lnTo>
                      <a:pt x="336" y="1104"/>
                    </a:lnTo>
                    <a:lnTo>
                      <a:pt x="144" y="864"/>
                    </a:lnTo>
                    <a:lnTo>
                      <a:pt x="240" y="624"/>
                    </a:lnTo>
                    <a:lnTo>
                      <a:pt x="48" y="528"/>
                    </a:lnTo>
                    <a:lnTo>
                      <a:pt x="0" y="0"/>
                    </a:lnTo>
                    <a:close/>
                  </a:path>
                </a:pathLst>
              </a:custGeom>
              <a:noFill/>
              <a:ln w="9525" cap="flat" cmpd="sng">
                <a:solidFill>
                  <a:schemeClr val="bg2"/>
                </a:solidFill>
                <a:prstDash val="solid"/>
                <a:round/>
                <a:headEnd type="none" w="med" len="med"/>
                <a:tailEnd type="none" w="med" len="med"/>
              </a:ln>
              <a:effectLst/>
            </p:spPr>
            <p:txBody>
              <a:bodyPr/>
              <a:lstStyle/>
              <a:p>
                <a:pPr fontAlgn="auto">
                  <a:spcBef>
                    <a:spcPts val="0"/>
                  </a:spcBef>
                  <a:spcAft>
                    <a:spcPts val="0"/>
                  </a:spcAft>
                  <a:defRPr/>
                </a:pPr>
                <a:endParaRPr lang="ru-RU">
                  <a:latin typeface="+mn-lt"/>
                  <a:cs typeface="+mn-cs"/>
                </a:endParaRPr>
              </a:p>
            </p:txBody>
          </p:sp>
        </p:grpSp>
        <p:grpSp>
          <p:nvGrpSpPr>
            <p:cNvPr id="94217" name="Group 17"/>
            <p:cNvGrpSpPr>
              <a:grpSpLocks/>
            </p:cNvGrpSpPr>
            <p:nvPr userDrawn="1"/>
          </p:nvGrpSpPr>
          <p:grpSpPr bwMode="auto">
            <a:xfrm>
              <a:off x="0" y="2291"/>
              <a:ext cx="1385" cy="1702"/>
              <a:chOff x="0" y="2291"/>
              <a:chExt cx="1385" cy="1702"/>
            </a:xfrm>
          </p:grpSpPr>
          <p:sp>
            <p:nvSpPr>
              <p:cNvPr id="62482" name="Rectangle 18"/>
              <p:cNvSpPr>
                <a:spLocks noChangeArrowheads="1"/>
              </p:cNvSpPr>
              <p:nvPr userDrawn="1"/>
            </p:nvSpPr>
            <p:spPr bwMode="ltGray">
              <a:xfrm rot="6798887">
                <a:off x="63" y="3882"/>
                <a:ext cx="75"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483" name="Rectangle 19"/>
              <p:cNvSpPr>
                <a:spLocks noChangeArrowheads="1"/>
              </p:cNvSpPr>
              <p:nvPr userDrawn="1"/>
            </p:nvSpPr>
            <p:spPr bwMode="ltGray">
              <a:xfrm rot="6798887">
                <a:off x="33" y="3880"/>
                <a:ext cx="75"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484" name="Rectangle 20"/>
              <p:cNvSpPr>
                <a:spLocks noChangeArrowheads="1"/>
              </p:cNvSpPr>
              <p:nvPr userDrawn="1"/>
            </p:nvSpPr>
            <p:spPr bwMode="ltGray">
              <a:xfrm rot="6798887">
                <a:off x="7" y="3874"/>
                <a:ext cx="75"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485" name="Rectangle 21"/>
              <p:cNvSpPr>
                <a:spLocks noChangeArrowheads="1"/>
              </p:cNvSpPr>
              <p:nvPr userDrawn="1"/>
            </p:nvSpPr>
            <p:spPr bwMode="ltGray">
              <a:xfrm rot="5999912">
                <a:off x="209" y="3884"/>
                <a:ext cx="69"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486" name="Rectangle 22"/>
              <p:cNvSpPr>
                <a:spLocks noChangeArrowheads="1"/>
              </p:cNvSpPr>
              <p:nvPr userDrawn="1"/>
            </p:nvSpPr>
            <p:spPr bwMode="ltGray">
              <a:xfrm rot="5999912">
                <a:off x="183" y="3888"/>
                <a:ext cx="69"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487" name="Rectangle 23"/>
              <p:cNvSpPr>
                <a:spLocks noChangeArrowheads="1"/>
              </p:cNvSpPr>
              <p:nvPr userDrawn="1"/>
            </p:nvSpPr>
            <p:spPr bwMode="ltGray">
              <a:xfrm rot="6250138">
                <a:off x="153" y="3888"/>
                <a:ext cx="69"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488" name="Rectangle 24"/>
              <p:cNvSpPr>
                <a:spLocks noChangeArrowheads="1"/>
              </p:cNvSpPr>
              <p:nvPr userDrawn="1"/>
            </p:nvSpPr>
            <p:spPr bwMode="ltGray">
              <a:xfrm rot="6238076">
                <a:off x="123" y="3886"/>
                <a:ext cx="69"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489" name="Rectangle 25"/>
              <p:cNvSpPr>
                <a:spLocks noChangeArrowheads="1"/>
              </p:cNvSpPr>
              <p:nvPr userDrawn="1"/>
            </p:nvSpPr>
            <p:spPr bwMode="ltGray">
              <a:xfrm rot="5380717">
                <a:off x="363" y="3868"/>
                <a:ext cx="69"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490" name="Rectangle 26"/>
              <p:cNvSpPr>
                <a:spLocks noChangeArrowheads="1"/>
              </p:cNvSpPr>
              <p:nvPr userDrawn="1"/>
            </p:nvSpPr>
            <p:spPr bwMode="ltGray">
              <a:xfrm rot="5380717">
                <a:off x="333" y="3872"/>
                <a:ext cx="69"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491" name="Rectangle 27"/>
              <p:cNvSpPr>
                <a:spLocks noChangeArrowheads="1"/>
              </p:cNvSpPr>
              <p:nvPr userDrawn="1"/>
            </p:nvSpPr>
            <p:spPr bwMode="ltGray">
              <a:xfrm rot="5583200">
                <a:off x="303" y="3876"/>
                <a:ext cx="69"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492" name="Rectangle 28"/>
              <p:cNvSpPr>
                <a:spLocks noChangeArrowheads="1"/>
              </p:cNvSpPr>
              <p:nvPr userDrawn="1"/>
            </p:nvSpPr>
            <p:spPr bwMode="ltGray">
              <a:xfrm rot="5737625">
                <a:off x="271" y="3882"/>
                <a:ext cx="69"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493" name="Rectangle 29"/>
              <p:cNvSpPr>
                <a:spLocks noChangeArrowheads="1"/>
              </p:cNvSpPr>
              <p:nvPr userDrawn="1"/>
            </p:nvSpPr>
            <p:spPr bwMode="ltGray">
              <a:xfrm rot="4715477">
                <a:off x="517" y="3828"/>
                <a:ext cx="63"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494" name="Rectangle 30"/>
              <p:cNvSpPr>
                <a:spLocks noChangeArrowheads="1"/>
              </p:cNvSpPr>
              <p:nvPr userDrawn="1"/>
            </p:nvSpPr>
            <p:spPr bwMode="ltGray">
              <a:xfrm rot="4924949">
                <a:off x="486" y="3834"/>
                <a:ext cx="63"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495" name="Rectangle 31"/>
              <p:cNvSpPr>
                <a:spLocks noChangeArrowheads="1"/>
              </p:cNvSpPr>
              <p:nvPr userDrawn="1"/>
            </p:nvSpPr>
            <p:spPr bwMode="ltGray">
              <a:xfrm rot="4924949">
                <a:off x="456" y="3848"/>
                <a:ext cx="63"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496" name="Rectangle 32"/>
              <p:cNvSpPr>
                <a:spLocks noChangeArrowheads="1"/>
              </p:cNvSpPr>
              <p:nvPr userDrawn="1"/>
            </p:nvSpPr>
            <p:spPr bwMode="ltGray">
              <a:xfrm rot="5041352">
                <a:off x="427" y="3850"/>
                <a:ext cx="63"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497" name="Rectangle 33"/>
              <p:cNvSpPr>
                <a:spLocks noChangeArrowheads="1"/>
              </p:cNvSpPr>
              <p:nvPr userDrawn="1"/>
            </p:nvSpPr>
            <p:spPr bwMode="ltGray">
              <a:xfrm rot="3816889">
                <a:off x="664" y="3762"/>
                <a:ext cx="63"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498" name="Rectangle 34"/>
              <p:cNvSpPr>
                <a:spLocks noChangeArrowheads="1"/>
              </p:cNvSpPr>
              <p:nvPr userDrawn="1"/>
            </p:nvSpPr>
            <p:spPr bwMode="ltGray">
              <a:xfrm rot="3816889">
                <a:off x="634" y="3780"/>
                <a:ext cx="63"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499" name="Rectangle 35"/>
              <p:cNvSpPr>
                <a:spLocks noChangeArrowheads="1"/>
              </p:cNvSpPr>
              <p:nvPr userDrawn="1"/>
            </p:nvSpPr>
            <p:spPr bwMode="ltGray">
              <a:xfrm rot="4104184">
                <a:off x="606" y="3790"/>
                <a:ext cx="63"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00" name="Rectangle 36"/>
              <p:cNvSpPr>
                <a:spLocks noChangeArrowheads="1"/>
              </p:cNvSpPr>
              <p:nvPr userDrawn="1"/>
            </p:nvSpPr>
            <p:spPr bwMode="ltGray">
              <a:xfrm rot="4325343">
                <a:off x="575" y="3804"/>
                <a:ext cx="63"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01" name="Rectangle 37"/>
              <p:cNvSpPr>
                <a:spLocks noChangeArrowheads="1"/>
              </p:cNvSpPr>
              <p:nvPr userDrawn="1"/>
            </p:nvSpPr>
            <p:spPr bwMode="ltGray">
              <a:xfrm rot="3368036">
                <a:off x="800" y="3682"/>
                <a:ext cx="63"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02" name="Rectangle 38"/>
              <p:cNvSpPr>
                <a:spLocks noChangeArrowheads="1"/>
              </p:cNvSpPr>
              <p:nvPr userDrawn="1"/>
            </p:nvSpPr>
            <p:spPr bwMode="ltGray">
              <a:xfrm rot="3368036">
                <a:off x="772" y="3698"/>
                <a:ext cx="63"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03" name="Rectangle 39"/>
              <p:cNvSpPr>
                <a:spLocks noChangeArrowheads="1"/>
              </p:cNvSpPr>
              <p:nvPr userDrawn="1"/>
            </p:nvSpPr>
            <p:spPr bwMode="ltGray">
              <a:xfrm rot="3368036">
                <a:off x="746" y="3716"/>
                <a:ext cx="63"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04" name="Rectangle 40"/>
              <p:cNvSpPr>
                <a:spLocks noChangeArrowheads="1"/>
              </p:cNvSpPr>
              <p:nvPr userDrawn="1"/>
            </p:nvSpPr>
            <p:spPr bwMode="ltGray">
              <a:xfrm rot="3816889">
                <a:off x="717" y="3734"/>
                <a:ext cx="63"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05" name="Rectangle 41"/>
              <p:cNvSpPr>
                <a:spLocks noChangeArrowheads="1"/>
              </p:cNvSpPr>
              <p:nvPr userDrawn="1"/>
            </p:nvSpPr>
            <p:spPr bwMode="ltGray">
              <a:xfrm rot="2302266">
                <a:off x="923" y="3587"/>
                <a:ext cx="69"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06" name="Rectangle 42"/>
              <p:cNvSpPr>
                <a:spLocks noChangeArrowheads="1"/>
              </p:cNvSpPr>
              <p:nvPr userDrawn="1"/>
            </p:nvSpPr>
            <p:spPr bwMode="ltGray">
              <a:xfrm rot="2302266">
                <a:off x="899" y="3606"/>
                <a:ext cx="69"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07" name="Rectangle 43"/>
              <p:cNvSpPr>
                <a:spLocks noChangeArrowheads="1"/>
              </p:cNvSpPr>
              <p:nvPr userDrawn="1"/>
            </p:nvSpPr>
            <p:spPr bwMode="ltGray">
              <a:xfrm rot="2707562">
                <a:off x="876" y="3626"/>
                <a:ext cx="69"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08" name="Rectangle 44"/>
              <p:cNvSpPr>
                <a:spLocks noChangeArrowheads="1"/>
              </p:cNvSpPr>
              <p:nvPr userDrawn="1"/>
            </p:nvSpPr>
            <p:spPr bwMode="ltGray">
              <a:xfrm rot="2707562">
                <a:off x="850" y="3644"/>
                <a:ext cx="63"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09" name="Rectangle 45"/>
              <p:cNvSpPr>
                <a:spLocks noChangeArrowheads="1"/>
              </p:cNvSpPr>
              <p:nvPr userDrawn="1"/>
            </p:nvSpPr>
            <p:spPr bwMode="ltGray">
              <a:xfrm rot="1525830">
                <a:off x="1027" y="3473"/>
                <a:ext cx="69"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10" name="Rectangle 46"/>
              <p:cNvSpPr>
                <a:spLocks noChangeArrowheads="1"/>
              </p:cNvSpPr>
              <p:nvPr userDrawn="1"/>
            </p:nvSpPr>
            <p:spPr bwMode="ltGray">
              <a:xfrm rot="1525830">
                <a:off x="1009" y="3497"/>
                <a:ext cx="69"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11" name="Rectangle 47"/>
              <p:cNvSpPr>
                <a:spLocks noChangeArrowheads="1"/>
              </p:cNvSpPr>
              <p:nvPr userDrawn="1"/>
            </p:nvSpPr>
            <p:spPr bwMode="ltGray">
              <a:xfrm rot="1788117">
                <a:off x="990" y="3519"/>
                <a:ext cx="69"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12" name="Rectangle 48"/>
              <p:cNvSpPr>
                <a:spLocks noChangeArrowheads="1"/>
              </p:cNvSpPr>
              <p:nvPr userDrawn="1"/>
            </p:nvSpPr>
            <p:spPr bwMode="ltGray">
              <a:xfrm rot="1788117">
                <a:off x="969" y="3544"/>
                <a:ext cx="69"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13" name="Rectangle 49"/>
              <p:cNvSpPr>
                <a:spLocks noChangeArrowheads="1"/>
              </p:cNvSpPr>
              <p:nvPr userDrawn="1"/>
            </p:nvSpPr>
            <p:spPr bwMode="ltGray">
              <a:xfrm rot="841630">
                <a:off x="1113" y="3355"/>
                <a:ext cx="75"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14" name="Rectangle 50"/>
              <p:cNvSpPr>
                <a:spLocks noChangeArrowheads="1"/>
              </p:cNvSpPr>
              <p:nvPr userDrawn="1"/>
            </p:nvSpPr>
            <p:spPr bwMode="ltGray">
              <a:xfrm rot="841630">
                <a:off x="1100" y="3378"/>
                <a:ext cx="69"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15" name="Rectangle 51"/>
              <p:cNvSpPr>
                <a:spLocks noChangeArrowheads="1"/>
              </p:cNvSpPr>
              <p:nvPr userDrawn="1"/>
            </p:nvSpPr>
            <p:spPr bwMode="ltGray">
              <a:xfrm rot="1308689">
                <a:off x="1086" y="3404"/>
                <a:ext cx="69"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16" name="Rectangle 52"/>
              <p:cNvSpPr>
                <a:spLocks noChangeArrowheads="1"/>
              </p:cNvSpPr>
              <p:nvPr userDrawn="1"/>
            </p:nvSpPr>
            <p:spPr bwMode="ltGray">
              <a:xfrm rot="1308689">
                <a:off x="1064" y="3425"/>
                <a:ext cx="69"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17" name="Rectangle 53"/>
              <p:cNvSpPr>
                <a:spLocks noChangeArrowheads="1"/>
              </p:cNvSpPr>
              <p:nvPr userDrawn="1"/>
            </p:nvSpPr>
            <p:spPr bwMode="ltGray">
              <a:xfrm rot="469913">
                <a:off x="1172" y="3225"/>
                <a:ext cx="81"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18" name="Rectangle 54"/>
              <p:cNvSpPr>
                <a:spLocks noChangeArrowheads="1"/>
              </p:cNvSpPr>
              <p:nvPr userDrawn="1"/>
            </p:nvSpPr>
            <p:spPr bwMode="ltGray">
              <a:xfrm rot="559869">
                <a:off x="1162" y="3250"/>
                <a:ext cx="81"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19" name="Rectangle 55"/>
              <p:cNvSpPr>
                <a:spLocks noChangeArrowheads="1"/>
              </p:cNvSpPr>
              <p:nvPr userDrawn="1"/>
            </p:nvSpPr>
            <p:spPr bwMode="ltGray">
              <a:xfrm rot="734079">
                <a:off x="1154" y="3276"/>
                <a:ext cx="81"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20" name="Rectangle 56"/>
              <p:cNvSpPr>
                <a:spLocks noChangeArrowheads="1"/>
              </p:cNvSpPr>
              <p:nvPr userDrawn="1"/>
            </p:nvSpPr>
            <p:spPr bwMode="ltGray">
              <a:xfrm rot="734079">
                <a:off x="1141" y="3304"/>
                <a:ext cx="75"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21" name="Rectangle 57"/>
              <p:cNvSpPr>
                <a:spLocks noChangeArrowheads="1"/>
              </p:cNvSpPr>
              <p:nvPr userDrawn="1"/>
            </p:nvSpPr>
            <p:spPr bwMode="ltGray">
              <a:xfrm rot="-293905">
                <a:off x="1211" y="3096"/>
                <a:ext cx="81"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22" name="Rectangle 58"/>
              <p:cNvSpPr>
                <a:spLocks noChangeArrowheads="1"/>
              </p:cNvSpPr>
              <p:nvPr userDrawn="1"/>
            </p:nvSpPr>
            <p:spPr bwMode="ltGray">
              <a:xfrm rot="-8">
                <a:off x="1201" y="3122"/>
                <a:ext cx="81"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23" name="Rectangle 59"/>
              <p:cNvSpPr>
                <a:spLocks noChangeArrowheads="1"/>
              </p:cNvSpPr>
              <p:nvPr userDrawn="1"/>
            </p:nvSpPr>
            <p:spPr bwMode="ltGray">
              <a:xfrm rot="-8">
                <a:off x="1200" y="3147"/>
                <a:ext cx="81"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24" name="Rectangle 60"/>
              <p:cNvSpPr>
                <a:spLocks noChangeArrowheads="1"/>
              </p:cNvSpPr>
              <p:nvPr userDrawn="1"/>
            </p:nvSpPr>
            <p:spPr bwMode="ltGray">
              <a:xfrm rot="214188">
                <a:off x="1189" y="3173"/>
                <a:ext cx="81"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25" name="Rectangle 61"/>
              <p:cNvSpPr>
                <a:spLocks noChangeArrowheads="1"/>
              </p:cNvSpPr>
              <p:nvPr userDrawn="1"/>
            </p:nvSpPr>
            <p:spPr bwMode="ltGray">
              <a:xfrm rot="-682388">
                <a:off x="1219" y="2965"/>
                <a:ext cx="86"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26" name="Rectangle 62"/>
              <p:cNvSpPr>
                <a:spLocks noChangeArrowheads="1"/>
              </p:cNvSpPr>
              <p:nvPr userDrawn="1"/>
            </p:nvSpPr>
            <p:spPr bwMode="ltGray">
              <a:xfrm rot="-480400">
                <a:off x="1220" y="2991"/>
                <a:ext cx="86"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27" name="Rectangle 63"/>
              <p:cNvSpPr>
                <a:spLocks noChangeArrowheads="1"/>
              </p:cNvSpPr>
              <p:nvPr userDrawn="1"/>
            </p:nvSpPr>
            <p:spPr bwMode="ltGray">
              <a:xfrm rot="-480400">
                <a:off x="1220" y="3015"/>
                <a:ext cx="86"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28" name="Rectangle 64"/>
              <p:cNvSpPr>
                <a:spLocks noChangeArrowheads="1"/>
              </p:cNvSpPr>
              <p:nvPr userDrawn="1"/>
            </p:nvSpPr>
            <p:spPr bwMode="ltGray">
              <a:xfrm rot="-270546">
                <a:off x="1219" y="3041"/>
                <a:ext cx="81"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29" name="Rectangle 65"/>
              <p:cNvSpPr>
                <a:spLocks noChangeArrowheads="1"/>
              </p:cNvSpPr>
              <p:nvPr userDrawn="1"/>
            </p:nvSpPr>
            <p:spPr bwMode="ltGray">
              <a:xfrm rot="-1132286">
                <a:off x="1207" y="2843"/>
                <a:ext cx="86"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30" name="Rectangle 66"/>
              <p:cNvSpPr>
                <a:spLocks noChangeArrowheads="1"/>
              </p:cNvSpPr>
              <p:nvPr userDrawn="1"/>
            </p:nvSpPr>
            <p:spPr bwMode="ltGray">
              <a:xfrm rot="-969272">
                <a:off x="1213" y="2864"/>
                <a:ext cx="86"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31" name="Rectangle 67"/>
              <p:cNvSpPr>
                <a:spLocks noChangeArrowheads="1"/>
              </p:cNvSpPr>
              <p:nvPr userDrawn="1"/>
            </p:nvSpPr>
            <p:spPr bwMode="ltGray">
              <a:xfrm rot="-969272">
                <a:off x="1216" y="2888"/>
                <a:ext cx="86"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32" name="Rectangle 68"/>
              <p:cNvSpPr>
                <a:spLocks noChangeArrowheads="1"/>
              </p:cNvSpPr>
              <p:nvPr userDrawn="1"/>
            </p:nvSpPr>
            <p:spPr bwMode="ltGray">
              <a:xfrm rot="-806259">
                <a:off x="1219" y="2915"/>
                <a:ext cx="86"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33" name="Rectangle 69"/>
              <p:cNvSpPr>
                <a:spLocks noChangeArrowheads="1"/>
              </p:cNvSpPr>
              <p:nvPr userDrawn="1"/>
            </p:nvSpPr>
            <p:spPr bwMode="ltGray">
              <a:xfrm rot="-1543941">
                <a:off x="1165" y="2727"/>
                <a:ext cx="86"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34" name="Rectangle 70"/>
              <p:cNvSpPr>
                <a:spLocks noChangeArrowheads="1"/>
              </p:cNvSpPr>
              <p:nvPr userDrawn="1"/>
            </p:nvSpPr>
            <p:spPr bwMode="ltGray">
              <a:xfrm rot="-1341953">
                <a:off x="1176" y="2752"/>
                <a:ext cx="86"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35" name="Rectangle 71"/>
              <p:cNvSpPr>
                <a:spLocks noChangeArrowheads="1"/>
              </p:cNvSpPr>
              <p:nvPr userDrawn="1"/>
            </p:nvSpPr>
            <p:spPr bwMode="ltGray">
              <a:xfrm rot="-1341953">
                <a:off x="1184" y="2775"/>
                <a:ext cx="86"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36" name="Rectangle 72"/>
              <p:cNvSpPr>
                <a:spLocks noChangeArrowheads="1"/>
              </p:cNvSpPr>
              <p:nvPr userDrawn="1"/>
            </p:nvSpPr>
            <p:spPr bwMode="ltGray">
              <a:xfrm rot="-1341953">
                <a:off x="1194" y="2795"/>
                <a:ext cx="86"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37" name="Rectangle 73"/>
              <p:cNvSpPr>
                <a:spLocks noChangeArrowheads="1"/>
              </p:cNvSpPr>
              <p:nvPr userDrawn="1"/>
            </p:nvSpPr>
            <p:spPr bwMode="ltGray">
              <a:xfrm rot="-1928746">
                <a:off x="1101" y="2628"/>
                <a:ext cx="86"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38" name="Rectangle 74"/>
              <p:cNvSpPr>
                <a:spLocks noChangeArrowheads="1"/>
              </p:cNvSpPr>
              <p:nvPr userDrawn="1"/>
            </p:nvSpPr>
            <p:spPr bwMode="ltGray">
              <a:xfrm rot="-1844175">
                <a:off x="1114" y="2645"/>
                <a:ext cx="86"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39" name="Rectangle 75"/>
              <p:cNvSpPr>
                <a:spLocks noChangeArrowheads="1"/>
              </p:cNvSpPr>
              <p:nvPr userDrawn="1"/>
            </p:nvSpPr>
            <p:spPr bwMode="ltGray">
              <a:xfrm rot="-1752383">
                <a:off x="1129" y="2667"/>
                <a:ext cx="86"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40" name="Rectangle 76"/>
              <p:cNvSpPr>
                <a:spLocks noChangeArrowheads="1"/>
              </p:cNvSpPr>
              <p:nvPr userDrawn="1"/>
            </p:nvSpPr>
            <p:spPr bwMode="ltGray">
              <a:xfrm rot="-1752383">
                <a:off x="1142" y="2684"/>
                <a:ext cx="86"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41" name="Rectangle 77"/>
              <p:cNvSpPr>
                <a:spLocks noChangeArrowheads="1"/>
              </p:cNvSpPr>
              <p:nvPr userDrawn="1"/>
            </p:nvSpPr>
            <p:spPr bwMode="ltGray">
              <a:xfrm rot="-2466736">
                <a:off x="1014" y="2538"/>
                <a:ext cx="86"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42" name="Rectangle 78"/>
              <p:cNvSpPr>
                <a:spLocks noChangeArrowheads="1"/>
              </p:cNvSpPr>
              <p:nvPr userDrawn="1"/>
            </p:nvSpPr>
            <p:spPr bwMode="ltGray">
              <a:xfrm rot="-2466736">
                <a:off x="1035" y="2557"/>
                <a:ext cx="86"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43" name="Rectangle 79"/>
              <p:cNvSpPr>
                <a:spLocks noChangeArrowheads="1"/>
              </p:cNvSpPr>
              <p:nvPr userDrawn="1"/>
            </p:nvSpPr>
            <p:spPr bwMode="ltGray">
              <a:xfrm rot="-2466736">
                <a:off x="1050" y="2574"/>
                <a:ext cx="86"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44" name="Rectangle 80"/>
              <p:cNvSpPr>
                <a:spLocks noChangeArrowheads="1"/>
              </p:cNvSpPr>
              <p:nvPr userDrawn="1"/>
            </p:nvSpPr>
            <p:spPr bwMode="ltGray">
              <a:xfrm rot="-2342866">
                <a:off x="1068" y="2590"/>
                <a:ext cx="86"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45" name="Freeform 81"/>
              <p:cNvSpPr>
                <a:spLocks/>
              </p:cNvSpPr>
              <p:nvPr userDrawn="1"/>
            </p:nvSpPr>
            <p:spPr bwMode="ltGray">
              <a:xfrm>
                <a:off x="486" y="2563"/>
                <a:ext cx="180" cy="151"/>
              </a:xfrm>
              <a:custGeom>
                <a:avLst/>
                <a:gdLst/>
                <a:ahLst/>
                <a:cxnLst>
                  <a:cxn ang="0">
                    <a:pos x="0" y="144"/>
                  </a:cxn>
                  <a:cxn ang="0">
                    <a:pos x="28" y="147"/>
                  </a:cxn>
                  <a:cxn ang="0">
                    <a:pos x="64" y="46"/>
                  </a:cxn>
                  <a:cxn ang="0">
                    <a:pos x="94" y="151"/>
                  </a:cxn>
                  <a:cxn ang="0">
                    <a:pos x="129" y="151"/>
                  </a:cxn>
                  <a:cxn ang="0">
                    <a:pos x="180" y="9"/>
                  </a:cxn>
                  <a:cxn ang="0">
                    <a:pos x="148" y="10"/>
                  </a:cxn>
                  <a:cxn ang="0">
                    <a:pos x="112" y="112"/>
                  </a:cxn>
                  <a:cxn ang="0">
                    <a:pos x="79" y="0"/>
                  </a:cxn>
                  <a:cxn ang="0">
                    <a:pos x="48" y="0"/>
                  </a:cxn>
                  <a:cxn ang="0">
                    <a:pos x="0" y="144"/>
                  </a:cxn>
                </a:cxnLst>
                <a:rect l="0" t="0" r="r" b="b"/>
                <a:pathLst>
                  <a:path w="180" h="151">
                    <a:moveTo>
                      <a:pt x="0" y="144"/>
                    </a:moveTo>
                    <a:lnTo>
                      <a:pt x="28" y="147"/>
                    </a:lnTo>
                    <a:lnTo>
                      <a:pt x="64" y="46"/>
                    </a:lnTo>
                    <a:lnTo>
                      <a:pt x="94" y="151"/>
                    </a:lnTo>
                    <a:lnTo>
                      <a:pt x="129" y="151"/>
                    </a:lnTo>
                    <a:lnTo>
                      <a:pt x="180" y="9"/>
                    </a:lnTo>
                    <a:lnTo>
                      <a:pt x="148" y="10"/>
                    </a:lnTo>
                    <a:lnTo>
                      <a:pt x="112" y="112"/>
                    </a:lnTo>
                    <a:lnTo>
                      <a:pt x="79" y="0"/>
                    </a:lnTo>
                    <a:lnTo>
                      <a:pt x="48" y="0"/>
                    </a:lnTo>
                    <a:lnTo>
                      <a:pt x="0" y="144"/>
                    </a:lnTo>
                    <a:close/>
                  </a:path>
                </a:pathLst>
              </a:custGeom>
              <a:solidFill>
                <a:schemeClr val="bg2"/>
              </a:solidFill>
              <a:ln w="9525">
                <a:noFill/>
                <a:round/>
                <a:headEnd/>
                <a:tailEnd/>
              </a:ln>
              <a:effectLst/>
            </p:spPr>
            <p:txBody>
              <a:bodyPr/>
              <a:lstStyle/>
              <a:p>
                <a:pPr fontAlgn="auto">
                  <a:spcBef>
                    <a:spcPts val="0"/>
                  </a:spcBef>
                  <a:spcAft>
                    <a:spcPts val="0"/>
                  </a:spcAft>
                  <a:defRPr/>
                </a:pPr>
                <a:endParaRPr lang="ru-RU">
                  <a:latin typeface="+mn-lt"/>
                  <a:cs typeface="+mn-cs"/>
                </a:endParaRPr>
              </a:p>
            </p:txBody>
          </p:sp>
          <p:sp>
            <p:nvSpPr>
              <p:cNvPr id="62546" name="Rectangle 82"/>
              <p:cNvSpPr>
                <a:spLocks noChangeArrowheads="1"/>
              </p:cNvSpPr>
              <p:nvPr userDrawn="1"/>
            </p:nvSpPr>
            <p:spPr bwMode="ltGray">
              <a:xfrm rot="6575641">
                <a:off x="-217" y="3138"/>
                <a:ext cx="1226"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47" name="Rectangle 83"/>
              <p:cNvSpPr>
                <a:spLocks noChangeArrowheads="1"/>
              </p:cNvSpPr>
              <p:nvPr userDrawn="1"/>
            </p:nvSpPr>
            <p:spPr bwMode="ltGray">
              <a:xfrm rot="238799">
                <a:off x="4" y="3146"/>
                <a:ext cx="1031"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48" name="Rectangle 84"/>
              <p:cNvSpPr>
                <a:spLocks noChangeArrowheads="1"/>
              </p:cNvSpPr>
              <p:nvPr userDrawn="1"/>
            </p:nvSpPr>
            <p:spPr bwMode="ltGray">
              <a:xfrm rot="-2957028">
                <a:off x="907" y="2472"/>
                <a:ext cx="81"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49" name="Rectangle 85"/>
              <p:cNvSpPr>
                <a:spLocks noChangeArrowheads="1"/>
              </p:cNvSpPr>
              <p:nvPr userDrawn="1"/>
            </p:nvSpPr>
            <p:spPr bwMode="ltGray">
              <a:xfrm rot="-2957028">
                <a:off x="930" y="2486"/>
                <a:ext cx="81"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50" name="Rectangle 86"/>
              <p:cNvSpPr>
                <a:spLocks noChangeArrowheads="1"/>
              </p:cNvSpPr>
              <p:nvPr userDrawn="1"/>
            </p:nvSpPr>
            <p:spPr bwMode="ltGray">
              <a:xfrm rot="-2957028">
                <a:off x="954" y="2497"/>
                <a:ext cx="86"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51" name="Rectangle 87"/>
              <p:cNvSpPr>
                <a:spLocks noChangeArrowheads="1"/>
              </p:cNvSpPr>
              <p:nvPr userDrawn="1"/>
            </p:nvSpPr>
            <p:spPr bwMode="ltGray">
              <a:xfrm rot="-2661033">
                <a:off x="974" y="2509"/>
                <a:ext cx="86"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52" name="Rectangle 88"/>
              <p:cNvSpPr>
                <a:spLocks noChangeArrowheads="1"/>
              </p:cNvSpPr>
              <p:nvPr userDrawn="1"/>
            </p:nvSpPr>
            <p:spPr bwMode="ltGray">
              <a:xfrm rot="-3638503">
                <a:off x="788" y="2426"/>
                <a:ext cx="75"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53" name="Rectangle 89"/>
              <p:cNvSpPr>
                <a:spLocks noChangeArrowheads="1"/>
              </p:cNvSpPr>
              <p:nvPr userDrawn="1"/>
            </p:nvSpPr>
            <p:spPr bwMode="ltGray">
              <a:xfrm rot="-3638503">
                <a:off x="815" y="2434"/>
                <a:ext cx="75"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54" name="Rectangle 90"/>
              <p:cNvSpPr>
                <a:spLocks noChangeArrowheads="1"/>
              </p:cNvSpPr>
              <p:nvPr userDrawn="1"/>
            </p:nvSpPr>
            <p:spPr bwMode="ltGray">
              <a:xfrm rot="-3514633">
                <a:off x="837" y="2440"/>
                <a:ext cx="81"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55" name="Rectangle 91"/>
              <p:cNvSpPr>
                <a:spLocks noChangeArrowheads="1"/>
              </p:cNvSpPr>
              <p:nvPr userDrawn="1"/>
            </p:nvSpPr>
            <p:spPr bwMode="ltGray">
              <a:xfrm rot="-3220799">
                <a:off x="862" y="2452"/>
                <a:ext cx="81"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56" name="Rectangle 92"/>
              <p:cNvSpPr>
                <a:spLocks noChangeArrowheads="1"/>
              </p:cNvSpPr>
              <p:nvPr userDrawn="1"/>
            </p:nvSpPr>
            <p:spPr bwMode="ltGray">
              <a:xfrm rot="-4338250">
                <a:off x="649" y="2396"/>
                <a:ext cx="75"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57" name="Rectangle 93"/>
              <p:cNvSpPr>
                <a:spLocks noChangeArrowheads="1"/>
              </p:cNvSpPr>
              <p:nvPr userDrawn="1"/>
            </p:nvSpPr>
            <p:spPr bwMode="ltGray">
              <a:xfrm rot="-4250359">
                <a:off x="677" y="2402"/>
                <a:ext cx="75"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58" name="Rectangle 94"/>
              <p:cNvSpPr>
                <a:spLocks noChangeArrowheads="1"/>
              </p:cNvSpPr>
              <p:nvPr userDrawn="1"/>
            </p:nvSpPr>
            <p:spPr bwMode="ltGray">
              <a:xfrm rot="-4250359">
                <a:off x="708" y="2406"/>
                <a:ext cx="75"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59" name="Rectangle 95"/>
              <p:cNvSpPr>
                <a:spLocks noChangeArrowheads="1"/>
              </p:cNvSpPr>
              <p:nvPr userDrawn="1"/>
            </p:nvSpPr>
            <p:spPr bwMode="ltGray">
              <a:xfrm rot="-3989246">
                <a:off x="738" y="2410"/>
                <a:ext cx="75"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60" name="Rectangle 96"/>
              <p:cNvSpPr>
                <a:spLocks noChangeArrowheads="1"/>
              </p:cNvSpPr>
              <p:nvPr userDrawn="1"/>
            </p:nvSpPr>
            <p:spPr bwMode="ltGray">
              <a:xfrm rot="-4862215">
                <a:off x="503" y="2394"/>
                <a:ext cx="69"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61" name="Rectangle 97"/>
              <p:cNvSpPr>
                <a:spLocks noChangeArrowheads="1"/>
              </p:cNvSpPr>
              <p:nvPr userDrawn="1"/>
            </p:nvSpPr>
            <p:spPr bwMode="ltGray">
              <a:xfrm rot="-4673370">
                <a:off x="534" y="2392"/>
                <a:ext cx="75"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62" name="Rectangle 98"/>
              <p:cNvSpPr>
                <a:spLocks noChangeArrowheads="1"/>
              </p:cNvSpPr>
              <p:nvPr userDrawn="1"/>
            </p:nvSpPr>
            <p:spPr bwMode="ltGray">
              <a:xfrm rot="-4646721">
                <a:off x="563" y="2390"/>
                <a:ext cx="75"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63" name="Rectangle 99"/>
              <p:cNvSpPr>
                <a:spLocks noChangeArrowheads="1"/>
              </p:cNvSpPr>
              <p:nvPr userDrawn="1"/>
            </p:nvSpPr>
            <p:spPr bwMode="ltGray">
              <a:xfrm rot="-4580623">
                <a:off x="595" y="2390"/>
                <a:ext cx="75"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64" name="Rectangle 100"/>
              <p:cNvSpPr>
                <a:spLocks noChangeArrowheads="1"/>
              </p:cNvSpPr>
              <p:nvPr userDrawn="1"/>
            </p:nvSpPr>
            <p:spPr bwMode="ltGray">
              <a:xfrm rot="-5195129">
                <a:off x="355" y="2414"/>
                <a:ext cx="69"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65" name="Rectangle 101"/>
              <p:cNvSpPr>
                <a:spLocks noChangeArrowheads="1"/>
              </p:cNvSpPr>
              <p:nvPr userDrawn="1"/>
            </p:nvSpPr>
            <p:spPr bwMode="ltGray">
              <a:xfrm rot="-5360484">
                <a:off x="385" y="2408"/>
                <a:ext cx="69"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66" name="Rectangle 102"/>
              <p:cNvSpPr>
                <a:spLocks noChangeArrowheads="1"/>
              </p:cNvSpPr>
              <p:nvPr userDrawn="1"/>
            </p:nvSpPr>
            <p:spPr bwMode="ltGray">
              <a:xfrm rot="-5288939">
                <a:off x="419" y="2404"/>
                <a:ext cx="69"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67" name="Rectangle 103"/>
              <p:cNvSpPr>
                <a:spLocks noChangeArrowheads="1"/>
              </p:cNvSpPr>
              <p:nvPr userDrawn="1"/>
            </p:nvSpPr>
            <p:spPr bwMode="ltGray">
              <a:xfrm rot="-5164854">
                <a:off x="449" y="2400"/>
                <a:ext cx="69"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68" name="Rectangle 104"/>
              <p:cNvSpPr>
                <a:spLocks noChangeArrowheads="1"/>
              </p:cNvSpPr>
              <p:nvPr userDrawn="1"/>
            </p:nvSpPr>
            <p:spPr bwMode="ltGray">
              <a:xfrm rot="-6132163">
                <a:off x="206" y="2458"/>
                <a:ext cx="63"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69" name="Rectangle 105"/>
              <p:cNvSpPr>
                <a:spLocks noChangeArrowheads="1"/>
              </p:cNvSpPr>
              <p:nvPr userDrawn="1"/>
            </p:nvSpPr>
            <p:spPr bwMode="ltGray">
              <a:xfrm rot="-6220433">
                <a:off x="237" y="2448"/>
                <a:ext cx="63"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70" name="Rectangle 106"/>
              <p:cNvSpPr>
                <a:spLocks noChangeArrowheads="1"/>
              </p:cNvSpPr>
              <p:nvPr userDrawn="1"/>
            </p:nvSpPr>
            <p:spPr bwMode="ltGray">
              <a:xfrm rot="-6110943">
                <a:off x="266" y="2438"/>
                <a:ext cx="63"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71" name="Rectangle 107"/>
              <p:cNvSpPr>
                <a:spLocks noChangeArrowheads="1"/>
              </p:cNvSpPr>
              <p:nvPr userDrawn="1"/>
            </p:nvSpPr>
            <p:spPr bwMode="ltGray">
              <a:xfrm rot="-5919570">
                <a:off x="293" y="2426"/>
                <a:ext cx="69"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72" name="Rectangle 108"/>
              <p:cNvSpPr>
                <a:spLocks noChangeArrowheads="1"/>
              </p:cNvSpPr>
              <p:nvPr userDrawn="1"/>
            </p:nvSpPr>
            <p:spPr bwMode="ltGray">
              <a:xfrm rot="-7376291">
                <a:off x="6" y="2548"/>
                <a:ext cx="63"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73" name="Rectangle 109"/>
              <p:cNvSpPr>
                <a:spLocks noChangeArrowheads="1"/>
              </p:cNvSpPr>
              <p:nvPr userDrawn="1"/>
            </p:nvSpPr>
            <p:spPr bwMode="ltGray">
              <a:xfrm rot="-7168347">
                <a:off x="65" y="2516"/>
                <a:ext cx="63"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74" name="Rectangle 110"/>
              <p:cNvSpPr>
                <a:spLocks noChangeArrowheads="1"/>
              </p:cNvSpPr>
              <p:nvPr userDrawn="1"/>
            </p:nvSpPr>
            <p:spPr bwMode="ltGray">
              <a:xfrm rot="-6802416">
                <a:off x="92" y="2502"/>
                <a:ext cx="63"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75" name="Rectangle 111"/>
              <p:cNvSpPr>
                <a:spLocks noChangeArrowheads="1"/>
              </p:cNvSpPr>
              <p:nvPr userDrawn="1"/>
            </p:nvSpPr>
            <p:spPr bwMode="ltGray">
              <a:xfrm rot="-6802416">
                <a:off x="119" y="2492"/>
                <a:ext cx="63"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76" name="Rectangle 112"/>
              <p:cNvSpPr>
                <a:spLocks noChangeArrowheads="1"/>
              </p:cNvSpPr>
              <p:nvPr userDrawn="1"/>
            </p:nvSpPr>
            <p:spPr bwMode="ltGray">
              <a:xfrm rot="-6457704">
                <a:off x="150" y="2478"/>
                <a:ext cx="63"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77" name="Rectangle 113"/>
              <p:cNvSpPr>
                <a:spLocks noChangeArrowheads="1"/>
              </p:cNvSpPr>
              <p:nvPr userDrawn="1"/>
            </p:nvSpPr>
            <p:spPr bwMode="ltGray">
              <a:xfrm rot="-1876771">
                <a:off x="0" y="3363"/>
                <a:ext cx="75"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78" name="Rectangle 114"/>
              <p:cNvSpPr>
                <a:spLocks noChangeArrowheads="1"/>
              </p:cNvSpPr>
              <p:nvPr userDrawn="1"/>
            </p:nvSpPr>
            <p:spPr bwMode="ltGray">
              <a:xfrm rot="3283992">
                <a:off x="511" y="3478"/>
                <a:ext cx="242"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79" name="Rectangle 115"/>
              <p:cNvSpPr>
                <a:spLocks noChangeArrowheads="1"/>
              </p:cNvSpPr>
              <p:nvPr userDrawn="1"/>
            </p:nvSpPr>
            <p:spPr bwMode="ltGray">
              <a:xfrm rot="3283992">
                <a:off x="35" y="2798"/>
                <a:ext cx="242"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80" name="Rectangle 116"/>
              <p:cNvSpPr>
                <a:spLocks noChangeArrowheads="1"/>
              </p:cNvSpPr>
              <p:nvPr userDrawn="1"/>
            </p:nvSpPr>
            <p:spPr bwMode="ltGray">
              <a:xfrm rot="-1876771">
                <a:off x="700" y="2851"/>
                <a:ext cx="317"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81" name="Rectangle 117"/>
              <p:cNvSpPr>
                <a:spLocks noChangeArrowheads="1"/>
              </p:cNvSpPr>
              <p:nvPr userDrawn="1"/>
            </p:nvSpPr>
            <p:spPr bwMode="ltGray">
              <a:xfrm rot="5908516">
                <a:off x="200" y="3915"/>
                <a:ext cx="138"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82" name="Rectangle 118"/>
              <p:cNvSpPr>
                <a:spLocks noChangeArrowheads="1"/>
              </p:cNvSpPr>
              <p:nvPr userDrawn="1"/>
            </p:nvSpPr>
            <p:spPr bwMode="ltGray">
              <a:xfrm rot="6683973">
                <a:off x="45" y="3915"/>
                <a:ext cx="144"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83" name="Rectangle 119"/>
              <p:cNvSpPr>
                <a:spLocks noChangeArrowheads="1"/>
              </p:cNvSpPr>
              <p:nvPr userDrawn="1"/>
            </p:nvSpPr>
            <p:spPr bwMode="ltGray">
              <a:xfrm rot="5245609">
                <a:off x="361" y="3893"/>
                <a:ext cx="132"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84" name="Rectangle 120"/>
              <p:cNvSpPr>
                <a:spLocks noChangeArrowheads="1"/>
              </p:cNvSpPr>
              <p:nvPr userDrawn="1"/>
            </p:nvSpPr>
            <p:spPr bwMode="ltGray">
              <a:xfrm rot="4500520">
                <a:off x="522" y="3847"/>
                <a:ext cx="132"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85" name="Rectangle 121"/>
              <p:cNvSpPr>
                <a:spLocks noChangeArrowheads="1"/>
              </p:cNvSpPr>
              <p:nvPr userDrawn="1"/>
            </p:nvSpPr>
            <p:spPr bwMode="ltGray">
              <a:xfrm rot="3805227">
                <a:off x="670" y="3778"/>
                <a:ext cx="132"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86" name="Rectangle 122"/>
              <p:cNvSpPr>
                <a:spLocks noChangeArrowheads="1"/>
              </p:cNvSpPr>
              <p:nvPr userDrawn="1"/>
            </p:nvSpPr>
            <p:spPr bwMode="ltGray">
              <a:xfrm rot="3060138">
                <a:off x="813" y="3688"/>
                <a:ext cx="132"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87" name="Rectangle 123"/>
              <p:cNvSpPr>
                <a:spLocks noChangeArrowheads="1"/>
              </p:cNvSpPr>
              <p:nvPr userDrawn="1"/>
            </p:nvSpPr>
            <p:spPr bwMode="ltGray">
              <a:xfrm rot="2090281">
                <a:off x="938" y="3582"/>
                <a:ext cx="132"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88" name="Rectangle 124"/>
              <p:cNvSpPr>
                <a:spLocks noChangeArrowheads="1"/>
              </p:cNvSpPr>
              <p:nvPr userDrawn="1"/>
            </p:nvSpPr>
            <p:spPr bwMode="ltGray">
              <a:xfrm rot="-7168347">
                <a:off x="-18" y="2506"/>
                <a:ext cx="132"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89" name="Rectangle 125"/>
              <p:cNvSpPr>
                <a:spLocks noChangeArrowheads="1"/>
              </p:cNvSpPr>
              <p:nvPr userDrawn="1"/>
            </p:nvSpPr>
            <p:spPr bwMode="ltGray">
              <a:xfrm rot="-6406501">
                <a:off x="136" y="2433"/>
                <a:ext cx="132"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90" name="Rectangle 126"/>
              <p:cNvSpPr>
                <a:spLocks noChangeArrowheads="1"/>
              </p:cNvSpPr>
              <p:nvPr userDrawn="1"/>
            </p:nvSpPr>
            <p:spPr bwMode="ltGray">
              <a:xfrm rot="-4970620">
                <a:off x="447" y="2364"/>
                <a:ext cx="138"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91" name="Rectangle 127"/>
              <p:cNvSpPr>
                <a:spLocks noChangeArrowheads="1"/>
              </p:cNvSpPr>
              <p:nvPr userDrawn="1"/>
            </p:nvSpPr>
            <p:spPr bwMode="ltGray">
              <a:xfrm rot="-4298502">
                <a:off x="597" y="2360"/>
                <a:ext cx="150"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92" name="Rectangle 128"/>
              <p:cNvSpPr>
                <a:spLocks noChangeArrowheads="1"/>
              </p:cNvSpPr>
              <p:nvPr userDrawn="1"/>
            </p:nvSpPr>
            <p:spPr bwMode="ltGray">
              <a:xfrm rot="-3676305">
                <a:off x="739" y="2386"/>
                <a:ext cx="155"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93" name="Rectangle 129"/>
              <p:cNvSpPr>
                <a:spLocks noChangeArrowheads="1"/>
              </p:cNvSpPr>
              <p:nvPr userDrawn="1"/>
            </p:nvSpPr>
            <p:spPr bwMode="ltGray">
              <a:xfrm rot="-3188616">
                <a:off x="869" y="2430"/>
                <a:ext cx="167"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94" name="Rectangle 130"/>
              <p:cNvSpPr>
                <a:spLocks noChangeArrowheads="1"/>
              </p:cNvSpPr>
              <p:nvPr userDrawn="1"/>
            </p:nvSpPr>
            <p:spPr bwMode="ltGray">
              <a:xfrm rot="-2610246">
                <a:off x="984" y="2497"/>
                <a:ext cx="167"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95" name="Rectangle 131"/>
              <p:cNvSpPr>
                <a:spLocks noChangeArrowheads="1"/>
              </p:cNvSpPr>
              <p:nvPr userDrawn="1"/>
            </p:nvSpPr>
            <p:spPr bwMode="ltGray">
              <a:xfrm rot="-2190008">
                <a:off x="1075" y="2585"/>
                <a:ext cx="173"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96" name="Rectangle 132"/>
              <p:cNvSpPr>
                <a:spLocks noChangeArrowheads="1"/>
              </p:cNvSpPr>
              <p:nvPr userDrawn="1"/>
            </p:nvSpPr>
            <p:spPr bwMode="ltGray">
              <a:xfrm rot="-1728558">
                <a:off x="1147" y="2688"/>
                <a:ext cx="167"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97" name="Rectangle 133"/>
              <p:cNvSpPr>
                <a:spLocks noChangeArrowheads="1"/>
              </p:cNvSpPr>
              <p:nvPr userDrawn="1"/>
            </p:nvSpPr>
            <p:spPr bwMode="ltGray">
              <a:xfrm rot="-1172118">
                <a:off x="1198" y="2805"/>
                <a:ext cx="167"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98" name="Rectangle 134"/>
              <p:cNvSpPr>
                <a:spLocks noChangeArrowheads="1"/>
              </p:cNvSpPr>
              <p:nvPr userDrawn="1"/>
            </p:nvSpPr>
            <p:spPr bwMode="ltGray">
              <a:xfrm rot="-753845">
                <a:off x="1218" y="2930"/>
                <a:ext cx="167"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599" name="Rectangle 135"/>
              <p:cNvSpPr>
                <a:spLocks noChangeArrowheads="1"/>
              </p:cNvSpPr>
              <p:nvPr userDrawn="1"/>
            </p:nvSpPr>
            <p:spPr bwMode="ltGray">
              <a:xfrm rot="-287823">
                <a:off x="1213" y="3066"/>
                <a:ext cx="167"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600" name="Rectangle 136"/>
              <p:cNvSpPr>
                <a:spLocks noChangeArrowheads="1"/>
              </p:cNvSpPr>
              <p:nvPr userDrawn="1"/>
            </p:nvSpPr>
            <p:spPr bwMode="ltGray">
              <a:xfrm rot="696741">
                <a:off x="1126" y="3337"/>
                <a:ext cx="150"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601" name="Rectangle 137"/>
              <p:cNvSpPr>
                <a:spLocks noChangeArrowheads="1"/>
              </p:cNvSpPr>
              <p:nvPr userDrawn="1"/>
            </p:nvSpPr>
            <p:spPr bwMode="ltGray">
              <a:xfrm rot="1529990">
                <a:off x="1041" y="3465"/>
                <a:ext cx="140"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602" name="Freeform 138"/>
              <p:cNvSpPr>
                <a:spLocks/>
              </p:cNvSpPr>
              <p:nvPr userDrawn="1"/>
            </p:nvSpPr>
            <p:spPr bwMode="ltGray">
              <a:xfrm>
                <a:off x="850" y="3136"/>
                <a:ext cx="204" cy="120"/>
              </a:xfrm>
              <a:custGeom>
                <a:avLst/>
                <a:gdLst/>
                <a:ahLst/>
                <a:cxnLst>
                  <a:cxn ang="0">
                    <a:pos x="168" y="120"/>
                  </a:cxn>
                  <a:cxn ang="0">
                    <a:pos x="204" y="12"/>
                  </a:cxn>
                  <a:cxn ang="0">
                    <a:pos x="42" y="0"/>
                  </a:cxn>
                  <a:cxn ang="0">
                    <a:pos x="0" y="108"/>
                  </a:cxn>
                  <a:cxn ang="0">
                    <a:pos x="30" y="114"/>
                  </a:cxn>
                  <a:cxn ang="0">
                    <a:pos x="60" y="30"/>
                  </a:cxn>
                  <a:cxn ang="0">
                    <a:pos x="102" y="36"/>
                  </a:cxn>
                  <a:cxn ang="0">
                    <a:pos x="78" y="108"/>
                  </a:cxn>
                  <a:cxn ang="0">
                    <a:pos x="102" y="108"/>
                  </a:cxn>
                  <a:cxn ang="0">
                    <a:pos x="132" y="36"/>
                  </a:cxn>
                  <a:cxn ang="0">
                    <a:pos x="162" y="36"/>
                  </a:cxn>
                  <a:cxn ang="0">
                    <a:pos x="138" y="114"/>
                  </a:cxn>
                  <a:cxn ang="0">
                    <a:pos x="168" y="120"/>
                  </a:cxn>
                </a:cxnLst>
                <a:rect l="0" t="0" r="r" b="b"/>
                <a:pathLst>
                  <a:path w="204" h="120">
                    <a:moveTo>
                      <a:pt x="168" y="120"/>
                    </a:moveTo>
                    <a:lnTo>
                      <a:pt x="204" y="12"/>
                    </a:lnTo>
                    <a:lnTo>
                      <a:pt x="42" y="0"/>
                    </a:lnTo>
                    <a:lnTo>
                      <a:pt x="0" y="108"/>
                    </a:lnTo>
                    <a:lnTo>
                      <a:pt x="30" y="114"/>
                    </a:lnTo>
                    <a:lnTo>
                      <a:pt x="60" y="30"/>
                    </a:lnTo>
                    <a:lnTo>
                      <a:pt x="102" y="36"/>
                    </a:lnTo>
                    <a:lnTo>
                      <a:pt x="78" y="108"/>
                    </a:lnTo>
                    <a:lnTo>
                      <a:pt x="102" y="108"/>
                    </a:lnTo>
                    <a:lnTo>
                      <a:pt x="132" y="36"/>
                    </a:lnTo>
                    <a:lnTo>
                      <a:pt x="162" y="36"/>
                    </a:lnTo>
                    <a:lnTo>
                      <a:pt x="138" y="114"/>
                    </a:lnTo>
                    <a:lnTo>
                      <a:pt x="168" y="120"/>
                    </a:lnTo>
                    <a:close/>
                  </a:path>
                </a:pathLst>
              </a:custGeom>
              <a:solidFill>
                <a:schemeClr val="bg2"/>
              </a:soli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62603" name="Freeform 139"/>
              <p:cNvSpPr>
                <a:spLocks/>
              </p:cNvSpPr>
              <p:nvPr userDrawn="1"/>
            </p:nvSpPr>
            <p:spPr bwMode="ltGray">
              <a:xfrm>
                <a:off x="19" y="2722"/>
                <a:ext cx="90" cy="78"/>
              </a:xfrm>
              <a:custGeom>
                <a:avLst/>
                <a:gdLst/>
                <a:ahLst/>
                <a:cxnLst>
                  <a:cxn ang="0">
                    <a:pos x="66" y="36"/>
                  </a:cxn>
                  <a:cxn ang="0">
                    <a:pos x="66" y="36"/>
                  </a:cxn>
                  <a:cxn ang="0">
                    <a:pos x="18" y="24"/>
                  </a:cxn>
                  <a:cxn ang="0">
                    <a:pos x="0" y="30"/>
                  </a:cxn>
                  <a:cxn ang="0">
                    <a:pos x="36" y="78"/>
                  </a:cxn>
                  <a:cxn ang="0">
                    <a:pos x="48" y="72"/>
                  </a:cxn>
                  <a:cxn ang="0">
                    <a:pos x="24" y="36"/>
                  </a:cxn>
                  <a:cxn ang="0">
                    <a:pos x="24" y="36"/>
                  </a:cxn>
                  <a:cxn ang="0">
                    <a:pos x="72" y="54"/>
                  </a:cxn>
                  <a:cxn ang="0">
                    <a:pos x="90" y="42"/>
                  </a:cxn>
                  <a:cxn ang="0">
                    <a:pos x="54" y="0"/>
                  </a:cxn>
                  <a:cxn ang="0">
                    <a:pos x="42" y="6"/>
                  </a:cxn>
                  <a:cxn ang="0">
                    <a:pos x="66" y="36"/>
                  </a:cxn>
                </a:cxnLst>
                <a:rect l="0" t="0" r="r" b="b"/>
                <a:pathLst>
                  <a:path w="90" h="78">
                    <a:moveTo>
                      <a:pt x="66" y="36"/>
                    </a:moveTo>
                    <a:lnTo>
                      <a:pt x="66" y="36"/>
                    </a:lnTo>
                    <a:lnTo>
                      <a:pt x="18" y="24"/>
                    </a:lnTo>
                    <a:lnTo>
                      <a:pt x="0" y="30"/>
                    </a:lnTo>
                    <a:lnTo>
                      <a:pt x="36" y="78"/>
                    </a:lnTo>
                    <a:lnTo>
                      <a:pt x="48" y="72"/>
                    </a:lnTo>
                    <a:lnTo>
                      <a:pt x="24" y="36"/>
                    </a:lnTo>
                    <a:lnTo>
                      <a:pt x="24" y="36"/>
                    </a:lnTo>
                    <a:lnTo>
                      <a:pt x="72" y="54"/>
                    </a:lnTo>
                    <a:lnTo>
                      <a:pt x="90" y="42"/>
                    </a:lnTo>
                    <a:lnTo>
                      <a:pt x="54" y="0"/>
                    </a:lnTo>
                    <a:lnTo>
                      <a:pt x="42" y="6"/>
                    </a:lnTo>
                    <a:lnTo>
                      <a:pt x="66" y="36"/>
                    </a:lnTo>
                    <a:close/>
                  </a:path>
                </a:pathLst>
              </a:custGeom>
              <a:solidFill>
                <a:schemeClr val="bg2"/>
              </a:soli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62604" name="Freeform 140"/>
              <p:cNvSpPr>
                <a:spLocks/>
              </p:cNvSpPr>
              <p:nvPr userDrawn="1"/>
            </p:nvSpPr>
            <p:spPr bwMode="ltGray">
              <a:xfrm>
                <a:off x="97" y="2651"/>
                <a:ext cx="101" cy="89"/>
              </a:xfrm>
              <a:custGeom>
                <a:avLst/>
                <a:gdLst/>
                <a:ahLst/>
                <a:cxnLst>
                  <a:cxn ang="0">
                    <a:pos x="54" y="89"/>
                  </a:cxn>
                  <a:cxn ang="0">
                    <a:pos x="65" y="83"/>
                  </a:cxn>
                  <a:cxn ang="0">
                    <a:pos x="48" y="35"/>
                  </a:cxn>
                  <a:cxn ang="0">
                    <a:pos x="89" y="65"/>
                  </a:cxn>
                  <a:cxn ang="0">
                    <a:pos x="101" y="59"/>
                  </a:cxn>
                  <a:cxn ang="0">
                    <a:pos x="83" y="0"/>
                  </a:cxn>
                  <a:cxn ang="0">
                    <a:pos x="71" y="12"/>
                  </a:cxn>
                  <a:cxn ang="0">
                    <a:pos x="83" y="41"/>
                  </a:cxn>
                  <a:cxn ang="0">
                    <a:pos x="48" y="23"/>
                  </a:cxn>
                  <a:cxn ang="0">
                    <a:pos x="36" y="29"/>
                  </a:cxn>
                  <a:cxn ang="0">
                    <a:pos x="45" y="68"/>
                  </a:cxn>
                  <a:cxn ang="0">
                    <a:pos x="18" y="41"/>
                  </a:cxn>
                  <a:cxn ang="0">
                    <a:pos x="0" y="53"/>
                  </a:cxn>
                  <a:cxn ang="0">
                    <a:pos x="54" y="89"/>
                  </a:cxn>
                </a:cxnLst>
                <a:rect l="0" t="0" r="r" b="b"/>
                <a:pathLst>
                  <a:path w="101" h="89">
                    <a:moveTo>
                      <a:pt x="54" y="89"/>
                    </a:moveTo>
                    <a:lnTo>
                      <a:pt x="65" y="83"/>
                    </a:lnTo>
                    <a:lnTo>
                      <a:pt x="48" y="35"/>
                    </a:lnTo>
                    <a:lnTo>
                      <a:pt x="89" y="65"/>
                    </a:lnTo>
                    <a:lnTo>
                      <a:pt x="101" y="59"/>
                    </a:lnTo>
                    <a:lnTo>
                      <a:pt x="83" y="0"/>
                    </a:lnTo>
                    <a:lnTo>
                      <a:pt x="71" y="12"/>
                    </a:lnTo>
                    <a:lnTo>
                      <a:pt x="83" y="41"/>
                    </a:lnTo>
                    <a:lnTo>
                      <a:pt x="48" y="23"/>
                    </a:lnTo>
                    <a:lnTo>
                      <a:pt x="36" y="29"/>
                    </a:lnTo>
                    <a:lnTo>
                      <a:pt x="45" y="68"/>
                    </a:lnTo>
                    <a:lnTo>
                      <a:pt x="18" y="41"/>
                    </a:lnTo>
                    <a:lnTo>
                      <a:pt x="0" y="53"/>
                    </a:lnTo>
                    <a:lnTo>
                      <a:pt x="54" y="89"/>
                    </a:lnTo>
                    <a:close/>
                  </a:path>
                </a:pathLst>
              </a:custGeom>
              <a:solidFill>
                <a:schemeClr val="bg2"/>
              </a:soli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62605" name="Freeform 141"/>
              <p:cNvSpPr>
                <a:spLocks/>
              </p:cNvSpPr>
              <p:nvPr userDrawn="1"/>
            </p:nvSpPr>
            <p:spPr bwMode="ltGray">
              <a:xfrm>
                <a:off x="677" y="3502"/>
                <a:ext cx="83" cy="78"/>
              </a:xfrm>
              <a:custGeom>
                <a:avLst/>
                <a:gdLst/>
                <a:ahLst/>
                <a:cxnLst>
                  <a:cxn ang="0">
                    <a:pos x="36" y="78"/>
                  </a:cxn>
                  <a:cxn ang="0">
                    <a:pos x="83" y="48"/>
                  </a:cxn>
                  <a:cxn ang="0">
                    <a:pos x="54" y="0"/>
                  </a:cxn>
                  <a:cxn ang="0">
                    <a:pos x="0" y="30"/>
                  </a:cxn>
                  <a:cxn ang="0">
                    <a:pos x="6" y="36"/>
                  </a:cxn>
                  <a:cxn ang="0">
                    <a:pos x="42" y="18"/>
                  </a:cxn>
                  <a:cxn ang="0">
                    <a:pos x="54" y="30"/>
                  </a:cxn>
                  <a:cxn ang="0">
                    <a:pos x="24" y="48"/>
                  </a:cxn>
                  <a:cxn ang="0">
                    <a:pos x="30" y="54"/>
                  </a:cxn>
                  <a:cxn ang="0">
                    <a:pos x="60" y="36"/>
                  </a:cxn>
                  <a:cxn ang="0">
                    <a:pos x="66" y="48"/>
                  </a:cxn>
                  <a:cxn ang="0">
                    <a:pos x="30" y="66"/>
                  </a:cxn>
                  <a:cxn ang="0">
                    <a:pos x="36" y="78"/>
                  </a:cxn>
                </a:cxnLst>
                <a:rect l="0" t="0" r="r" b="b"/>
                <a:pathLst>
                  <a:path w="83" h="78">
                    <a:moveTo>
                      <a:pt x="36" y="78"/>
                    </a:moveTo>
                    <a:lnTo>
                      <a:pt x="83" y="48"/>
                    </a:lnTo>
                    <a:lnTo>
                      <a:pt x="54" y="0"/>
                    </a:lnTo>
                    <a:lnTo>
                      <a:pt x="0" y="30"/>
                    </a:lnTo>
                    <a:lnTo>
                      <a:pt x="6" y="36"/>
                    </a:lnTo>
                    <a:lnTo>
                      <a:pt x="42" y="18"/>
                    </a:lnTo>
                    <a:lnTo>
                      <a:pt x="54" y="30"/>
                    </a:lnTo>
                    <a:lnTo>
                      <a:pt x="24" y="48"/>
                    </a:lnTo>
                    <a:lnTo>
                      <a:pt x="30" y="54"/>
                    </a:lnTo>
                    <a:lnTo>
                      <a:pt x="60" y="36"/>
                    </a:lnTo>
                    <a:lnTo>
                      <a:pt x="66" y="48"/>
                    </a:lnTo>
                    <a:lnTo>
                      <a:pt x="30" y="66"/>
                    </a:lnTo>
                    <a:lnTo>
                      <a:pt x="36" y="78"/>
                    </a:lnTo>
                    <a:close/>
                  </a:path>
                </a:pathLst>
              </a:custGeom>
              <a:solidFill>
                <a:schemeClr val="bg2"/>
              </a:soli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62606" name="Freeform 142"/>
              <p:cNvSpPr>
                <a:spLocks/>
              </p:cNvSpPr>
              <p:nvPr userDrawn="1"/>
            </p:nvSpPr>
            <p:spPr bwMode="ltGray">
              <a:xfrm>
                <a:off x="940" y="2782"/>
                <a:ext cx="90" cy="72"/>
              </a:xfrm>
              <a:custGeom>
                <a:avLst/>
                <a:gdLst/>
                <a:ahLst/>
                <a:cxnLst>
                  <a:cxn ang="0">
                    <a:pos x="90" y="30"/>
                  </a:cxn>
                  <a:cxn ang="0">
                    <a:pos x="66" y="0"/>
                  </a:cxn>
                  <a:cxn ang="0">
                    <a:pos x="0" y="36"/>
                  </a:cxn>
                  <a:cxn ang="0">
                    <a:pos x="24" y="72"/>
                  </a:cxn>
                  <a:cxn ang="0">
                    <a:pos x="36" y="66"/>
                  </a:cxn>
                  <a:cxn ang="0">
                    <a:pos x="18" y="42"/>
                  </a:cxn>
                  <a:cxn ang="0">
                    <a:pos x="36" y="30"/>
                  </a:cxn>
                  <a:cxn ang="0">
                    <a:pos x="54" y="54"/>
                  </a:cxn>
                  <a:cxn ang="0">
                    <a:pos x="60" y="48"/>
                  </a:cxn>
                  <a:cxn ang="0">
                    <a:pos x="48" y="24"/>
                  </a:cxn>
                  <a:cxn ang="0">
                    <a:pos x="60" y="12"/>
                  </a:cxn>
                  <a:cxn ang="0">
                    <a:pos x="78" y="42"/>
                  </a:cxn>
                  <a:cxn ang="0">
                    <a:pos x="90" y="30"/>
                  </a:cxn>
                </a:cxnLst>
                <a:rect l="0" t="0" r="r" b="b"/>
                <a:pathLst>
                  <a:path w="90" h="72">
                    <a:moveTo>
                      <a:pt x="90" y="30"/>
                    </a:moveTo>
                    <a:lnTo>
                      <a:pt x="66" y="0"/>
                    </a:lnTo>
                    <a:lnTo>
                      <a:pt x="0" y="36"/>
                    </a:lnTo>
                    <a:lnTo>
                      <a:pt x="24" y="72"/>
                    </a:lnTo>
                    <a:lnTo>
                      <a:pt x="36" y="66"/>
                    </a:lnTo>
                    <a:lnTo>
                      <a:pt x="18" y="42"/>
                    </a:lnTo>
                    <a:lnTo>
                      <a:pt x="36" y="30"/>
                    </a:lnTo>
                    <a:lnTo>
                      <a:pt x="54" y="54"/>
                    </a:lnTo>
                    <a:lnTo>
                      <a:pt x="60" y="48"/>
                    </a:lnTo>
                    <a:lnTo>
                      <a:pt x="48" y="24"/>
                    </a:lnTo>
                    <a:lnTo>
                      <a:pt x="60" y="12"/>
                    </a:lnTo>
                    <a:lnTo>
                      <a:pt x="78" y="42"/>
                    </a:lnTo>
                    <a:lnTo>
                      <a:pt x="90" y="30"/>
                    </a:lnTo>
                    <a:close/>
                  </a:path>
                </a:pathLst>
              </a:custGeom>
              <a:solidFill>
                <a:schemeClr val="bg2"/>
              </a:soli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62607" name="Freeform 143"/>
              <p:cNvSpPr>
                <a:spLocks/>
              </p:cNvSpPr>
              <p:nvPr userDrawn="1"/>
            </p:nvSpPr>
            <p:spPr bwMode="ltGray">
              <a:xfrm>
                <a:off x="898" y="2716"/>
                <a:ext cx="90" cy="84"/>
              </a:xfrm>
              <a:custGeom>
                <a:avLst/>
                <a:gdLst/>
                <a:ahLst/>
                <a:cxnLst>
                  <a:cxn ang="0">
                    <a:pos x="42" y="60"/>
                  </a:cxn>
                  <a:cxn ang="0">
                    <a:pos x="42" y="60"/>
                  </a:cxn>
                  <a:cxn ang="0">
                    <a:pos x="72" y="12"/>
                  </a:cxn>
                  <a:cxn ang="0">
                    <a:pos x="66" y="0"/>
                  </a:cxn>
                  <a:cxn ang="0">
                    <a:pos x="0" y="42"/>
                  </a:cxn>
                  <a:cxn ang="0">
                    <a:pos x="6" y="54"/>
                  </a:cxn>
                  <a:cxn ang="0">
                    <a:pos x="54" y="24"/>
                  </a:cxn>
                  <a:cxn ang="0">
                    <a:pos x="54" y="24"/>
                  </a:cxn>
                  <a:cxn ang="0">
                    <a:pos x="18" y="72"/>
                  </a:cxn>
                  <a:cxn ang="0">
                    <a:pos x="24" y="84"/>
                  </a:cxn>
                  <a:cxn ang="0">
                    <a:pos x="90" y="42"/>
                  </a:cxn>
                  <a:cxn ang="0">
                    <a:pos x="84" y="30"/>
                  </a:cxn>
                  <a:cxn ang="0">
                    <a:pos x="42" y="60"/>
                  </a:cxn>
                </a:cxnLst>
                <a:rect l="0" t="0" r="r" b="b"/>
                <a:pathLst>
                  <a:path w="90" h="84">
                    <a:moveTo>
                      <a:pt x="42" y="60"/>
                    </a:moveTo>
                    <a:lnTo>
                      <a:pt x="42" y="60"/>
                    </a:lnTo>
                    <a:lnTo>
                      <a:pt x="72" y="12"/>
                    </a:lnTo>
                    <a:lnTo>
                      <a:pt x="66" y="0"/>
                    </a:lnTo>
                    <a:lnTo>
                      <a:pt x="0" y="42"/>
                    </a:lnTo>
                    <a:lnTo>
                      <a:pt x="6" y="54"/>
                    </a:lnTo>
                    <a:lnTo>
                      <a:pt x="54" y="24"/>
                    </a:lnTo>
                    <a:lnTo>
                      <a:pt x="54" y="24"/>
                    </a:lnTo>
                    <a:lnTo>
                      <a:pt x="18" y="72"/>
                    </a:lnTo>
                    <a:lnTo>
                      <a:pt x="24" y="84"/>
                    </a:lnTo>
                    <a:lnTo>
                      <a:pt x="90" y="42"/>
                    </a:lnTo>
                    <a:lnTo>
                      <a:pt x="84" y="30"/>
                    </a:lnTo>
                    <a:lnTo>
                      <a:pt x="42" y="60"/>
                    </a:lnTo>
                    <a:close/>
                  </a:path>
                </a:pathLst>
              </a:custGeom>
              <a:solidFill>
                <a:schemeClr val="bg2"/>
              </a:soli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62608" name="Freeform 144"/>
              <p:cNvSpPr>
                <a:spLocks/>
              </p:cNvSpPr>
              <p:nvPr userDrawn="1"/>
            </p:nvSpPr>
            <p:spPr bwMode="ltGray">
              <a:xfrm>
                <a:off x="7" y="3837"/>
                <a:ext cx="6" cy="12"/>
              </a:xfrm>
              <a:custGeom>
                <a:avLst/>
                <a:gdLst/>
                <a:ahLst/>
                <a:cxnLst>
                  <a:cxn ang="0">
                    <a:pos x="6" y="0"/>
                  </a:cxn>
                  <a:cxn ang="0">
                    <a:pos x="6" y="0"/>
                  </a:cxn>
                  <a:cxn ang="0">
                    <a:pos x="0" y="0"/>
                  </a:cxn>
                  <a:cxn ang="0">
                    <a:pos x="0" y="0"/>
                  </a:cxn>
                  <a:cxn ang="0">
                    <a:pos x="0" y="12"/>
                  </a:cxn>
                  <a:cxn ang="0">
                    <a:pos x="6" y="0"/>
                  </a:cxn>
                  <a:cxn ang="0">
                    <a:pos x="6" y="0"/>
                  </a:cxn>
                </a:cxnLst>
                <a:rect l="0" t="0" r="r" b="b"/>
                <a:pathLst>
                  <a:path w="6" h="12">
                    <a:moveTo>
                      <a:pt x="6" y="0"/>
                    </a:moveTo>
                    <a:lnTo>
                      <a:pt x="6" y="0"/>
                    </a:lnTo>
                    <a:lnTo>
                      <a:pt x="0" y="0"/>
                    </a:lnTo>
                    <a:lnTo>
                      <a:pt x="0" y="0"/>
                    </a:lnTo>
                    <a:lnTo>
                      <a:pt x="0" y="12"/>
                    </a:lnTo>
                    <a:lnTo>
                      <a:pt x="6" y="0"/>
                    </a:lnTo>
                    <a:lnTo>
                      <a:pt x="6" y="0"/>
                    </a:lnTo>
                    <a:close/>
                  </a:path>
                </a:pathLst>
              </a:custGeom>
              <a:solidFill>
                <a:schemeClr val="bg2"/>
              </a:soli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62609" name="Freeform 145"/>
              <p:cNvSpPr>
                <a:spLocks/>
              </p:cNvSpPr>
              <p:nvPr userDrawn="1"/>
            </p:nvSpPr>
            <p:spPr bwMode="ltGray">
              <a:xfrm>
                <a:off x="7" y="2555"/>
                <a:ext cx="30" cy="48"/>
              </a:xfrm>
              <a:custGeom>
                <a:avLst/>
                <a:gdLst/>
                <a:ahLst/>
                <a:cxnLst>
                  <a:cxn ang="0">
                    <a:pos x="18" y="48"/>
                  </a:cxn>
                  <a:cxn ang="0">
                    <a:pos x="18" y="48"/>
                  </a:cxn>
                  <a:cxn ang="0">
                    <a:pos x="30" y="42"/>
                  </a:cxn>
                  <a:cxn ang="0">
                    <a:pos x="0" y="0"/>
                  </a:cxn>
                  <a:cxn ang="0">
                    <a:pos x="0" y="24"/>
                  </a:cxn>
                  <a:cxn ang="0">
                    <a:pos x="18" y="48"/>
                  </a:cxn>
                  <a:cxn ang="0">
                    <a:pos x="18" y="48"/>
                  </a:cxn>
                </a:cxnLst>
                <a:rect l="0" t="0" r="r" b="b"/>
                <a:pathLst>
                  <a:path w="30" h="48">
                    <a:moveTo>
                      <a:pt x="18" y="48"/>
                    </a:moveTo>
                    <a:lnTo>
                      <a:pt x="18" y="48"/>
                    </a:lnTo>
                    <a:lnTo>
                      <a:pt x="30" y="42"/>
                    </a:lnTo>
                    <a:lnTo>
                      <a:pt x="0" y="0"/>
                    </a:lnTo>
                    <a:lnTo>
                      <a:pt x="0" y="24"/>
                    </a:lnTo>
                    <a:lnTo>
                      <a:pt x="18" y="48"/>
                    </a:lnTo>
                    <a:lnTo>
                      <a:pt x="18" y="48"/>
                    </a:lnTo>
                    <a:close/>
                  </a:path>
                </a:pathLst>
              </a:custGeom>
              <a:solidFill>
                <a:schemeClr val="bg2"/>
              </a:soli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62610" name="Freeform 146"/>
              <p:cNvSpPr>
                <a:spLocks/>
              </p:cNvSpPr>
              <p:nvPr userDrawn="1"/>
            </p:nvSpPr>
            <p:spPr bwMode="ltGray">
              <a:xfrm>
                <a:off x="7" y="3843"/>
                <a:ext cx="36" cy="66"/>
              </a:xfrm>
              <a:custGeom>
                <a:avLst/>
                <a:gdLst/>
                <a:ahLst/>
                <a:cxnLst>
                  <a:cxn ang="0">
                    <a:pos x="36" y="0"/>
                  </a:cxn>
                  <a:cxn ang="0">
                    <a:pos x="24" y="0"/>
                  </a:cxn>
                  <a:cxn ang="0">
                    <a:pos x="24" y="0"/>
                  </a:cxn>
                  <a:cxn ang="0">
                    <a:pos x="0" y="36"/>
                  </a:cxn>
                  <a:cxn ang="0">
                    <a:pos x="0" y="66"/>
                  </a:cxn>
                  <a:cxn ang="0">
                    <a:pos x="36" y="0"/>
                  </a:cxn>
                  <a:cxn ang="0">
                    <a:pos x="36" y="0"/>
                  </a:cxn>
                </a:cxnLst>
                <a:rect l="0" t="0" r="r" b="b"/>
                <a:pathLst>
                  <a:path w="36" h="66">
                    <a:moveTo>
                      <a:pt x="36" y="0"/>
                    </a:moveTo>
                    <a:lnTo>
                      <a:pt x="24" y="0"/>
                    </a:lnTo>
                    <a:lnTo>
                      <a:pt x="24" y="0"/>
                    </a:lnTo>
                    <a:lnTo>
                      <a:pt x="0" y="36"/>
                    </a:lnTo>
                    <a:lnTo>
                      <a:pt x="0" y="66"/>
                    </a:lnTo>
                    <a:lnTo>
                      <a:pt x="36" y="0"/>
                    </a:lnTo>
                    <a:lnTo>
                      <a:pt x="36" y="0"/>
                    </a:lnTo>
                    <a:close/>
                  </a:path>
                </a:pathLst>
              </a:custGeom>
              <a:solidFill>
                <a:schemeClr val="bg2"/>
              </a:soli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62611" name="Rectangle 147"/>
              <p:cNvSpPr>
                <a:spLocks noChangeArrowheads="1"/>
              </p:cNvSpPr>
              <p:nvPr userDrawn="1"/>
            </p:nvSpPr>
            <p:spPr bwMode="ltGray">
              <a:xfrm rot="244926">
                <a:off x="1177" y="3201"/>
                <a:ext cx="161"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612" name="Rectangle 148"/>
              <p:cNvSpPr>
                <a:spLocks noChangeArrowheads="1"/>
              </p:cNvSpPr>
              <p:nvPr userDrawn="1"/>
            </p:nvSpPr>
            <p:spPr bwMode="ltGray">
              <a:xfrm rot="-5598588">
                <a:off x="290" y="2386"/>
                <a:ext cx="138" cy="12"/>
              </a:xfrm>
              <a:prstGeom prst="rect">
                <a:avLst/>
              </a:prstGeom>
              <a:solidFill>
                <a:schemeClr val="bg2"/>
              </a:solidFill>
              <a:ln w="9525">
                <a:noFill/>
                <a:miter lim="800000"/>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62613" name="Freeform 149"/>
              <p:cNvSpPr>
                <a:spLocks/>
              </p:cNvSpPr>
              <p:nvPr userDrawn="1"/>
            </p:nvSpPr>
            <p:spPr bwMode="ltGray">
              <a:xfrm>
                <a:off x="139" y="3573"/>
                <a:ext cx="144" cy="154"/>
              </a:xfrm>
              <a:custGeom>
                <a:avLst/>
                <a:gdLst/>
                <a:ahLst/>
                <a:cxnLst>
                  <a:cxn ang="0">
                    <a:pos x="0" y="102"/>
                  </a:cxn>
                  <a:cxn ang="0">
                    <a:pos x="59" y="154"/>
                  </a:cxn>
                  <a:cxn ang="0">
                    <a:pos x="117" y="120"/>
                  </a:cxn>
                  <a:cxn ang="0">
                    <a:pos x="62" y="55"/>
                  </a:cxn>
                  <a:cxn ang="0">
                    <a:pos x="104" y="34"/>
                  </a:cxn>
                  <a:cxn ang="0">
                    <a:pos x="117" y="53"/>
                  </a:cxn>
                  <a:cxn ang="0">
                    <a:pos x="141" y="47"/>
                  </a:cxn>
                  <a:cxn ang="0">
                    <a:pos x="97" y="2"/>
                  </a:cxn>
                  <a:cxn ang="0">
                    <a:pos x="36" y="33"/>
                  </a:cxn>
                  <a:cxn ang="0">
                    <a:pos x="90" y="107"/>
                  </a:cxn>
                  <a:cxn ang="0">
                    <a:pos x="28" y="101"/>
                  </a:cxn>
                  <a:cxn ang="0">
                    <a:pos x="0" y="102"/>
                  </a:cxn>
                </a:cxnLst>
                <a:rect l="0" t="0" r="r" b="b"/>
                <a:pathLst>
                  <a:path w="144" h="154">
                    <a:moveTo>
                      <a:pt x="0" y="102"/>
                    </a:moveTo>
                    <a:cubicBezTo>
                      <a:pt x="6" y="140"/>
                      <a:pt x="25" y="154"/>
                      <a:pt x="59" y="154"/>
                    </a:cubicBezTo>
                    <a:cubicBezTo>
                      <a:pt x="111" y="152"/>
                      <a:pt x="106" y="130"/>
                      <a:pt x="117" y="120"/>
                    </a:cubicBezTo>
                    <a:cubicBezTo>
                      <a:pt x="119" y="61"/>
                      <a:pt x="84" y="84"/>
                      <a:pt x="62" y="55"/>
                    </a:cubicBezTo>
                    <a:cubicBezTo>
                      <a:pt x="59" y="42"/>
                      <a:pt x="78" y="11"/>
                      <a:pt x="104" y="34"/>
                    </a:cubicBezTo>
                    <a:cubicBezTo>
                      <a:pt x="108" y="41"/>
                      <a:pt x="111" y="51"/>
                      <a:pt x="117" y="53"/>
                    </a:cubicBezTo>
                    <a:cubicBezTo>
                      <a:pt x="123" y="55"/>
                      <a:pt x="144" y="55"/>
                      <a:pt x="141" y="47"/>
                    </a:cubicBezTo>
                    <a:cubicBezTo>
                      <a:pt x="138" y="39"/>
                      <a:pt x="126" y="5"/>
                      <a:pt x="97" y="2"/>
                    </a:cubicBezTo>
                    <a:cubicBezTo>
                      <a:pt x="77" y="0"/>
                      <a:pt x="48" y="0"/>
                      <a:pt x="36" y="33"/>
                    </a:cubicBezTo>
                    <a:cubicBezTo>
                      <a:pt x="15" y="89"/>
                      <a:pt x="83" y="79"/>
                      <a:pt x="90" y="107"/>
                    </a:cubicBezTo>
                    <a:cubicBezTo>
                      <a:pt x="96" y="130"/>
                      <a:pt x="34" y="147"/>
                      <a:pt x="28" y="101"/>
                    </a:cubicBezTo>
                    <a:cubicBezTo>
                      <a:pt x="12" y="104"/>
                      <a:pt x="15" y="98"/>
                      <a:pt x="0" y="102"/>
                    </a:cubicBezTo>
                    <a:close/>
                  </a:path>
                </a:pathLst>
              </a:custGeom>
              <a:solidFill>
                <a:schemeClr val="bg2"/>
              </a:solidFill>
              <a:ln w="9525">
                <a:noFill/>
                <a:round/>
                <a:headEnd/>
                <a:tailEnd/>
              </a:ln>
              <a:effectLst/>
            </p:spPr>
            <p:txBody>
              <a:bodyPr/>
              <a:lstStyle/>
              <a:p>
                <a:pPr fontAlgn="auto">
                  <a:spcBef>
                    <a:spcPts val="0"/>
                  </a:spcBef>
                  <a:spcAft>
                    <a:spcPts val="0"/>
                  </a:spcAft>
                  <a:defRPr/>
                </a:pPr>
                <a:endParaRPr lang="ru-RU">
                  <a:latin typeface="+mn-lt"/>
                  <a:cs typeface="+mn-cs"/>
                </a:endParaRPr>
              </a:p>
            </p:txBody>
          </p:sp>
          <p:sp>
            <p:nvSpPr>
              <p:cNvPr id="62614" name="Freeform 150"/>
              <p:cNvSpPr>
                <a:spLocks/>
              </p:cNvSpPr>
              <p:nvPr userDrawn="1"/>
            </p:nvSpPr>
            <p:spPr bwMode="ltGray">
              <a:xfrm rot="-2857037">
                <a:off x="619" y="3550"/>
                <a:ext cx="68" cy="69"/>
              </a:xfrm>
              <a:custGeom>
                <a:avLst/>
                <a:gdLst/>
                <a:ahLst/>
                <a:cxnLst>
                  <a:cxn ang="0">
                    <a:pos x="0" y="102"/>
                  </a:cxn>
                  <a:cxn ang="0">
                    <a:pos x="59" y="154"/>
                  </a:cxn>
                  <a:cxn ang="0">
                    <a:pos x="117" y="120"/>
                  </a:cxn>
                  <a:cxn ang="0">
                    <a:pos x="62" y="55"/>
                  </a:cxn>
                  <a:cxn ang="0">
                    <a:pos x="104" y="34"/>
                  </a:cxn>
                  <a:cxn ang="0">
                    <a:pos x="117" y="53"/>
                  </a:cxn>
                  <a:cxn ang="0">
                    <a:pos x="141" y="47"/>
                  </a:cxn>
                  <a:cxn ang="0">
                    <a:pos x="97" y="2"/>
                  </a:cxn>
                  <a:cxn ang="0">
                    <a:pos x="36" y="33"/>
                  </a:cxn>
                  <a:cxn ang="0">
                    <a:pos x="90" y="107"/>
                  </a:cxn>
                  <a:cxn ang="0">
                    <a:pos x="28" y="101"/>
                  </a:cxn>
                  <a:cxn ang="0">
                    <a:pos x="0" y="102"/>
                  </a:cxn>
                </a:cxnLst>
                <a:rect l="0" t="0" r="r" b="b"/>
                <a:pathLst>
                  <a:path w="144" h="154">
                    <a:moveTo>
                      <a:pt x="0" y="102"/>
                    </a:moveTo>
                    <a:cubicBezTo>
                      <a:pt x="6" y="140"/>
                      <a:pt x="25" y="154"/>
                      <a:pt x="59" y="154"/>
                    </a:cubicBezTo>
                    <a:cubicBezTo>
                      <a:pt x="111" y="152"/>
                      <a:pt x="106" y="130"/>
                      <a:pt x="117" y="120"/>
                    </a:cubicBezTo>
                    <a:cubicBezTo>
                      <a:pt x="113" y="47"/>
                      <a:pt x="84" y="84"/>
                      <a:pt x="62" y="55"/>
                    </a:cubicBezTo>
                    <a:cubicBezTo>
                      <a:pt x="59" y="42"/>
                      <a:pt x="78" y="11"/>
                      <a:pt x="104" y="34"/>
                    </a:cubicBezTo>
                    <a:cubicBezTo>
                      <a:pt x="108" y="41"/>
                      <a:pt x="111" y="51"/>
                      <a:pt x="117" y="53"/>
                    </a:cubicBezTo>
                    <a:cubicBezTo>
                      <a:pt x="123" y="55"/>
                      <a:pt x="144" y="55"/>
                      <a:pt x="141" y="47"/>
                    </a:cubicBezTo>
                    <a:cubicBezTo>
                      <a:pt x="138" y="39"/>
                      <a:pt x="126" y="5"/>
                      <a:pt x="97" y="2"/>
                    </a:cubicBezTo>
                    <a:cubicBezTo>
                      <a:pt x="77" y="0"/>
                      <a:pt x="48" y="0"/>
                      <a:pt x="36" y="33"/>
                    </a:cubicBezTo>
                    <a:cubicBezTo>
                      <a:pt x="15" y="89"/>
                      <a:pt x="83" y="79"/>
                      <a:pt x="90" y="107"/>
                    </a:cubicBezTo>
                    <a:cubicBezTo>
                      <a:pt x="96" y="130"/>
                      <a:pt x="34" y="147"/>
                      <a:pt x="28" y="101"/>
                    </a:cubicBezTo>
                    <a:cubicBezTo>
                      <a:pt x="12" y="104"/>
                      <a:pt x="15" y="98"/>
                      <a:pt x="0" y="102"/>
                    </a:cubicBezTo>
                    <a:close/>
                  </a:path>
                </a:pathLst>
              </a:custGeom>
              <a:solidFill>
                <a:schemeClr val="bg2"/>
              </a:solidFill>
              <a:ln w="9525">
                <a:noFill/>
                <a:round/>
                <a:headEnd/>
                <a:tailEnd/>
              </a:ln>
              <a:effectLst/>
            </p:spPr>
            <p:txBody>
              <a:bodyPr/>
              <a:lstStyle/>
              <a:p>
                <a:pPr fontAlgn="auto">
                  <a:spcBef>
                    <a:spcPts val="0"/>
                  </a:spcBef>
                  <a:spcAft>
                    <a:spcPts val="0"/>
                  </a:spcAft>
                  <a:defRPr/>
                </a:pPr>
                <a:endParaRPr lang="ru-RU">
                  <a:latin typeface="+mn-lt"/>
                  <a:cs typeface="+mn-cs"/>
                </a:endParaRPr>
              </a:p>
            </p:txBody>
          </p:sp>
          <p:sp>
            <p:nvSpPr>
              <p:cNvPr id="62615" name="Freeform 151"/>
              <p:cNvSpPr>
                <a:spLocks/>
              </p:cNvSpPr>
              <p:nvPr userDrawn="1"/>
            </p:nvSpPr>
            <p:spPr bwMode="ltGray">
              <a:xfrm>
                <a:off x="235" y="2503"/>
                <a:ext cx="348" cy="1272"/>
              </a:xfrm>
              <a:custGeom>
                <a:avLst/>
                <a:gdLst/>
                <a:ahLst/>
                <a:cxnLst>
                  <a:cxn ang="0">
                    <a:pos x="0" y="0"/>
                  </a:cxn>
                  <a:cxn ang="0">
                    <a:pos x="287" y="582"/>
                  </a:cxn>
                  <a:cxn ang="0">
                    <a:pos x="348" y="1272"/>
                  </a:cxn>
                  <a:cxn ang="0">
                    <a:pos x="54" y="676"/>
                  </a:cxn>
                  <a:cxn ang="0">
                    <a:pos x="0" y="0"/>
                  </a:cxn>
                </a:cxnLst>
                <a:rect l="0" t="0" r="r" b="b"/>
                <a:pathLst>
                  <a:path w="348" h="1272">
                    <a:moveTo>
                      <a:pt x="0" y="0"/>
                    </a:moveTo>
                    <a:lnTo>
                      <a:pt x="287" y="582"/>
                    </a:lnTo>
                    <a:lnTo>
                      <a:pt x="348" y="1272"/>
                    </a:lnTo>
                    <a:lnTo>
                      <a:pt x="54" y="676"/>
                    </a:lnTo>
                    <a:lnTo>
                      <a:pt x="0" y="0"/>
                    </a:lnTo>
                    <a:close/>
                  </a:path>
                </a:pathLst>
              </a:custGeom>
              <a:gradFill rotWithShape="0">
                <a:gsLst>
                  <a:gs pos="0">
                    <a:schemeClr val="bg2"/>
                  </a:gs>
                  <a:gs pos="100000">
                    <a:schemeClr val="bg2">
                      <a:gamma/>
                      <a:shade val="96863"/>
                      <a:invGamma/>
                    </a:schemeClr>
                  </a:gs>
                </a:gsLst>
                <a:lin ang="18900000" scaled="1"/>
              </a:gradFill>
              <a:ln w="9525" cap="flat" cmpd="sng">
                <a:noFill/>
                <a:prstDash val="solid"/>
                <a:round/>
                <a:headEnd type="none" w="med" len="med"/>
                <a:tailEnd type="none" w="med" len="med"/>
              </a:ln>
              <a:effectLst/>
            </p:spPr>
            <p:txBody>
              <a:bodyPr/>
              <a:lstStyle/>
              <a:p>
                <a:pPr fontAlgn="auto">
                  <a:spcBef>
                    <a:spcPts val="0"/>
                  </a:spcBef>
                  <a:spcAft>
                    <a:spcPts val="0"/>
                  </a:spcAft>
                  <a:defRPr/>
                </a:pPr>
                <a:endParaRPr lang="ru-RU">
                  <a:latin typeface="+mn-lt"/>
                  <a:cs typeface="+mn-cs"/>
                </a:endParaRPr>
              </a:p>
            </p:txBody>
          </p:sp>
          <p:sp>
            <p:nvSpPr>
              <p:cNvPr id="62616" name="Oval 152"/>
              <p:cNvSpPr>
                <a:spLocks noChangeArrowheads="1"/>
              </p:cNvSpPr>
              <p:nvPr userDrawn="1"/>
            </p:nvSpPr>
            <p:spPr bwMode="ltGray">
              <a:xfrm rot="-1684349">
                <a:off x="296" y="3047"/>
                <a:ext cx="221" cy="174"/>
              </a:xfrm>
              <a:prstGeom prst="ellipse">
                <a:avLst/>
              </a:prstGeom>
              <a:gradFill rotWithShape="0">
                <a:gsLst>
                  <a:gs pos="0">
                    <a:schemeClr val="bg2">
                      <a:gamma/>
                      <a:shade val="90980"/>
                      <a:invGamma/>
                    </a:schemeClr>
                  </a:gs>
                  <a:gs pos="50000">
                    <a:schemeClr val="bg2"/>
                  </a:gs>
                  <a:gs pos="100000">
                    <a:schemeClr val="bg2">
                      <a:gamma/>
                      <a:shade val="90980"/>
                      <a:invGamma/>
                    </a:schemeClr>
                  </a:gs>
                </a:gsLst>
                <a:lin ang="18900000" scaled="1"/>
              </a:gradFill>
              <a:ln w="9525">
                <a:noFill/>
                <a:round/>
                <a:headEnd/>
                <a:tailEnd/>
              </a:ln>
              <a:effectLst/>
            </p:spPr>
            <p:txBody>
              <a:bodyPr/>
              <a:lstStyle/>
              <a:p>
                <a:pPr fontAlgn="auto">
                  <a:spcBef>
                    <a:spcPts val="0"/>
                  </a:spcBef>
                  <a:spcAft>
                    <a:spcPts val="0"/>
                  </a:spcAft>
                  <a:defRPr/>
                </a:pPr>
                <a:endParaRPr lang="ru-RU">
                  <a:latin typeface="+mn-lt"/>
                  <a:cs typeface="+mn-cs"/>
                </a:endParaRPr>
              </a:p>
            </p:txBody>
          </p:sp>
        </p:grpSp>
      </p:grpSp>
      <p:sp>
        <p:nvSpPr>
          <p:cNvPr id="62617" name="Rectangle 153"/>
          <p:cNvSpPr>
            <a:spLocks noGrp="1" noRot="1" noChangeArrowheads="1"/>
          </p:cNvSpPr>
          <p:nvPr>
            <p:ph type="title"/>
          </p:nvPr>
        </p:nvSpPr>
        <p:spPr bwMode="auto">
          <a:xfrm>
            <a:off x="301625" y="228600"/>
            <a:ext cx="854075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62618" name="Rectangle 154"/>
          <p:cNvSpPr>
            <a:spLocks noGrp="1" noChangeArrowheads="1"/>
          </p:cNvSpPr>
          <p:nvPr>
            <p:ph type="dt" sz="half" idx="2"/>
          </p:nvPr>
        </p:nvSpPr>
        <p:spPr bwMode="auto">
          <a:xfrm>
            <a:off x="301625" y="6245225"/>
            <a:ext cx="2289175"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fontAlgn="auto">
              <a:spcBef>
                <a:spcPts val="0"/>
              </a:spcBef>
              <a:spcAft>
                <a:spcPts val="0"/>
              </a:spcAft>
              <a:defRPr sz="1000">
                <a:latin typeface="Arial" charset="0"/>
                <a:cs typeface="+mn-cs"/>
              </a:defRPr>
            </a:lvl1pPr>
          </a:lstStyle>
          <a:p>
            <a:pPr>
              <a:defRPr/>
            </a:pPr>
            <a:endParaRPr lang="ru-RU"/>
          </a:p>
        </p:txBody>
      </p:sp>
      <p:sp>
        <p:nvSpPr>
          <p:cNvPr id="62619" name="Rectangle 15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fontAlgn="auto">
              <a:spcBef>
                <a:spcPts val="0"/>
              </a:spcBef>
              <a:spcAft>
                <a:spcPts val="0"/>
              </a:spcAft>
              <a:defRPr sz="1000">
                <a:latin typeface="Arial" charset="0"/>
                <a:cs typeface="+mn-cs"/>
              </a:defRPr>
            </a:lvl1pPr>
          </a:lstStyle>
          <a:p>
            <a:pPr>
              <a:defRPr/>
            </a:pPr>
            <a:endParaRPr lang="ru-RU"/>
          </a:p>
        </p:txBody>
      </p:sp>
      <p:sp>
        <p:nvSpPr>
          <p:cNvPr id="62620" name="Rectangle 156"/>
          <p:cNvSpPr>
            <a:spLocks noGrp="1" noChangeArrowheads="1"/>
          </p:cNvSpPr>
          <p:nvPr>
            <p:ph type="sldNum" sz="quarter" idx="4"/>
          </p:nvPr>
        </p:nvSpPr>
        <p:spPr bwMode="auto">
          <a:xfrm>
            <a:off x="6553200" y="6245225"/>
            <a:ext cx="2289175"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fontAlgn="auto">
              <a:spcBef>
                <a:spcPts val="0"/>
              </a:spcBef>
              <a:spcAft>
                <a:spcPts val="0"/>
              </a:spcAft>
              <a:defRPr sz="1000">
                <a:latin typeface="Arial" charset="0"/>
                <a:cs typeface="+mn-cs"/>
              </a:defRPr>
            </a:lvl1pPr>
          </a:lstStyle>
          <a:p>
            <a:pPr>
              <a:defRPr/>
            </a:pPr>
            <a:fld id="{EA994431-5BE6-415F-AA34-43EAC6D2FE69}" type="slidenum">
              <a:rPr lang="ru-RU"/>
              <a:pPr>
                <a:defRPr/>
              </a:pPr>
              <a:t>‹#›</a:t>
            </a:fld>
            <a:endParaRPr lang="ru-RU"/>
          </a:p>
        </p:txBody>
      </p:sp>
      <p:sp>
        <p:nvSpPr>
          <p:cNvPr id="62621" name="Rectangle 157"/>
          <p:cNvSpPr>
            <a:spLocks noGrp="1" noRot="1" noChangeArrowheads="1"/>
          </p:cNvSpPr>
          <p:nvPr>
            <p:ph type="body" idx="1"/>
          </p:nvPr>
        </p:nvSpPr>
        <p:spPr bwMode="auto">
          <a:xfrm>
            <a:off x="301625" y="1600200"/>
            <a:ext cx="8540750" cy="44989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Tree>
  </p:cSld>
  <p:clrMap bg1="dk2" tx1="lt1" bg2="dk1" tx2="lt2" accent1="accent1" accent2="accent2" accent3="accent3" accent4="accent4" accent5="accent5" accent6="accent6" hlink="hlink" folHlink="folHlink"/>
  <p:sldLayoutIdLst>
    <p:sldLayoutId id="2147484358" r:id="rId1"/>
    <p:sldLayoutId id="2147484283" r:id="rId2"/>
    <p:sldLayoutId id="2147484282" r:id="rId3"/>
    <p:sldLayoutId id="2147484281" r:id="rId4"/>
    <p:sldLayoutId id="2147484280" r:id="rId5"/>
    <p:sldLayoutId id="2147484279" r:id="rId6"/>
    <p:sldLayoutId id="2147484278" r:id="rId7"/>
    <p:sldLayoutId id="2147484277" r:id="rId8"/>
    <p:sldLayoutId id="2147484276" r:id="rId9"/>
    <p:sldLayoutId id="2147484275" r:id="rId10"/>
    <p:sldLayoutId id="2147484274" r:id="rId11"/>
    <p:sldLayoutId id="2147484273" r:id="rId12"/>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62617"/>
                                        </p:tgtEl>
                                        <p:attrNameLst>
                                          <p:attrName>style.visibility</p:attrName>
                                        </p:attrNameLst>
                                      </p:cBhvr>
                                      <p:to>
                                        <p:strVal val="visible"/>
                                      </p:to>
                                    </p:set>
                                    <p:animEffect transition="in" filter="fade">
                                      <p:cBhvr>
                                        <p:cTn id="7" dur="1000"/>
                                        <p:tgtEl>
                                          <p:spTgt spid="62617"/>
                                        </p:tgtEl>
                                      </p:cBhvr>
                                    </p:animEffect>
                                    <p:anim calcmode="lin" valueType="num">
                                      <p:cBhvr>
                                        <p:cTn id="8" dur="1000" fill="hold"/>
                                        <p:tgtEl>
                                          <p:spTgt spid="62617"/>
                                        </p:tgtEl>
                                        <p:attrNameLst>
                                          <p:attrName>ppt_x</p:attrName>
                                        </p:attrNameLst>
                                      </p:cBhvr>
                                      <p:tavLst>
                                        <p:tav tm="0">
                                          <p:val>
                                            <p:strVal val="#ppt_x"/>
                                          </p:val>
                                        </p:tav>
                                        <p:tav tm="100000">
                                          <p:val>
                                            <p:strVal val="#ppt_x"/>
                                          </p:val>
                                        </p:tav>
                                      </p:tavLst>
                                    </p:anim>
                                    <p:anim calcmode="lin" valueType="num">
                                      <p:cBhvr>
                                        <p:cTn id="9" dur="1000" fill="hold"/>
                                        <p:tgtEl>
                                          <p:spTgt spid="6261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1" fill="hold" grpId="0" nodeType="clickEffect">
                                  <p:stCondLst>
                                    <p:cond delay="0"/>
                                  </p:stCondLst>
                                  <p:childTnLst>
                                    <p:set>
                                      <p:cBhvr>
                                        <p:cTn id="13" dur="1" fill="hold">
                                          <p:stCondLst>
                                            <p:cond delay="0"/>
                                          </p:stCondLst>
                                        </p:cTn>
                                        <p:tgtEl>
                                          <p:spTgt spid="62621">
                                            <p:txEl>
                                              <p:pRg st="0" end="0"/>
                                            </p:txEl>
                                          </p:spTgt>
                                        </p:tgtEl>
                                        <p:attrNameLst>
                                          <p:attrName>style.visibility</p:attrName>
                                        </p:attrNameLst>
                                      </p:cBhvr>
                                      <p:to>
                                        <p:strVal val="visible"/>
                                      </p:to>
                                    </p:set>
                                    <p:anim calcmode="lin" valueType="num">
                                      <p:cBhvr additive="base">
                                        <p:cTn id="14" dur="1000" fill="hold">
                                          <p:stCondLst>
                                            <p:cond delay="0"/>
                                          </p:stCondLst>
                                        </p:cTn>
                                        <p:tgtEl>
                                          <p:spTgt spid="62621">
                                            <p:txEl>
                                              <p:pRg st="0" end="0"/>
                                            </p:txEl>
                                          </p:spTgt>
                                        </p:tgtEl>
                                        <p:attrNameLst>
                                          <p:attrName>ppt_x</p:attrName>
                                        </p:attrNameLst>
                                      </p:cBhvr>
                                      <p:tavLst>
                                        <p:tav tm="0">
                                          <p:val>
                                            <p:strVal val="#ppt_x"/>
                                          </p:val>
                                        </p:tav>
                                        <p:tav tm="100000">
                                          <p:val>
                                            <p:strVal val="#ppt_x"/>
                                          </p:val>
                                        </p:tav>
                                      </p:tavLst>
                                    </p:anim>
                                    <p:anim calcmode="lin" valueType="num">
                                      <p:cBhvr additive="base">
                                        <p:cTn id="15" dur="1000" fill="hold">
                                          <p:stCondLst>
                                            <p:cond delay="0"/>
                                          </p:stCondLst>
                                        </p:cTn>
                                        <p:tgtEl>
                                          <p:spTgt spid="62621">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1" fill="hold" grpId="0" nodeType="clickEffect">
                                  <p:stCondLst>
                                    <p:cond delay="0"/>
                                  </p:stCondLst>
                                  <p:childTnLst>
                                    <p:set>
                                      <p:cBhvr>
                                        <p:cTn id="19" dur="1" fill="hold">
                                          <p:stCondLst>
                                            <p:cond delay="0"/>
                                          </p:stCondLst>
                                        </p:cTn>
                                        <p:tgtEl>
                                          <p:spTgt spid="62621">
                                            <p:txEl>
                                              <p:pRg st="1" end="1"/>
                                            </p:txEl>
                                          </p:spTgt>
                                        </p:tgtEl>
                                        <p:attrNameLst>
                                          <p:attrName>style.visibility</p:attrName>
                                        </p:attrNameLst>
                                      </p:cBhvr>
                                      <p:to>
                                        <p:strVal val="visible"/>
                                      </p:to>
                                    </p:set>
                                    <p:anim calcmode="lin" valueType="num">
                                      <p:cBhvr additive="base">
                                        <p:cTn id="20" dur="1000" fill="hold">
                                          <p:stCondLst>
                                            <p:cond delay="0"/>
                                          </p:stCondLst>
                                        </p:cTn>
                                        <p:tgtEl>
                                          <p:spTgt spid="62621">
                                            <p:txEl>
                                              <p:pRg st="1" end="1"/>
                                            </p:txEl>
                                          </p:spTgt>
                                        </p:tgtEl>
                                        <p:attrNameLst>
                                          <p:attrName>ppt_x</p:attrName>
                                        </p:attrNameLst>
                                      </p:cBhvr>
                                      <p:tavLst>
                                        <p:tav tm="0">
                                          <p:val>
                                            <p:strVal val="#ppt_x"/>
                                          </p:val>
                                        </p:tav>
                                        <p:tav tm="100000">
                                          <p:val>
                                            <p:strVal val="#ppt_x"/>
                                          </p:val>
                                        </p:tav>
                                      </p:tavLst>
                                    </p:anim>
                                    <p:anim calcmode="lin" valueType="num">
                                      <p:cBhvr additive="base">
                                        <p:cTn id="21" dur="1000" fill="hold">
                                          <p:stCondLst>
                                            <p:cond delay="0"/>
                                          </p:stCondLst>
                                        </p:cTn>
                                        <p:tgtEl>
                                          <p:spTgt spid="62621">
                                            <p:txEl>
                                              <p:pRg st="1" end="1"/>
                                            </p:txEl>
                                          </p:spTgt>
                                        </p:tgtEl>
                                        <p:attrNameLst>
                                          <p:attrName>ppt_y</p:attrName>
                                        </p:attrNameLst>
                                      </p:cBhvr>
                                      <p:tavLst>
                                        <p:tav tm="0">
                                          <p:val>
                                            <p:strVal val="0-#ppt_h/2"/>
                                          </p:val>
                                        </p:tav>
                                        <p:tav tm="100000">
                                          <p:val>
                                            <p:strVal val="#ppt_y"/>
                                          </p:val>
                                        </p:tav>
                                      </p:tavLst>
                                    </p:anim>
                                  </p:childTnLst>
                                </p:cTn>
                              </p:par>
                              <p:par>
                                <p:cTn id="22" presetID="2" presetClass="entr" presetSubtype="1" fill="hold" grpId="0" nodeType="withEffect">
                                  <p:stCondLst>
                                    <p:cond delay="0"/>
                                  </p:stCondLst>
                                  <p:childTnLst>
                                    <p:set>
                                      <p:cBhvr>
                                        <p:cTn id="23" dur="1" fill="hold">
                                          <p:stCondLst>
                                            <p:cond delay="0"/>
                                          </p:stCondLst>
                                        </p:cTn>
                                        <p:tgtEl>
                                          <p:spTgt spid="62621">
                                            <p:txEl>
                                              <p:pRg st="2" end="2"/>
                                            </p:txEl>
                                          </p:spTgt>
                                        </p:tgtEl>
                                        <p:attrNameLst>
                                          <p:attrName>style.visibility</p:attrName>
                                        </p:attrNameLst>
                                      </p:cBhvr>
                                      <p:to>
                                        <p:strVal val="visible"/>
                                      </p:to>
                                    </p:set>
                                    <p:anim calcmode="lin" valueType="num">
                                      <p:cBhvr additive="base">
                                        <p:cTn id="24" dur="1000" fill="hold">
                                          <p:stCondLst>
                                            <p:cond delay="0"/>
                                          </p:stCondLst>
                                        </p:cTn>
                                        <p:tgtEl>
                                          <p:spTgt spid="62621">
                                            <p:txEl>
                                              <p:pRg st="2" end="2"/>
                                            </p:txEl>
                                          </p:spTgt>
                                        </p:tgtEl>
                                        <p:attrNameLst>
                                          <p:attrName>ppt_x</p:attrName>
                                        </p:attrNameLst>
                                      </p:cBhvr>
                                      <p:tavLst>
                                        <p:tav tm="0">
                                          <p:val>
                                            <p:strVal val="#ppt_x"/>
                                          </p:val>
                                        </p:tav>
                                        <p:tav tm="100000">
                                          <p:val>
                                            <p:strVal val="#ppt_x"/>
                                          </p:val>
                                        </p:tav>
                                      </p:tavLst>
                                    </p:anim>
                                    <p:anim calcmode="lin" valueType="num">
                                      <p:cBhvr additive="base">
                                        <p:cTn id="25" dur="1000" fill="hold">
                                          <p:stCondLst>
                                            <p:cond delay="0"/>
                                          </p:stCondLst>
                                        </p:cTn>
                                        <p:tgtEl>
                                          <p:spTgt spid="62621">
                                            <p:txEl>
                                              <p:pRg st="2" end="2"/>
                                            </p:txEl>
                                          </p:spTgt>
                                        </p:tgtEl>
                                        <p:attrNameLst>
                                          <p:attrName>ppt_y</p:attrName>
                                        </p:attrNameLst>
                                      </p:cBhvr>
                                      <p:tavLst>
                                        <p:tav tm="0">
                                          <p:val>
                                            <p:strVal val="0-#ppt_h/2"/>
                                          </p:val>
                                        </p:tav>
                                        <p:tav tm="100000">
                                          <p:val>
                                            <p:strVal val="#ppt_y"/>
                                          </p:val>
                                        </p:tav>
                                      </p:tavLst>
                                    </p:anim>
                                  </p:childTnLst>
                                </p:cTn>
                              </p:par>
                              <p:par>
                                <p:cTn id="26" presetID="2" presetClass="entr" presetSubtype="1" fill="hold" grpId="0" nodeType="withEffect">
                                  <p:stCondLst>
                                    <p:cond delay="0"/>
                                  </p:stCondLst>
                                  <p:childTnLst>
                                    <p:set>
                                      <p:cBhvr>
                                        <p:cTn id="27" dur="1" fill="hold">
                                          <p:stCondLst>
                                            <p:cond delay="0"/>
                                          </p:stCondLst>
                                        </p:cTn>
                                        <p:tgtEl>
                                          <p:spTgt spid="62621">
                                            <p:txEl>
                                              <p:pRg st="3" end="3"/>
                                            </p:txEl>
                                          </p:spTgt>
                                        </p:tgtEl>
                                        <p:attrNameLst>
                                          <p:attrName>style.visibility</p:attrName>
                                        </p:attrNameLst>
                                      </p:cBhvr>
                                      <p:to>
                                        <p:strVal val="visible"/>
                                      </p:to>
                                    </p:set>
                                    <p:anim calcmode="lin" valueType="num">
                                      <p:cBhvr additive="base">
                                        <p:cTn id="28" dur="1000" fill="hold">
                                          <p:stCondLst>
                                            <p:cond delay="0"/>
                                          </p:stCondLst>
                                        </p:cTn>
                                        <p:tgtEl>
                                          <p:spTgt spid="62621">
                                            <p:txEl>
                                              <p:pRg st="3" end="3"/>
                                            </p:txEl>
                                          </p:spTgt>
                                        </p:tgtEl>
                                        <p:attrNameLst>
                                          <p:attrName>ppt_x</p:attrName>
                                        </p:attrNameLst>
                                      </p:cBhvr>
                                      <p:tavLst>
                                        <p:tav tm="0">
                                          <p:val>
                                            <p:strVal val="#ppt_x"/>
                                          </p:val>
                                        </p:tav>
                                        <p:tav tm="100000">
                                          <p:val>
                                            <p:strVal val="#ppt_x"/>
                                          </p:val>
                                        </p:tav>
                                      </p:tavLst>
                                    </p:anim>
                                    <p:anim calcmode="lin" valueType="num">
                                      <p:cBhvr additive="base">
                                        <p:cTn id="29" dur="1000" fill="hold">
                                          <p:stCondLst>
                                            <p:cond delay="0"/>
                                          </p:stCondLst>
                                        </p:cTn>
                                        <p:tgtEl>
                                          <p:spTgt spid="62621">
                                            <p:txEl>
                                              <p:pRg st="3" end="3"/>
                                            </p:txEl>
                                          </p:spTgt>
                                        </p:tgtEl>
                                        <p:attrNameLst>
                                          <p:attrName>ppt_y</p:attrName>
                                        </p:attrNameLst>
                                      </p:cBhvr>
                                      <p:tavLst>
                                        <p:tav tm="0">
                                          <p:val>
                                            <p:strVal val="0-#ppt_h/2"/>
                                          </p:val>
                                        </p:tav>
                                        <p:tav tm="100000">
                                          <p:val>
                                            <p:strVal val="#ppt_y"/>
                                          </p:val>
                                        </p:tav>
                                      </p:tavLst>
                                    </p:anim>
                                  </p:childTnLst>
                                </p:cTn>
                              </p:par>
                              <p:par>
                                <p:cTn id="30" presetID="2" presetClass="entr" presetSubtype="1" fill="hold" grpId="0" nodeType="withEffect">
                                  <p:stCondLst>
                                    <p:cond delay="0"/>
                                  </p:stCondLst>
                                  <p:childTnLst>
                                    <p:set>
                                      <p:cBhvr>
                                        <p:cTn id="31" dur="1" fill="hold">
                                          <p:stCondLst>
                                            <p:cond delay="0"/>
                                          </p:stCondLst>
                                        </p:cTn>
                                        <p:tgtEl>
                                          <p:spTgt spid="62621">
                                            <p:txEl>
                                              <p:pRg st="4" end="4"/>
                                            </p:txEl>
                                          </p:spTgt>
                                        </p:tgtEl>
                                        <p:attrNameLst>
                                          <p:attrName>style.visibility</p:attrName>
                                        </p:attrNameLst>
                                      </p:cBhvr>
                                      <p:to>
                                        <p:strVal val="visible"/>
                                      </p:to>
                                    </p:set>
                                    <p:anim calcmode="lin" valueType="num">
                                      <p:cBhvr additive="base">
                                        <p:cTn id="32" dur="1000" fill="hold">
                                          <p:stCondLst>
                                            <p:cond delay="0"/>
                                          </p:stCondLst>
                                        </p:cTn>
                                        <p:tgtEl>
                                          <p:spTgt spid="62621">
                                            <p:txEl>
                                              <p:pRg st="4" end="4"/>
                                            </p:txEl>
                                          </p:spTgt>
                                        </p:tgtEl>
                                        <p:attrNameLst>
                                          <p:attrName>ppt_x</p:attrName>
                                        </p:attrNameLst>
                                      </p:cBhvr>
                                      <p:tavLst>
                                        <p:tav tm="0">
                                          <p:val>
                                            <p:strVal val="#ppt_x"/>
                                          </p:val>
                                        </p:tav>
                                        <p:tav tm="100000">
                                          <p:val>
                                            <p:strVal val="#ppt_x"/>
                                          </p:val>
                                        </p:tav>
                                      </p:tavLst>
                                    </p:anim>
                                    <p:anim calcmode="lin" valueType="num">
                                      <p:cBhvr additive="base">
                                        <p:cTn id="33" dur="1000" fill="hold">
                                          <p:stCondLst>
                                            <p:cond delay="0"/>
                                          </p:stCondLst>
                                        </p:cTn>
                                        <p:tgtEl>
                                          <p:spTgt spid="62621">
                                            <p:txEl>
                                              <p:pRg st="4" end="4"/>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617" grpId="0"/>
      <p:bldP spid="62621" grpId="0" build="p" rev="1">
        <p:tmplLst>
          <p:tmpl lvl="1">
            <p:tnLst>
              <p:par>
                <p:cTn presetID="2" presetClass="entr" presetSubtype="1" fill="hold" nodeType="clickEffect">
                  <p:stCondLst>
                    <p:cond delay="0"/>
                  </p:stCondLst>
                  <p:childTnLst>
                    <p:set>
                      <p:cBhvr>
                        <p:cTn dur="1" fill="hold">
                          <p:stCondLst>
                            <p:cond delay="0"/>
                          </p:stCondLst>
                        </p:cTn>
                        <p:tgtEl>
                          <p:spTgt spid="62621"/>
                        </p:tgtEl>
                        <p:attrNameLst>
                          <p:attrName>style.visibility</p:attrName>
                        </p:attrNameLst>
                      </p:cBhvr>
                      <p:to>
                        <p:strVal val="visible"/>
                      </p:to>
                    </p:set>
                    <p:anim calcmode="lin" valueType="num">
                      <p:cBhvr additive="base">
                        <p:cTn dur="1000" fill="hold">
                          <p:stCondLst>
                            <p:cond delay="0"/>
                          </p:stCondLst>
                        </p:cTn>
                        <p:tgtEl>
                          <p:spTgt spid="62621"/>
                        </p:tgtEl>
                        <p:attrNameLst>
                          <p:attrName>ppt_x</p:attrName>
                        </p:attrNameLst>
                      </p:cBhvr>
                      <p:tavLst>
                        <p:tav tm="0">
                          <p:val>
                            <p:strVal val="#ppt_x"/>
                          </p:val>
                        </p:tav>
                        <p:tav tm="100000">
                          <p:val>
                            <p:strVal val="#ppt_x"/>
                          </p:val>
                        </p:tav>
                      </p:tavLst>
                    </p:anim>
                    <p:anim calcmode="lin" valueType="num">
                      <p:cBhvr additive="base">
                        <p:cTn dur="1000" fill="hold">
                          <p:stCondLst>
                            <p:cond delay="0"/>
                          </p:stCondLst>
                        </p:cTn>
                        <p:tgtEl>
                          <p:spTgt spid="62621"/>
                        </p:tgtEl>
                        <p:attrNameLst>
                          <p:attrName>ppt_y</p:attrName>
                        </p:attrNameLst>
                      </p:cBhvr>
                      <p:tavLst>
                        <p:tav tm="0">
                          <p:val>
                            <p:strVal val="0-#ppt_h/2"/>
                          </p:val>
                        </p:tav>
                        <p:tav tm="100000">
                          <p:val>
                            <p:strVal val="#ppt_y"/>
                          </p:val>
                        </p:tav>
                      </p:tavLst>
                    </p:anim>
                  </p:childTnLst>
                </p:cTn>
              </p:par>
            </p:tnLst>
          </p:tmpl>
          <p:tmpl lvl="2">
            <p:tnLst>
              <p:par>
                <p:cTn presetID="2" presetClass="entr" presetSubtype="1" fill="hold" nodeType="clickEffect">
                  <p:stCondLst>
                    <p:cond delay="0"/>
                  </p:stCondLst>
                  <p:childTnLst>
                    <p:set>
                      <p:cBhvr>
                        <p:cTn dur="1" fill="hold">
                          <p:stCondLst>
                            <p:cond delay="0"/>
                          </p:stCondLst>
                        </p:cTn>
                        <p:tgtEl>
                          <p:spTgt spid="62621"/>
                        </p:tgtEl>
                        <p:attrNameLst>
                          <p:attrName>style.visibility</p:attrName>
                        </p:attrNameLst>
                      </p:cBhvr>
                      <p:to>
                        <p:strVal val="visible"/>
                      </p:to>
                    </p:set>
                    <p:anim calcmode="lin" valueType="num">
                      <p:cBhvr additive="base">
                        <p:cTn dur="1000" fill="hold">
                          <p:stCondLst>
                            <p:cond delay="0"/>
                          </p:stCondLst>
                        </p:cTn>
                        <p:tgtEl>
                          <p:spTgt spid="62621"/>
                        </p:tgtEl>
                        <p:attrNameLst>
                          <p:attrName>ppt_x</p:attrName>
                        </p:attrNameLst>
                      </p:cBhvr>
                      <p:tavLst>
                        <p:tav tm="0">
                          <p:val>
                            <p:strVal val="#ppt_x"/>
                          </p:val>
                        </p:tav>
                        <p:tav tm="100000">
                          <p:val>
                            <p:strVal val="#ppt_x"/>
                          </p:val>
                        </p:tav>
                      </p:tavLst>
                    </p:anim>
                    <p:anim calcmode="lin" valueType="num">
                      <p:cBhvr additive="base">
                        <p:cTn dur="1000" fill="hold">
                          <p:stCondLst>
                            <p:cond delay="0"/>
                          </p:stCondLst>
                        </p:cTn>
                        <p:tgtEl>
                          <p:spTgt spid="62621"/>
                        </p:tgtEl>
                        <p:attrNameLst>
                          <p:attrName>ppt_y</p:attrName>
                        </p:attrNameLst>
                      </p:cBhvr>
                      <p:tavLst>
                        <p:tav tm="0">
                          <p:val>
                            <p:strVal val="0-#ppt_h/2"/>
                          </p:val>
                        </p:tav>
                        <p:tav tm="100000">
                          <p:val>
                            <p:strVal val="#ppt_y"/>
                          </p:val>
                        </p:tav>
                      </p:tavLst>
                    </p:anim>
                  </p:childTnLst>
                </p:cTn>
              </p:par>
            </p:tnLst>
          </p:tmpl>
          <p:tmpl lvl="3">
            <p:tnLst>
              <p:par>
                <p:cTn presetID="2" presetClass="entr" presetSubtype="1" fill="hold" nodeType="withEffect">
                  <p:stCondLst>
                    <p:cond delay="0"/>
                  </p:stCondLst>
                  <p:childTnLst>
                    <p:set>
                      <p:cBhvr>
                        <p:cTn dur="1" fill="hold">
                          <p:stCondLst>
                            <p:cond delay="0"/>
                          </p:stCondLst>
                        </p:cTn>
                        <p:tgtEl>
                          <p:spTgt spid="62621"/>
                        </p:tgtEl>
                        <p:attrNameLst>
                          <p:attrName>style.visibility</p:attrName>
                        </p:attrNameLst>
                      </p:cBhvr>
                      <p:to>
                        <p:strVal val="visible"/>
                      </p:to>
                    </p:set>
                    <p:anim calcmode="lin" valueType="num">
                      <p:cBhvr additive="base">
                        <p:cTn dur="1000" fill="hold">
                          <p:stCondLst>
                            <p:cond delay="0"/>
                          </p:stCondLst>
                        </p:cTn>
                        <p:tgtEl>
                          <p:spTgt spid="62621"/>
                        </p:tgtEl>
                        <p:attrNameLst>
                          <p:attrName>ppt_x</p:attrName>
                        </p:attrNameLst>
                      </p:cBhvr>
                      <p:tavLst>
                        <p:tav tm="0">
                          <p:val>
                            <p:strVal val="#ppt_x"/>
                          </p:val>
                        </p:tav>
                        <p:tav tm="100000">
                          <p:val>
                            <p:strVal val="#ppt_x"/>
                          </p:val>
                        </p:tav>
                      </p:tavLst>
                    </p:anim>
                    <p:anim calcmode="lin" valueType="num">
                      <p:cBhvr additive="base">
                        <p:cTn dur="1000" fill="hold">
                          <p:stCondLst>
                            <p:cond delay="0"/>
                          </p:stCondLst>
                        </p:cTn>
                        <p:tgtEl>
                          <p:spTgt spid="62621"/>
                        </p:tgtEl>
                        <p:attrNameLst>
                          <p:attrName>ppt_y</p:attrName>
                        </p:attrNameLst>
                      </p:cBhvr>
                      <p:tavLst>
                        <p:tav tm="0">
                          <p:val>
                            <p:strVal val="0-#ppt_h/2"/>
                          </p:val>
                        </p:tav>
                        <p:tav tm="100000">
                          <p:val>
                            <p:strVal val="#ppt_y"/>
                          </p:val>
                        </p:tav>
                      </p:tavLst>
                    </p:anim>
                  </p:childTnLst>
                </p:cTn>
              </p:par>
            </p:tnLst>
          </p:tmpl>
          <p:tmpl lvl="4">
            <p:tnLst>
              <p:par>
                <p:cTn presetID="2" presetClass="entr" presetSubtype="1" fill="hold" nodeType="withEffect">
                  <p:stCondLst>
                    <p:cond delay="0"/>
                  </p:stCondLst>
                  <p:childTnLst>
                    <p:set>
                      <p:cBhvr>
                        <p:cTn dur="1" fill="hold">
                          <p:stCondLst>
                            <p:cond delay="0"/>
                          </p:stCondLst>
                        </p:cTn>
                        <p:tgtEl>
                          <p:spTgt spid="62621"/>
                        </p:tgtEl>
                        <p:attrNameLst>
                          <p:attrName>style.visibility</p:attrName>
                        </p:attrNameLst>
                      </p:cBhvr>
                      <p:to>
                        <p:strVal val="visible"/>
                      </p:to>
                    </p:set>
                    <p:anim calcmode="lin" valueType="num">
                      <p:cBhvr additive="base">
                        <p:cTn dur="1000" fill="hold">
                          <p:stCondLst>
                            <p:cond delay="0"/>
                          </p:stCondLst>
                        </p:cTn>
                        <p:tgtEl>
                          <p:spTgt spid="62621"/>
                        </p:tgtEl>
                        <p:attrNameLst>
                          <p:attrName>ppt_x</p:attrName>
                        </p:attrNameLst>
                      </p:cBhvr>
                      <p:tavLst>
                        <p:tav tm="0">
                          <p:val>
                            <p:strVal val="#ppt_x"/>
                          </p:val>
                        </p:tav>
                        <p:tav tm="100000">
                          <p:val>
                            <p:strVal val="#ppt_x"/>
                          </p:val>
                        </p:tav>
                      </p:tavLst>
                    </p:anim>
                    <p:anim calcmode="lin" valueType="num">
                      <p:cBhvr additive="base">
                        <p:cTn dur="1000" fill="hold">
                          <p:stCondLst>
                            <p:cond delay="0"/>
                          </p:stCondLst>
                        </p:cTn>
                        <p:tgtEl>
                          <p:spTgt spid="62621"/>
                        </p:tgtEl>
                        <p:attrNameLst>
                          <p:attrName>ppt_y</p:attrName>
                        </p:attrNameLst>
                      </p:cBhvr>
                      <p:tavLst>
                        <p:tav tm="0">
                          <p:val>
                            <p:strVal val="0-#ppt_h/2"/>
                          </p:val>
                        </p:tav>
                        <p:tav tm="100000">
                          <p:val>
                            <p:strVal val="#ppt_y"/>
                          </p:val>
                        </p:tav>
                      </p:tavLst>
                    </p:anim>
                  </p:childTnLst>
                </p:cTn>
              </p:par>
            </p:tnLst>
          </p:tmpl>
          <p:tmpl lvl="5">
            <p:tnLst>
              <p:par>
                <p:cTn presetID="2" presetClass="entr" presetSubtype="1" fill="hold" nodeType="withEffect">
                  <p:stCondLst>
                    <p:cond delay="0"/>
                  </p:stCondLst>
                  <p:childTnLst>
                    <p:set>
                      <p:cBhvr>
                        <p:cTn dur="1" fill="hold">
                          <p:stCondLst>
                            <p:cond delay="0"/>
                          </p:stCondLst>
                        </p:cTn>
                        <p:tgtEl>
                          <p:spTgt spid="62621"/>
                        </p:tgtEl>
                        <p:attrNameLst>
                          <p:attrName>style.visibility</p:attrName>
                        </p:attrNameLst>
                      </p:cBhvr>
                      <p:to>
                        <p:strVal val="visible"/>
                      </p:to>
                    </p:set>
                    <p:anim calcmode="lin" valueType="num">
                      <p:cBhvr additive="base">
                        <p:cTn dur="1000" fill="hold">
                          <p:stCondLst>
                            <p:cond delay="0"/>
                          </p:stCondLst>
                        </p:cTn>
                        <p:tgtEl>
                          <p:spTgt spid="62621"/>
                        </p:tgtEl>
                        <p:attrNameLst>
                          <p:attrName>ppt_x</p:attrName>
                        </p:attrNameLst>
                      </p:cBhvr>
                      <p:tavLst>
                        <p:tav tm="0">
                          <p:val>
                            <p:strVal val="#ppt_x"/>
                          </p:val>
                        </p:tav>
                        <p:tav tm="100000">
                          <p:val>
                            <p:strVal val="#ppt_x"/>
                          </p:val>
                        </p:tav>
                      </p:tavLst>
                    </p:anim>
                    <p:anim calcmode="lin" valueType="num">
                      <p:cBhvr additive="base">
                        <p:cTn dur="1000" fill="hold">
                          <p:stCondLst>
                            <p:cond delay="0"/>
                          </p:stCondLst>
                        </p:cTn>
                        <p:tgtEl>
                          <p:spTgt spid="62621"/>
                        </p:tgtEl>
                        <p:attrNameLst>
                          <p:attrName>ppt_y</p:attrName>
                        </p:attrNameLst>
                      </p:cBhvr>
                      <p:tavLst>
                        <p:tav tm="0">
                          <p:val>
                            <p:strVal val="0-#ppt_h/2"/>
                          </p:val>
                        </p:tav>
                        <p:tav tm="100000">
                          <p:val>
                            <p:strVal val="#ppt_y"/>
                          </p:val>
                        </p:tav>
                      </p:tavLst>
                    </p:anim>
                  </p:childTnLst>
                </p:cTn>
              </p:par>
            </p:tnLst>
          </p:tmpl>
        </p:tmplLst>
      </p:bldP>
    </p:bldLst>
  </p:timing>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5pPr>
      <a:lvl6pPr marL="457200" algn="ctr" rtl="0" eaLnBrk="1" fontAlgn="base" hangingPunct="1">
        <a:spcBef>
          <a:spcPct val="0"/>
        </a:spcBef>
        <a:spcAft>
          <a:spcPct val="0"/>
        </a:spcAft>
        <a:defRPr sz="4400">
          <a:solidFill>
            <a:schemeClr val="tx2"/>
          </a:solidFill>
          <a:effectLst>
            <a:outerShdw blurRad="38100" dist="38100" dir="2700000" algn="tl">
              <a:srgbClr val="000000"/>
            </a:outerShdw>
          </a:effectLst>
          <a:latin typeface="Tahoma" pitchFamily="34" charset="0"/>
        </a:defRPr>
      </a:lvl6pPr>
      <a:lvl7pPr marL="914400" algn="ctr" rtl="0" eaLnBrk="1" fontAlgn="base" hangingPunct="1">
        <a:spcBef>
          <a:spcPct val="0"/>
        </a:spcBef>
        <a:spcAft>
          <a:spcPct val="0"/>
        </a:spcAft>
        <a:defRPr sz="4400">
          <a:solidFill>
            <a:schemeClr val="tx2"/>
          </a:solidFill>
          <a:effectLst>
            <a:outerShdw blurRad="38100" dist="38100" dir="2700000" algn="tl">
              <a:srgbClr val="000000"/>
            </a:outerShdw>
          </a:effectLst>
          <a:latin typeface="Tahoma" pitchFamily="34" charset="0"/>
        </a:defRPr>
      </a:lvl7pPr>
      <a:lvl8pPr marL="1371600" algn="ctr" rtl="0" eaLnBrk="1" fontAlgn="base" hangingPunct="1">
        <a:spcBef>
          <a:spcPct val="0"/>
        </a:spcBef>
        <a:spcAft>
          <a:spcPct val="0"/>
        </a:spcAft>
        <a:defRPr sz="4400">
          <a:solidFill>
            <a:schemeClr val="tx2"/>
          </a:solidFill>
          <a:effectLst>
            <a:outerShdw blurRad="38100" dist="38100" dir="2700000" algn="tl">
              <a:srgbClr val="000000"/>
            </a:outerShdw>
          </a:effectLst>
          <a:latin typeface="Tahoma" pitchFamily="34" charset="0"/>
        </a:defRPr>
      </a:lvl8pPr>
      <a:lvl9pPr marL="1828800" algn="ctr" rtl="0" eaLnBrk="1" fontAlgn="base" hangingPunct="1">
        <a:spcBef>
          <a:spcPct val="0"/>
        </a:spcBef>
        <a:spcAft>
          <a:spcPct val="0"/>
        </a:spcAft>
        <a:defRPr sz="4400">
          <a:solidFill>
            <a:schemeClr val="tx2"/>
          </a:solidFill>
          <a:effectLst>
            <a:outerShdw blurRad="38100" dist="38100" dir="2700000" algn="tl">
              <a:srgbClr val="000000"/>
            </a:outerShdw>
          </a:effectLst>
          <a:latin typeface="Tahoma" pitchFamily="34" charset="0"/>
        </a:defRPr>
      </a:lvl9pPr>
    </p:titleStyle>
    <p:bodyStyle>
      <a:lvl1pPr marL="342900" indent="-342900" algn="l" rtl="0" eaLnBrk="0" fontAlgn="base" hangingPunct="0">
        <a:spcBef>
          <a:spcPct val="20000"/>
        </a:spcBef>
        <a:spcAft>
          <a:spcPct val="0"/>
        </a:spcAft>
        <a:buClr>
          <a:schemeClr val="hlink"/>
        </a:buClr>
        <a:buSzPct val="80000"/>
        <a:buFont typeface="Arial" charset="0"/>
        <a:buChar char="►"/>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folHlink"/>
        </a:buClr>
        <a:buFont typeface="Wingdings" pitchFamily="2" charset="2"/>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SzPct val="80000"/>
        <a:buFont typeface="Arial" charset="0"/>
        <a:buChar char="►"/>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folHlink"/>
        </a:buClr>
        <a:buFont typeface="Wingdings" pitchFamily="2" charset="2"/>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SzPct val="80000"/>
        <a:buFont typeface="Arial" charset="0"/>
        <a:buChar char="►"/>
        <a:defRPr sz="2000">
          <a:solidFill>
            <a:schemeClr val="tx1"/>
          </a:solidFill>
          <a:effectLst>
            <a:outerShdw blurRad="38100" dist="38100" dir="2700000" algn="tl">
              <a:srgbClr val="000000"/>
            </a:outerShdw>
          </a:effectLst>
          <a:latin typeface="+mn-lt"/>
        </a:defRPr>
      </a:lvl5pPr>
      <a:lvl6pPr marL="2514600" indent="-228600" algn="l" rtl="0" eaLnBrk="1" fontAlgn="base" hangingPunct="1">
        <a:spcBef>
          <a:spcPct val="20000"/>
        </a:spcBef>
        <a:spcAft>
          <a:spcPct val="0"/>
        </a:spcAft>
        <a:buClr>
          <a:schemeClr val="hlink"/>
        </a:buClr>
        <a:buSzPct val="80000"/>
        <a:buFont typeface="Arial" charset="0"/>
        <a:buChar char="►"/>
        <a:defRPr sz="2000">
          <a:solidFill>
            <a:schemeClr val="tx1"/>
          </a:solidFill>
          <a:effectLst>
            <a:outerShdw blurRad="38100" dist="38100" dir="2700000" algn="tl">
              <a:srgbClr val="000000"/>
            </a:outerShdw>
          </a:effectLst>
          <a:latin typeface="+mn-lt"/>
        </a:defRPr>
      </a:lvl6pPr>
      <a:lvl7pPr marL="2971800" indent="-228600" algn="l" rtl="0" eaLnBrk="1" fontAlgn="base" hangingPunct="1">
        <a:spcBef>
          <a:spcPct val="20000"/>
        </a:spcBef>
        <a:spcAft>
          <a:spcPct val="0"/>
        </a:spcAft>
        <a:buClr>
          <a:schemeClr val="hlink"/>
        </a:buClr>
        <a:buSzPct val="80000"/>
        <a:buFont typeface="Arial" charset="0"/>
        <a:buChar char="►"/>
        <a:defRPr sz="2000">
          <a:solidFill>
            <a:schemeClr val="tx1"/>
          </a:solidFill>
          <a:effectLst>
            <a:outerShdw blurRad="38100" dist="38100" dir="2700000" algn="tl">
              <a:srgbClr val="000000"/>
            </a:outerShdw>
          </a:effectLst>
          <a:latin typeface="+mn-lt"/>
        </a:defRPr>
      </a:lvl7pPr>
      <a:lvl8pPr marL="3429000" indent="-228600" algn="l" rtl="0" eaLnBrk="1" fontAlgn="base" hangingPunct="1">
        <a:spcBef>
          <a:spcPct val="20000"/>
        </a:spcBef>
        <a:spcAft>
          <a:spcPct val="0"/>
        </a:spcAft>
        <a:buClr>
          <a:schemeClr val="hlink"/>
        </a:buClr>
        <a:buSzPct val="80000"/>
        <a:buFont typeface="Arial" charset="0"/>
        <a:buChar char="►"/>
        <a:defRPr sz="2000">
          <a:solidFill>
            <a:schemeClr val="tx1"/>
          </a:solidFill>
          <a:effectLst>
            <a:outerShdw blurRad="38100" dist="38100" dir="2700000" algn="tl">
              <a:srgbClr val="000000"/>
            </a:outerShdw>
          </a:effectLst>
          <a:latin typeface="+mn-lt"/>
        </a:defRPr>
      </a:lvl8pPr>
      <a:lvl9pPr marL="3886200" indent="-228600" algn="l" rtl="0" eaLnBrk="1" fontAlgn="base" hangingPunct="1">
        <a:spcBef>
          <a:spcPct val="20000"/>
        </a:spcBef>
        <a:spcAft>
          <a:spcPct val="0"/>
        </a:spcAft>
        <a:buClr>
          <a:schemeClr val="hlink"/>
        </a:buClr>
        <a:buSzPct val="80000"/>
        <a:buFont typeface="Arial" charset="0"/>
        <a:buChar char="►"/>
        <a:defRPr sz="2000">
          <a:solidFill>
            <a:schemeClr val="tx1"/>
          </a:solidFill>
          <a:effectLst>
            <a:outerShdw blurRad="38100" dist="38100" dir="2700000" algn="tl">
              <a:srgbClr val="000000"/>
            </a:outerShdw>
          </a:effectLst>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pSp>
        <p:nvGrpSpPr>
          <p:cNvPr id="107522" name="Group 2"/>
          <p:cNvGrpSpPr>
            <a:grpSpLocks/>
          </p:cNvGrpSpPr>
          <p:nvPr/>
        </p:nvGrpSpPr>
        <p:grpSpPr bwMode="auto">
          <a:xfrm>
            <a:off x="0" y="0"/>
            <a:ext cx="7242175" cy="1981200"/>
            <a:chOff x="0" y="0"/>
            <a:chExt cx="4562" cy="1248"/>
          </a:xfrm>
        </p:grpSpPr>
        <p:sp>
          <p:nvSpPr>
            <p:cNvPr id="78851" name="Freeform 3"/>
            <p:cNvSpPr>
              <a:spLocks/>
            </p:cNvSpPr>
            <p:nvPr/>
          </p:nvSpPr>
          <p:spPr bwMode="hidden">
            <a:xfrm>
              <a:off x="0" y="583"/>
              <a:ext cx="4487" cy="665"/>
            </a:xfrm>
            <a:custGeom>
              <a:avLst/>
              <a:gdLst/>
              <a:ahLst/>
              <a:cxnLst>
                <a:cxn ang="0">
                  <a:pos x="4800" y="299"/>
                </a:cxn>
                <a:cxn ang="0">
                  <a:pos x="0" y="665"/>
                </a:cxn>
                <a:cxn ang="0">
                  <a:pos x="0" y="0"/>
                </a:cxn>
                <a:cxn ang="0">
                  <a:pos x="4806" y="1"/>
                </a:cxn>
                <a:cxn ang="0">
                  <a:pos x="4800" y="153"/>
                </a:cxn>
                <a:cxn ang="0">
                  <a:pos x="4800" y="299"/>
                </a:cxn>
              </a:cxnLst>
              <a:rect l="0" t="0" r="r" b="b"/>
              <a:pathLst>
                <a:path w="4806" h="665">
                  <a:moveTo>
                    <a:pt x="4800" y="299"/>
                  </a:moveTo>
                  <a:lnTo>
                    <a:pt x="0" y="665"/>
                  </a:lnTo>
                  <a:lnTo>
                    <a:pt x="0" y="0"/>
                  </a:lnTo>
                  <a:lnTo>
                    <a:pt x="4806" y="1"/>
                  </a:lnTo>
                  <a:lnTo>
                    <a:pt x="4800" y="153"/>
                  </a:lnTo>
                  <a:lnTo>
                    <a:pt x="4800" y="299"/>
                  </a:lnTo>
                  <a:close/>
                </a:path>
              </a:pathLst>
            </a:custGeom>
            <a:gradFill rotWithShape="1">
              <a:gsLst>
                <a:gs pos="0">
                  <a:schemeClr val="bg1">
                    <a:gamma/>
                    <a:shade val="94118"/>
                    <a:invGamma/>
                  </a:schemeClr>
                </a:gs>
                <a:gs pos="100000">
                  <a:schemeClr val="bg1"/>
                </a:gs>
              </a:gsLst>
              <a:lin ang="0" scaled="1"/>
            </a:gra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78852" name="Freeform 4"/>
            <p:cNvSpPr>
              <a:spLocks/>
            </p:cNvSpPr>
            <p:nvPr/>
          </p:nvSpPr>
          <p:spPr bwMode="hidden">
            <a:xfrm>
              <a:off x="0" y="0"/>
              <a:ext cx="4562" cy="1199"/>
            </a:xfrm>
            <a:custGeom>
              <a:avLst/>
              <a:gdLst/>
              <a:ahLst/>
              <a:cxnLst>
                <a:cxn ang="0">
                  <a:pos x="4560" y="932"/>
                </a:cxn>
                <a:cxn ang="0">
                  <a:pos x="0" y="1199"/>
                </a:cxn>
                <a:cxn ang="0">
                  <a:pos x="0" y="0"/>
                </a:cxn>
                <a:cxn ang="0">
                  <a:pos x="4562" y="0"/>
                </a:cxn>
                <a:cxn ang="0">
                  <a:pos x="4560" y="932"/>
                </a:cxn>
                <a:cxn ang="0">
                  <a:pos x="4560" y="932"/>
                </a:cxn>
              </a:cxnLst>
              <a:rect l="0" t="0" r="r" b="b"/>
              <a:pathLst>
                <a:path w="4562" h="1199">
                  <a:moveTo>
                    <a:pt x="4560" y="932"/>
                  </a:moveTo>
                  <a:lnTo>
                    <a:pt x="0" y="1199"/>
                  </a:lnTo>
                  <a:lnTo>
                    <a:pt x="0" y="0"/>
                  </a:lnTo>
                  <a:lnTo>
                    <a:pt x="4562" y="0"/>
                  </a:lnTo>
                  <a:lnTo>
                    <a:pt x="4560" y="932"/>
                  </a:lnTo>
                  <a:lnTo>
                    <a:pt x="4560" y="932"/>
                  </a:lnTo>
                  <a:close/>
                </a:path>
              </a:pathLst>
            </a:custGeom>
            <a:gradFill rotWithShape="0">
              <a:gsLst>
                <a:gs pos="0">
                  <a:schemeClr val="bg2"/>
                </a:gs>
                <a:gs pos="100000">
                  <a:schemeClr val="bg1"/>
                </a:gs>
              </a:gsLst>
              <a:lin ang="0" scaled="1"/>
            </a:gradFill>
            <a:ln w="9525">
              <a:noFill/>
              <a:round/>
              <a:headEnd/>
              <a:tailEnd/>
            </a:ln>
          </p:spPr>
          <p:txBody>
            <a:bodyPr/>
            <a:lstStyle/>
            <a:p>
              <a:pPr fontAlgn="auto">
                <a:spcBef>
                  <a:spcPts val="0"/>
                </a:spcBef>
                <a:spcAft>
                  <a:spcPts val="0"/>
                </a:spcAft>
                <a:defRPr/>
              </a:pPr>
              <a:endParaRPr lang="ru-RU">
                <a:latin typeface="+mn-lt"/>
                <a:cs typeface="+mn-cs"/>
              </a:endParaRPr>
            </a:p>
          </p:txBody>
        </p:sp>
      </p:grpSp>
      <p:sp>
        <p:nvSpPr>
          <p:cNvPr id="78853" name="Rectangle 5"/>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78854" name="Rectangle 6"/>
          <p:cNvSpPr>
            <a:spLocks noGrp="1" noChangeArrowheads="1"/>
          </p:cNvSpPr>
          <p:nvPr>
            <p:ph type="body" idx="1"/>
          </p:nvPr>
        </p:nvSpPr>
        <p:spPr bwMode="auto">
          <a:xfrm>
            <a:off x="457200" y="1600200"/>
            <a:ext cx="8229600" cy="4495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78855" name="Rectangle 7"/>
          <p:cNvSpPr>
            <a:spLocks noGrp="1" noChangeArrowheads="1"/>
          </p:cNvSpPr>
          <p:nvPr>
            <p:ph type="dt" sz="half" idx="2"/>
          </p:nvPr>
        </p:nvSpPr>
        <p:spPr bwMode="auto">
          <a:xfrm>
            <a:off x="457200" y="624840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effectLst>
                  <a:outerShdw blurRad="38100" dist="38100" dir="2700000" algn="tl">
                    <a:srgbClr val="000000"/>
                  </a:outerShdw>
                </a:effectLst>
                <a:latin typeface="+mn-lt"/>
                <a:cs typeface="+mn-cs"/>
              </a:defRPr>
            </a:lvl1pPr>
          </a:lstStyle>
          <a:p>
            <a:pPr>
              <a:defRPr/>
            </a:pPr>
            <a:endParaRPr lang="ru-RU"/>
          </a:p>
        </p:txBody>
      </p:sp>
      <p:sp>
        <p:nvSpPr>
          <p:cNvPr id="78856" name="Rectangle 8"/>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effectLst>
                  <a:outerShdw blurRad="38100" dist="38100" dir="2700000" algn="tl">
                    <a:srgbClr val="000000"/>
                  </a:outerShdw>
                </a:effectLst>
                <a:latin typeface="+mn-lt"/>
                <a:cs typeface="+mn-cs"/>
              </a:defRPr>
            </a:lvl1pPr>
          </a:lstStyle>
          <a:p>
            <a:pPr>
              <a:defRPr/>
            </a:pPr>
            <a:endParaRPr lang="ru-RU"/>
          </a:p>
        </p:txBody>
      </p:sp>
      <p:sp>
        <p:nvSpPr>
          <p:cNvPr id="78857" name="Rectangle 9"/>
          <p:cNvSpPr>
            <a:spLocks noGrp="1" noChangeArrowheads="1"/>
          </p:cNvSpPr>
          <p:nvPr>
            <p:ph type="sldNum" sz="quarter" idx="4"/>
          </p:nvPr>
        </p:nvSpPr>
        <p:spPr bwMode="auto">
          <a:xfrm>
            <a:off x="6553200" y="624840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200">
                <a:effectLst>
                  <a:outerShdw blurRad="38100" dist="38100" dir="2700000" algn="tl">
                    <a:srgbClr val="000000"/>
                  </a:outerShdw>
                </a:effectLst>
                <a:latin typeface="+mn-lt"/>
                <a:cs typeface="+mn-cs"/>
              </a:defRPr>
            </a:lvl1pPr>
          </a:lstStyle>
          <a:p>
            <a:pPr>
              <a:defRPr/>
            </a:pPr>
            <a:fld id="{CB2C94F5-2745-4406-B5E0-1906FE967B74}" type="slidenum">
              <a:rPr lang="ru-RU"/>
              <a:pPr>
                <a:defRPr/>
              </a:pPr>
              <a:t>‹#›</a:t>
            </a:fld>
            <a:endParaRPr lang="ru-RU"/>
          </a:p>
        </p:txBody>
      </p:sp>
    </p:spTree>
  </p:cSld>
  <p:clrMap bg1="dk2" tx1="lt1" bg2="dk1" tx2="lt2" accent1="accent1" accent2="accent2" accent3="accent3" accent4="accent4" accent5="accent5" accent6="accent6" hlink="hlink" folHlink="folHlink"/>
  <p:sldLayoutIdLst>
    <p:sldLayoutId id="2147484359" r:id="rId1"/>
    <p:sldLayoutId id="2147484294" r:id="rId2"/>
    <p:sldLayoutId id="2147484293" r:id="rId3"/>
    <p:sldLayoutId id="2147484292" r:id="rId4"/>
    <p:sldLayoutId id="2147484291" r:id="rId5"/>
    <p:sldLayoutId id="2147484290" r:id="rId6"/>
    <p:sldLayoutId id="2147484289" r:id="rId7"/>
    <p:sldLayoutId id="2147484288" r:id="rId8"/>
    <p:sldLayoutId id="2147484287" r:id="rId9"/>
    <p:sldLayoutId id="2147484286" r:id="rId10"/>
    <p:sldLayoutId id="2147484285" r:id="rId11"/>
    <p:sldLayoutId id="2147484284" r:id="rId12"/>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78853"/>
                                        </p:tgtEl>
                                        <p:attrNameLst>
                                          <p:attrName>style.visibility</p:attrName>
                                        </p:attrNameLst>
                                      </p:cBhvr>
                                      <p:to>
                                        <p:strVal val="visible"/>
                                      </p:to>
                                    </p:set>
                                    <p:animEffect transition="in" filter="randombar(horizontal)">
                                      <p:cBhvr>
                                        <p:cTn id="7" dur="600">
                                          <p:stCondLst>
                                            <p:cond delay="0"/>
                                          </p:stCondLst>
                                        </p:cTn>
                                        <p:tgtEl>
                                          <p:spTgt spid="78853"/>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78854">
                                            <p:txEl>
                                              <p:pRg st="0" end="0"/>
                                            </p:txEl>
                                          </p:spTgt>
                                        </p:tgtEl>
                                        <p:attrNameLst>
                                          <p:attrName>style.visibility</p:attrName>
                                        </p:attrNameLst>
                                      </p:cBhvr>
                                      <p:to>
                                        <p:strVal val="visible"/>
                                      </p:to>
                                    </p:set>
                                    <p:animEffect transition="in" filter="randombar(horizontal)">
                                      <p:cBhvr>
                                        <p:cTn id="12" dur="500"/>
                                        <p:tgtEl>
                                          <p:spTgt spid="78854">
                                            <p:txEl>
                                              <p:pRg st="0" end="0"/>
                                            </p:txEl>
                                          </p:spTgt>
                                        </p:tgtEl>
                                      </p:cBhvr>
                                    </p:animEffect>
                                  </p:childTnLst>
                                </p:cTn>
                              </p:par>
                              <p:par>
                                <p:cTn id="13" presetID="14" presetClass="entr" presetSubtype="10" fill="hold" grpId="0" nodeType="withEffect">
                                  <p:stCondLst>
                                    <p:cond delay="0"/>
                                  </p:stCondLst>
                                  <p:childTnLst>
                                    <p:set>
                                      <p:cBhvr>
                                        <p:cTn id="14" dur="1" fill="hold">
                                          <p:stCondLst>
                                            <p:cond delay="0"/>
                                          </p:stCondLst>
                                        </p:cTn>
                                        <p:tgtEl>
                                          <p:spTgt spid="78854">
                                            <p:txEl>
                                              <p:pRg st="1" end="1"/>
                                            </p:txEl>
                                          </p:spTgt>
                                        </p:tgtEl>
                                        <p:attrNameLst>
                                          <p:attrName>style.visibility</p:attrName>
                                        </p:attrNameLst>
                                      </p:cBhvr>
                                      <p:to>
                                        <p:strVal val="visible"/>
                                      </p:to>
                                    </p:set>
                                    <p:animEffect transition="in" filter="randombar(horizontal)">
                                      <p:cBhvr>
                                        <p:cTn id="15" dur="500"/>
                                        <p:tgtEl>
                                          <p:spTgt spid="78854">
                                            <p:txEl>
                                              <p:pRg st="1" end="1"/>
                                            </p:txEl>
                                          </p:spTgt>
                                        </p:tgtEl>
                                      </p:cBhvr>
                                    </p:animEffect>
                                  </p:childTnLst>
                                </p:cTn>
                              </p:par>
                              <p:par>
                                <p:cTn id="16" presetID="14" presetClass="entr" presetSubtype="10" fill="hold" grpId="0" nodeType="withEffect">
                                  <p:stCondLst>
                                    <p:cond delay="0"/>
                                  </p:stCondLst>
                                  <p:childTnLst>
                                    <p:set>
                                      <p:cBhvr>
                                        <p:cTn id="17" dur="1" fill="hold">
                                          <p:stCondLst>
                                            <p:cond delay="0"/>
                                          </p:stCondLst>
                                        </p:cTn>
                                        <p:tgtEl>
                                          <p:spTgt spid="78854">
                                            <p:txEl>
                                              <p:pRg st="2" end="2"/>
                                            </p:txEl>
                                          </p:spTgt>
                                        </p:tgtEl>
                                        <p:attrNameLst>
                                          <p:attrName>style.visibility</p:attrName>
                                        </p:attrNameLst>
                                      </p:cBhvr>
                                      <p:to>
                                        <p:strVal val="visible"/>
                                      </p:to>
                                    </p:set>
                                    <p:animEffect transition="in" filter="randombar(horizontal)">
                                      <p:cBhvr>
                                        <p:cTn id="18" dur="500"/>
                                        <p:tgtEl>
                                          <p:spTgt spid="78854">
                                            <p:txEl>
                                              <p:pRg st="2" end="2"/>
                                            </p:txEl>
                                          </p:spTgt>
                                        </p:tgtEl>
                                      </p:cBhvr>
                                    </p:animEffect>
                                  </p:childTnLst>
                                </p:cTn>
                              </p:par>
                              <p:par>
                                <p:cTn id="19" presetID="14" presetClass="entr" presetSubtype="10" fill="hold" grpId="0" nodeType="withEffect">
                                  <p:stCondLst>
                                    <p:cond delay="0"/>
                                  </p:stCondLst>
                                  <p:childTnLst>
                                    <p:set>
                                      <p:cBhvr>
                                        <p:cTn id="20" dur="1" fill="hold">
                                          <p:stCondLst>
                                            <p:cond delay="0"/>
                                          </p:stCondLst>
                                        </p:cTn>
                                        <p:tgtEl>
                                          <p:spTgt spid="78854">
                                            <p:txEl>
                                              <p:pRg st="3" end="3"/>
                                            </p:txEl>
                                          </p:spTgt>
                                        </p:tgtEl>
                                        <p:attrNameLst>
                                          <p:attrName>style.visibility</p:attrName>
                                        </p:attrNameLst>
                                      </p:cBhvr>
                                      <p:to>
                                        <p:strVal val="visible"/>
                                      </p:to>
                                    </p:set>
                                    <p:animEffect transition="in" filter="randombar(horizontal)">
                                      <p:cBhvr>
                                        <p:cTn id="21" dur="500"/>
                                        <p:tgtEl>
                                          <p:spTgt spid="78854">
                                            <p:txEl>
                                              <p:pRg st="3" end="3"/>
                                            </p:txEl>
                                          </p:spTgt>
                                        </p:tgtEl>
                                      </p:cBhvr>
                                    </p:animEffect>
                                  </p:childTnLst>
                                </p:cTn>
                              </p:par>
                              <p:par>
                                <p:cTn id="22" presetID="14" presetClass="entr" presetSubtype="10" fill="hold" grpId="0" nodeType="withEffect">
                                  <p:stCondLst>
                                    <p:cond delay="0"/>
                                  </p:stCondLst>
                                  <p:childTnLst>
                                    <p:set>
                                      <p:cBhvr>
                                        <p:cTn id="23" dur="1" fill="hold">
                                          <p:stCondLst>
                                            <p:cond delay="0"/>
                                          </p:stCondLst>
                                        </p:cTn>
                                        <p:tgtEl>
                                          <p:spTgt spid="78854">
                                            <p:txEl>
                                              <p:pRg st="4" end="4"/>
                                            </p:txEl>
                                          </p:spTgt>
                                        </p:tgtEl>
                                        <p:attrNameLst>
                                          <p:attrName>style.visibility</p:attrName>
                                        </p:attrNameLst>
                                      </p:cBhvr>
                                      <p:to>
                                        <p:strVal val="visible"/>
                                      </p:to>
                                    </p:set>
                                    <p:animEffect transition="in" filter="randombar(horizontal)">
                                      <p:cBhvr>
                                        <p:cTn id="24" dur="500"/>
                                        <p:tgtEl>
                                          <p:spTgt spid="7885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853" grpId="0"/>
      <p:bldP spid="78854" grpId="0" build="p">
        <p:tmplLst>
          <p:tmpl lvl="1">
            <p:tnLst>
              <p:par>
                <p:cTn presetID="14" presetClass="entr" presetSubtype="10" fill="hold" nodeType="clickEffect">
                  <p:stCondLst>
                    <p:cond delay="0"/>
                  </p:stCondLst>
                  <p:childTnLst>
                    <p:set>
                      <p:cBhvr>
                        <p:cTn dur="1" fill="hold">
                          <p:stCondLst>
                            <p:cond delay="0"/>
                          </p:stCondLst>
                        </p:cTn>
                        <p:tgtEl>
                          <p:spTgt spid="78854"/>
                        </p:tgtEl>
                        <p:attrNameLst>
                          <p:attrName>style.visibility</p:attrName>
                        </p:attrNameLst>
                      </p:cBhvr>
                      <p:to>
                        <p:strVal val="visible"/>
                      </p:to>
                    </p:set>
                    <p:animEffect transition="in" filter="randombar(horizontal)">
                      <p:cBhvr>
                        <p:cTn dur="500"/>
                        <p:tgtEl>
                          <p:spTgt spid="78854"/>
                        </p:tgtEl>
                      </p:cBhvr>
                    </p:animEffect>
                  </p:childTnLst>
                </p:cTn>
              </p:par>
            </p:tnLst>
          </p:tmpl>
          <p:tmpl lvl="2">
            <p:tnLst>
              <p:par>
                <p:cTn presetID="14" presetClass="entr" presetSubtype="10" fill="hold" nodeType="withEffect">
                  <p:stCondLst>
                    <p:cond delay="0"/>
                  </p:stCondLst>
                  <p:childTnLst>
                    <p:set>
                      <p:cBhvr>
                        <p:cTn dur="1" fill="hold">
                          <p:stCondLst>
                            <p:cond delay="0"/>
                          </p:stCondLst>
                        </p:cTn>
                        <p:tgtEl>
                          <p:spTgt spid="78854"/>
                        </p:tgtEl>
                        <p:attrNameLst>
                          <p:attrName>style.visibility</p:attrName>
                        </p:attrNameLst>
                      </p:cBhvr>
                      <p:to>
                        <p:strVal val="visible"/>
                      </p:to>
                    </p:set>
                    <p:animEffect transition="in" filter="randombar(horizontal)">
                      <p:cBhvr>
                        <p:cTn dur="500"/>
                        <p:tgtEl>
                          <p:spTgt spid="78854"/>
                        </p:tgtEl>
                      </p:cBhvr>
                    </p:animEffect>
                  </p:childTnLst>
                </p:cTn>
              </p:par>
            </p:tnLst>
          </p:tmpl>
          <p:tmpl lvl="3">
            <p:tnLst>
              <p:par>
                <p:cTn presetID="14" presetClass="entr" presetSubtype="10" fill="hold" nodeType="withEffect">
                  <p:stCondLst>
                    <p:cond delay="0"/>
                  </p:stCondLst>
                  <p:childTnLst>
                    <p:set>
                      <p:cBhvr>
                        <p:cTn dur="1" fill="hold">
                          <p:stCondLst>
                            <p:cond delay="0"/>
                          </p:stCondLst>
                        </p:cTn>
                        <p:tgtEl>
                          <p:spTgt spid="78854"/>
                        </p:tgtEl>
                        <p:attrNameLst>
                          <p:attrName>style.visibility</p:attrName>
                        </p:attrNameLst>
                      </p:cBhvr>
                      <p:to>
                        <p:strVal val="visible"/>
                      </p:to>
                    </p:set>
                    <p:animEffect transition="in" filter="randombar(horizontal)">
                      <p:cBhvr>
                        <p:cTn dur="500"/>
                        <p:tgtEl>
                          <p:spTgt spid="78854"/>
                        </p:tgtEl>
                      </p:cBhvr>
                    </p:animEffect>
                  </p:childTnLst>
                </p:cTn>
              </p:par>
            </p:tnLst>
          </p:tmpl>
          <p:tmpl lvl="4">
            <p:tnLst>
              <p:par>
                <p:cTn presetID="14" presetClass="entr" presetSubtype="10" fill="hold" nodeType="withEffect">
                  <p:stCondLst>
                    <p:cond delay="0"/>
                  </p:stCondLst>
                  <p:childTnLst>
                    <p:set>
                      <p:cBhvr>
                        <p:cTn dur="1" fill="hold">
                          <p:stCondLst>
                            <p:cond delay="0"/>
                          </p:stCondLst>
                        </p:cTn>
                        <p:tgtEl>
                          <p:spTgt spid="78854"/>
                        </p:tgtEl>
                        <p:attrNameLst>
                          <p:attrName>style.visibility</p:attrName>
                        </p:attrNameLst>
                      </p:cBhvr>
                      <p:to>
                        <p:strVal val="visible"/>
                      </p:to>
                    </p:set>
                    <p:animEffect transition="in" filter="randombar(horizontal)">
                      <p:cBhvr>
                        <p:cTn dur="500"/>
                        <p:tgtEl>
                          <p:spTgt spid="78854"/>
                        </p:tgtEl>
                      </p:cBhvr>
                    </p:animEffect>
                  </p:childTnLst>
                </p:cTn>
              </p:par>
            </p:tnLst>
          </p:tmpl>
          <p:tmpl lvl="5">
            <p:tnLst>
              <p:par>
                <p:cTn presetID="14" presetClass="entr" presetSubtype="10" fill="hold" nodeType="withEffect">
                  <p:stCondLst>
                    <p:cond delay="0"/>
                  </p:stCondLst>
                  <p:childTnLst>
                    <p:set>
                      <p:cBhvr>
                        <p:cTn dur="1" fill="hold">
                          <p:stCondLst>
                            <p:cond delay="0"/>
                          </p:stCondLst>
                        </p:cTn>
                        <p:tgtEl>
                          <p:spTgt spid="78854"/>
                        </p:tgtEl>
                        <p:attrNameLst>
                          <p:attrName>style.visibility</p:attrName>
                        </p:attrNameLst>
                      </p:cBhvr>
                      <p:to>
                        <p:strVal val="visible"/>
                      </p:to>
                    </p:set>
                    <p:animEffect transition="in" filter="randombar(horizontal)">
                      <p:cBhvr>
                        <p:cTn dur="500"/>
                        <p:tgtEl>
                          <p:spTgt spid="78854"/>
                        </p:tgtEl>
                      </p:cBhvr>
                    </p:animEffect>
                  </p:childTnLst>
                </p:cTn>
              </p:par>
            </p:tnLst>
          </p:tmpl>
        </p:tmplLst>
      </p:bldP>
    </p:bldLst>
  </p:timing>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5pPr>
      <a:lvl6pPr marL="457200" algn="ctr" rtl="0" eaLnBrk="1" fontAlgn="base" hangingPunct="1">
        <a:spcBef>
          <a:spcPct val="0"/>
        </a:spcBef>
        <a:spcAft>
          <a:spcPct val="0"/>
        </a:spcAft>
        <a:defRPr sz="4400">
          <a:solidFill>
            <a:schemeClr val="tx2"/>
          </a:solidFill>
          <a:effectLst>
            <a:outerShdw blurRad="38100" dist="38100" dir="2700000" algn="tl">
              <a:srgbClr val="000000"/>
            </a:outerShdw>
          </a:effectLst>
          <a:latin typeface="Tahoma" pitchFamily="34" charset="0"/>
        </a:defRPr>
      </a:lvl6pPr>
      <a:lvl7pPr marL="914400" algn="ctr" rtl="0" eaLnBrk="1" fontAlgn="base" hangingPunct="1">
        <a:spcBef>
          <a:spcPct val="0"/>
        </a:spcBef>
        <a:spcAft>
          <a:spcPct val="0"/>
        </a:spcAft>
        <a:defRPr sz="4400">
          <a:solidFill>
            <a:schemeClr val="tx2"/>
          </a:solidFill>
          <a:effectLst>
            <a:outerShdw blurRad="38100" dist="38100" dir="2700000" algn="tl">
              <a:srgbClr val="000000"/>
            </a:outerShdw>
          </a:effectLst>
          <a:latin typeface="Tahoma" pitchFamily="34" charset="0"/>
        </a:defRPr>
      </a:lvl7pPr>
      <a:lvl8pPr marL="1371600" algn="ctr" rtl="0" eaLnBrk="1" fontAlgn="base" hangingPunct="1">
        <a:spcBef>
          <a:spcPct val="0"/>
        </a:spcBef>
        <a:spcAft>
          <a:spcPct val="0"/>
        </a:spcAft>
        <a:defRPr sz="4400">
          <a:solidFill>
            <a:schemeClr val="tx2"/>
          </a:solidFill>
          <a:effectLst>
            <a:outerShdw blurRad="38100" dist="38100" dir="2700000" algn="tl">
              <a:srgbClr val="000000"/>
            </a:outerShdw>
          </a:effectLst>
          <a:latin typeface="Tahoma" pitchFamily="34" charset="0"/>
        </a:defRPr>
      </a:lvl8pPr>
      <a:lvl9pPr marL="1828800" algn="ctr" rtl="0" eaLnBrk="1" fontAlgn="base" hangingPunct="1">
        <a:spcBef>
          <a:spcPct val="0"/>
        </a:spcBef>
        <a:spcAft>
          <a:spcPct val="0"/>
        </a:spcAft>
        <a:defRPr sz="4400">
          <a:solidFill>
            <a:schemeClr val="tx2"/>
          </a:solidFill>
          <a:effectLst>
            <a:outerShdw blurRad="38100" dist="38100" dir="2700000" algn="tl">
              <a:srgbClr val="000000"/>
            </a:outerShdw>
          </a:effectLst>
          <a:latin typeface="Tahoma" pitchFamily="34" charset="0"/>
        </a:defRPr>
      </a:lvl9pPr>
    </p:titleStyle>
    <p:bodyStyle>
      <a:lvl1pPr marL="342900" indent="-342900" algn="l" rtl="0" eaLnBrk="0" fontAlgn="base" hangingPunct="0">
        <a:spcBef>
          <a:spcPct val="20000"/>
        </a:spcBef>
        <a:spcAft>
          <a:spcPct val="0"/>
        </a:spcAft>
        <a:buClr>
          <a:schemeClr val="hlink"/>
        </a:buClr>
        <a:buSzPct val="80000"/>
        <a:buFont typeface="Wingdings"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tx1"/>
        </a:buClr>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Font typeface="Wingdings" pitchFamily="2" charset="2"/>
        <a:buChar char="§"/>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5pPr>
      <a:lvl6pPr marL="2514600" indent="-228600" algn="l" rtl="0" eaLnBrk="1" fontAlgn="base" hangingPunct="1">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6pPr>
      <a:lvl7pPr marL="2971800" indent="-228600" algn="l" rtl="0" eaLnBrk="1" fontAlgn="base" hangingPunct="1">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7pPr>
      <a:lvl8pPr marL="3429000" indent="-228600" algn="l" rtl="0" eaLnBrk="1" fontAlgn="base" hangingPunct="1">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8pPr>
      <a:lvl9pPr marL="3886200" indent="-228600" algn="l" rtl="0" eaLnBrk="1" fontAlgn="base" hangingPunct="1">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4">
            <a:duotone>
              <a:schemeClr val="bg1"/>
              <a:srgbClr val="FFFFFF"/>
            </a:duotone>
          </a:blip>
          <a:srcRect/>
          <a:stretch>
            <a:fillRect/>
          </a:stretch>
        </a:blipFill>
        <a:effectLst/>
      </p:bgPr>
    </p:bg>
    <p:spTree>
      <p:nvGrpSpPr>
        <p:cNvPr id="1" name=""/>
        <p:cNvGrpSpPr/>
        <p:nvPr/>
      </p:nvGrpSpPr>
      <p:grpSpPr>
        <a:xfrm>
          <a:off x="0" y="0"/>
          <a:ext cx="0" cy="0"/>
          <a:chOff x="0" y="0"/>
          <a:chExt cx="0" cy="0"/>
        </a:xfrm>
      </p:grpSpPr>
      <p:sp>
        <p:nvSpPr>
          <p:cNvPr id="118786" name="Rectangle 2"/>
          <p:cNvSpPr>
            <a:spLocks noGrp="1" noChangeArrowheads="1"/>
          </p:cNvSpPr>
          <p:nvPr>
            <p:ph type="title"/>
          </p:nvPr>
        </p:nvSpPr>
        <p:spPr bwMode="auto">
          <a:xfrm>
            <a:off x="457200" y="292100"/>
            <a:ext cx="8229600" cy="13843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118787" name="Rectangle 3"/>
          <p:cNvSpPr>
            <a:spLocks noGrp="1" noChangeArrowheads="1"/>
          </p:cNvSpPr>
          <p:nvPr>
            <p:ph type="body" idx="1"/>
          </p:nvPr>
        </p:nvSpPr>
        <p:spPr bwMode="auto">
          <a:xfrm>
            <a:off x="457200" y="1905000"/>
            <a:ext cx="82296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11878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fontAlgn="auto">
              <a:spcBef>
                <a:spcPts val="0"/>
              </a:spcBef>
              <a:spcAft>
                <a:spcPts val="0"/>
              </a:spcAft>
              <a:defRPr sz="1400">
                <a:effectLst>
                  <a:outerShdw blurRad="38100" dist="38100" dir="2700000" algn="tl">
                    <a:srgbClr val="000000"/>
                  </a:outerShdw>
                </a:effectLst>
                <a:latin typeface="Arial" charset="0"/>
                <a:cs typeface="+mn-cs"/>
              </a:defRPr>
            </a:lvl1pPr>
          </a:lstStyle>
          <a:p>
            <a:pPr>
              <a:defRPr/>
            </a:pPr>
            <a:endParaRPr lang="ru-RU"/>
          </a:p>
        </p:txBody>
      </p:sp>
      <p:sp>
        <p:nvSpPr>
          <p:cNvPr id="11878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400">
                <a:effectLst>
                  <a:outerShdw blurRad="38100" dist="38100" dir="2700000" algn="tl">
                    <a:srgbClr val="000000"/>
                  </a:outerShdw>
                </a:effectLst>
                <a:latin typeface="Arial" charset="0"/>
                <a:cs typeface="+mn-cs"/>
              </a:defRPr>
            </a:lvl1pPr>
          </a:lstStyle>
          <a:p>
            <a:pPr>
              <a:defRPr/>
            </a:pPr>
            <a:endParaRPr lang="ru-RU"/>
          </a:p>
        </p:txBody>
      </p:sp>
      <p:sp>
        <p:nvSpPr>
          <p:cNvPr id="11879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400">
                <a:effectLst>
                  <a:outerShdw blurRad="38100" dist="38100" dir="2700000" algn="tl">
                    <a:srgbClr val="000000"/>
                  </a:outerShdw>
                </a:effectLst>
                <a:latin typeface="Arial" charset="0"/>
                <a:cs typeface="+mn-cs"/>
              </a:defRPr>
            </a:lvl1pPr>
          </a:lstStyle>
          <a:p>
            <a:pPr>
              <a:defRPr/>
            </a:pPr>
            <a:fld id="{C8685B8B-1B36-4A66-8FF0-94CC5B0FDD24}" type="slidenum">
              <a:rPr lang="ru-RU"/>
              <a:pPr>
                <a:defRPr/>
              </a:pPr>
              <a:t>‹#›</a:t>
            </a:fld>
            <a:endParaRPr lang="ru-RU"/>
          </a:p>
        </p:txBody>
      </p:sp>
    </p:spTree>
  </p:cSld>
  <p:clrMap bg1="dk2" tx1="lt1" bg2="dk1" tx2="lt2" accent1="accent1" accent2="accent2" accent3="accent3" accent4="accent4" accent5="accent5" accent6="accent6" hlink="hlink" folHlink="folHlink"/>
  <p:sldLayoutIdLst>
    <p:sldLayoutId id="2147484360" r:id="rId1"/>
    <p:sldLayoutId id="2147484305" r:id="rId2"/>
    <p:sldLayoutId id="2147484304" r:id="rId3"/>
    <p:sldLayoutId id="2147484303" r:id="rId4"/>
    <p:sldLayoutId id="2147484302" r:id="rId5"/>
    <p:sldLayoutId id="2147484301" r:id="rId6"/>
    <p:sldLayoutId id="2147484300" r:id="rId7"/>
    <p:sldLayoutId id="2147484299" r:id="rId8"/>
    <p:sldLayoutId id="2147484298" r:id="rId9"/>
    <p:sldLayoutId id="2147484297" r:id="rId10"/>
    <p:sldLayoutId id="2147484296" r:id="rId11"/>
    <p:sldLayoutId id="2147484295" r:id="rId12"/>
  </p:sldLayoutIdLs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withEffect">
                                  <p:stCondLst>
                                    <p:cond delay="0"/>
                                  </p:stCondLst>
                                  <p:childTnLst>
                                    <p:set>
                                      <p:cBhvr>
                                        <p:cTn id="6" dur="1" fill="hold">
                                          <p:stCondLst>
                                            <p:cond delay="0"/>
                                          </p:stCondLst>
                                        </p:cTn>
                                        <p:tgtEl>
                                          <p:spTgt spid="118786"/>
                                        </p:tgtEl>
                                        <p:attrNameLst>
                                          <p:attrName>style.visibility</p:attrName>
                                        </p:attrNameLst>
                                      </p:cBhvr>
                                      <p:to>
                                        <p:strVal val="visible"/>
                                      </p:to>
                                    </p:set>
                                    <p:anim calcmode="lin" valueType="num">
                                      <p:cBhvr>
                                        <p:cTn id="7" dur="500" fill="hold"/>
                                        <p:tgtEl>
                                          <p:spTgt spid="118786"/>
                                        </p:tgtEl>
                                        <p:attrNameLst>
                                          <p:attrName>ppt_w</p:attrName>
                                        </p:attrNameLst>
                                      </p:cBhvr>
                                      <p:tavLst>
                                        <p:tav tm="0">
                                          <p:val>
                                            <p:fltVal val="0"/>
                                          </p:val>
                                        </p:tav>
                                        <p:tav tm="100000">
                                          <p:val>
                                            <p:strVal val="#ppt_w"/>
                                          </p:val>
                                        </p:tav>
                                      </p:tavLst>
                                    </p:anim>
                                    <p:anim calcmode="lin" valueType="num">
                                      <p:cBhvr>
                                        <p:cTn id="8" dur="500" fill="hold"/>
                                        <p:tgtEl>
                                          <p:spTgt spid="118786"/>
                                        </p:tgtEl>
                                        <p:attrNameLst>
                                          <p:attrName>ppt_h</p:attrName>
                                        </p:attrNameLst>
                                      </p:cBhvr>
                                      <p:tavLst>
                                        <p:tav tm="0">
                                          <p:val>
                                            <p:fltVal val="0"/>
                                          </p:val>
                                        </p:tav>
                                        <p:tav tm="100000">
                                          <p:val>
                                            <p:strVal val="#ppt_h"/>
                                          </p:val>
                                        </p:tav>
                                      </p:tavLst>
                                    </p:anim>
                                    <p:anim calcmode="lin" valueType="num">
                                      <p:cBhvr>
                                        <p:cTn id="9" dur="500" fill="hold"/>
                                        <p:tgtEl>
                                          <p:spTgt spid="118786"/>
                                        </p:tgtEl>
                                        <p:attrNameLst>
                                          <p:attrName>style.rotation</p:attrName>
                                        </p:attrNameLst>
                                      </p:cBhvr>
                                      <p:tavLst>
                                        <p:tav tm="0">
                                          <p:val>
                                            <p:fltVal val="360"/>
                                          </p:val>
                                        </p:tav>
                                        <p:tav tm="100000">
                                          <p:val>
                                            <p:fltVal val="0"/>
                                          </p:val>
                                        </p:tav>
                                      </p:tavLst>
                                    </p:anim>
                                    <p:animEffect transition="in" filter="fade">
                                      <p:cBhvr>
                                        <p:cTn id="10" dur="500"/>
                                        <p:tgtEl>
                                          <p:spTgt spid="118786"/>
                                        </p:tgtEl>
                                      </p:cBhvr>
                                    </p:animEffect>
                                  </p:childTnLst>
                                </p:cTn>
                              </p:par>
                            </p:childTnLst>
                          </p:cTn>
                        </p:par>
                      </p:childTnLst>
                    </p:cTn>
                  </p:par>
                  <p:par>
                    <p:cTn id="11" fill="hold">
                      <p:stCondLst>
                        <p:cond delay="indefinite"/>
                      </p:stCondLst>
                      <p:childTnLst>
                        <p:par>
                          <p:cTn id="12" fill="hold">
                            <p:stCondLst>
                              <p:cond delay="0"/>
                            </p:stCondLst>
                            <p:childTnLst>
                              <p:par>
                                <p:cTn id="13" presetID="49" presetClass="entr" presetSubtype="0" decel="100000" fill="hold" grpId="0" nodeType="clickEffect">
                                  <p:stCondLst>
                                    <p:cond delay="0"/>
                                  </p:stCondLst>
                                  <p:iterate type="lt">
                                    <p:tmPct val="10000"/>
                                  </p:iterate>
                                  <p:childTnLst>
                                    <p:set>
                                      <p:cBhvr>
                                        <p:cTn id="14" dur="1" fill="hold">
                                          <p:stCondLst>
                                            <p:cond delay="0"/>
                                          </p:stCondLst>
                                        </p:cTn>
                                        <p:tgtEl>
                                          <p:spTgt spid="118787">
                                            <p:txEl>
                                              <p:pRg st="0" end="0"/>
                                            </p:txEl>
                                          </p:spTgt>
                                        </p:tgtEl>
                                        <p:attrNameLst>
                                          <p:attrName>style.visibility</p:attrName>
                                        </p:attrNameLst>
                                      </p:cBhvr>
                                      <p:to>
                                        <p:strVal val="visible"/>
                                      </p:to>
                                    </p:set>
                                    <p:anim calcmode="lin" valueType="num">
                                      <p:cBhvr>
                                        <p:cTn id="15" dur="500" fill="hold"/>
                                        <p:tgtEl>
                                          <p:spTgt spid="118787">
                                            <p:txEl>
                                              <p:pRg st="0" end="0"/>
                                            </p:txEl>
                                          </p:spTgt>
                                        </p:tgtEl>
                                        <p:attrNameLst>
                                          <p:attrName>ppt_w</p:attrName>
                                        </p:attrNameLst>
                                      </p:cBhvr>
                                      <p:tavLst>
                                        <p:tav tm="0">
                                          <p:val>
                                            <p:fltVal val="0"/>
                                          </p:val>
                                        </p:tav>
                                        <p:tav tm="100000">
                                          <p:val>
                                            <p:strVal val="#ppt_w"/>
                                          </p:val>
                                        </p:tav>
                                      </p:tavLst>
                                    </p:anim>
                                    <p:anim calcmode="lin" valueType="num">
                                      <p:cBhvr>
                                        <p:cTn id="16" dur="500" fill="hold"/>
                                        <p:tgtEl>
                                          <p:spTgt spid="118787">
                                            <p:txEl>
                                              <p:pRg st="0" end="0"/>
                                            </p:txEl>
                                          </p:spTgt>
                                        </p:tgtEl>
                                        <p:attrNameLst>
                                          <p:attrName>ppt_h</p:attrName>
                                        </p:attrNameLst>
                                      </p:cBhvr>
                                      <p:tavLst>
                                        <p:tav tm="0">
                                          <p:val>
                                            <p:fltVal val="0"/>
                                          </p:val>
                                        </p:tav>
                                        <p:tav tm="100000">
                                          <p:val>
                                            <p:strVal val="#ppt_h"/>
                                          </p:val>
                                        </p:tav>
                                      </p:tavLst>
                                    </p:anim>
                                    <p:anim calcmode="lin" valueType="num">
                                      <p:cBhvr>
                                        <p:cTn id="17" dur="500" fill="hold"/>
                                        <p:tgtEl>
                                          <p:spTgt spid="118787">
                                            <p:txEl>
                                              <p:pRg st="0" end="0"/>
                                            </p:txEl>
                                          </p:spTgt>
                                        </p:tgtEl>
                                        <p:attrNameLst>
                                          <p:attrName>style.rotation</p:attrName>
                                        </p:attrNameLst>
                                      </p:cBhvr>
                                      <p:tavLst>
                                        <p:tav tm="0">
                                          <p:val>
                                            <p:fltVal val="360"/>
                                          </p:val>
                                        </p:tav>
                                        <p:tav tm="100000">
                                          <p:val>
                                            <p:fltVal val="0"/>
                                          </p:val>
                                        </p:tav>
                                      </p:tavLst>
                                    </p:anim>
                                    <p:animEffect transition="in" filter="fade">
                                      <p:cBhvr>
                                        <p:cTn id="18" dur="500"/>
                                        <p:tgtEl>
                                          <p:spTgt spid="118787">
                                            <p:txEl>
                                              <p:pRg st="0" end="0"/>
                                            </p:txEl>
                                          </p:spTgt>
                                        </p:tgtEl>
                                      </p:cBhvr>
                                    </p:animEffect>
                                  </p:childTnLst>
                                </p:cTn>
                              </p:par>
                              <p:par>
                                <p:cTn id="19" presetID="49" presetClass="entr" presetSubtype="0" decel="100000" fill="hold" grpId="0" nodeType="withEffect">
                                  <p:stCondLst>
                                    <p:cond delay="0"/>
                                  </p:stCondLst>
                                  <p:iterate type="lt">
                                    <p:tmPct val="10000"/>
                                  </p:iterate>
                                  <p:childTnLst>
                                    <p:set>
                                      <p:cBhvr>
                                        <p:cTn id="20" dur="1" fill="hold">
                                          <p:stCondLst>
                                            <p:cond delay="0"/>
                                          </p:stCondLst>
                                        </p:cTn>
                                        <p:tgtEl>
                                          <p:spTgt spid="118787">
                                            <p:txEl>
                                              <p:pRg st="1" end="1"/>
                                            </p:txEl>
                                          </p:spTgt>
                                        </p:tgtEl>
                                        <p:attrNameLst>
                                          <p:attrName>style.visibility</p:attrName>
                                        </p:attrNameLst>
                                      </p:cBhvr>
                                      <p:to>
                                        <p:strVal val="visible"/>
                                      </p:to>
                                    </p:set>
                                    <p:anim calcmode="lin" valueType="num">
                                      <p:cBhvr>
                                        <p:cTn id="21" dur="500" fill="hold"/>
                                        <p:tgtEl>
                                          <p:spTgt spid="118787">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118787">
                                            <p:txEl>
                                              <p:pRg st="1" end="1"/>
                                            </p:txEl>
                                          </p:spTgt>
                                        </p:tgtEl>
                                        <p:attrNameLst>
                                          <p:attrName>ppt_h</p:attrName>
                                        </p:attrNameLst>
                                      </p:cBhvr>
                                      <p:tavLst>
                                        <p:tav tm="0">
                                          <p:val>
                                            <p:fltVal val="0"/>
                                          </p:val>
                                        </p:tav>
                                        <p:tav tm="100000">
                                          <p:val>
                                            <p:strVal val="#ppt_h"/>
                                          </p:val>
                                        </p:tav>
                                      </p:tavLst>
                                    </p:anim>
                                    <p:anim calcmode="lin" valueType="num">
                                      <p:cBhvr>
                                        <p:cTn id="23" dur="500" fill="hold"/>
                                        <p:tgtEl>
                                          <p:spTgt spid="118787">
                                            <p:txEl>
                                              <p:pRg st="1" end="1"/>
                                            </p:txEl>
                                          </p:spTgt>
                                        </p:tgtEl>
                                        <p:attrNameLst>
                                          <p:attrName>style.rotation</p:attrName>
                                        </p:attrNameLst>
                                      </p:cBhvr>
                                      <p:tavLst>
                                        <p:tav tm="0">
                                          <p:val>
                                            <p:fltVal val="360"/>
                                          </p:val>
                                        </p:tav>
                                        <p:tav tm="100000">
                                          <p:val>
                                            <p:fltVal val="0"/>
                                          </p:val>
                                        </p:tav>
                                      </p:tavLst>
                                    </p:anim>
                                    <p:animEffect transition="in" filter="fade">
                                      <p:cBhvr>
                                        <p:cTn id="24" dur="500"/>
                                        <p:tgtEl>
                                          <p:spTgt spid="118787">
                                            <p:txEl>
                                              <p:pRg st="1" end="1"/>
                                            </p:txEl>
                                          </p:spTgt>
                                        </p:tgtEl>
                                      </p:cBhvr>
                                    </p:animEffect>
                                  </p:childTnLst>
                                </p:cTn>
                              </p:par>
                              <p:par>
                                <p:cTn id="25" presetID="49" presetClass="entr" presetSubtype="0" decel="100000" fill="hold" grpId="0" nodeType="withEffect">
                                  <p:stCondLst>
                                    <p:cond delay="0"/>
                                  </p:stCondLst>
                                  <p:iterate type="lt">
                                    <p:tmPct val="10000"/>
                                  </p:iterate>
                                  <p:childTnLst>
                                    <p:set>
                                      <p:cBhvr>
                                        <p:cTn id="26" dur="1" fill="hold">
                                          <p:stCondLst>
                                            <p:cond delay="0"/>
                                          </p:stCondLst>
                                        </p:cTn>
                                        <p:tgtEl>
                                          <p:spTgt spid="118787">
                                            <p:txEl>
                                              <p:pRg st="2" end="2"/>
                                            </p:txEl>
                                          </p:spTgt>
                                        </p:tgtEl>
                                        <p:attrNameLst>
                                          <p:attrName>style.visibility</p:attrName>
                                        </p:attrNameLst>
                                      </p:cBhvr>
                                      <p:to>
                                        <p:strVal val="visible"/>
                                      </p:to>
                                    </p:set>
                                    <p:anim calcmode="lin" valueType="num">
                                      <p:cBhvr>
                                        <p:cTn id="27" dur="500" fill="hold"/>
                                        <p:tgtEl>
                                          <p:spTgt spid="118787">
                                            <p:txEl>
                                              <p:pRg st="2" end="2"/>
                                            </p:txEl>
                                          </p:spTgt>
                                        </p:tgtEl>
                                        <p:attrNameLst>
                                          <p:attrName>ppt_w</p:attrName>
                                        </p:attrNameLst>
                                      </p:cBhvr>
                                      <p:tavLst>
                                        <p:tav tm="0">
                                          <p:val>
                                            <p:fltVal val="0"/>
                                          </p:val>
                                        </p:tav>
                                        <p:tav tm="100000">
                                          <p:val>
                                            <p:strVal val="#ppt_w"/>
                                          </p:val>
                                        </p:tav>
                                      </p:tavLst>
                                    </p:anim>
                                    <p:anim calcmode="lin" valueType="num">
                                      <p:cBhvr>
                                        <p:cTn id="28" dur="500" fill="hold"/>
                                        <p:tgtEl>
                                          <p:spTgt spid="118787">
                                            <p:txEl>
                                              <p:pRg st="2" end="2"/>
                                            </p:txEl>
                                          </p:spTgt>
                                        </p:tgtEl>
                                        <p:attrNameLst>
                                          <p:attrName>ppt_h</p:attrName>
                                        </p:attrNameLst>
                                      </p:cBhvr>
                                      <p:tavLst>
                                        <p:tav tm="0">
                                          <p:val>
                                            <p:fltVal val="0"/>
                                          </p:val>
                                        </p:tav>
                                        <p:tav tm="100000">
                                          <p:val>
                                            <p:strVal val="#ppt_h"/>
                                          </p:val>
                                        </p:tav>
                                      </p:tavLst>
                                    </p:anim>
                                    <p:anim calcmode="lin" valueType="num">
                                      <p:cBhvr>
                                        <p:cTn id="29" dur="500" fill="hold"/>
                                        <p:tgtEl>
                                          <p:spTgt spid="118787">
                                            <p:txEl>
                                              <p:pRg st="2" end="2"/>
                                            </p:txEl>
                                          </p:spTgt>
                                        </p:tgtEl>
                                        <p:attrNameLst>
                                          <p:attrName>style.rotation</p:attrName>
                                        </p:attrNameLst>
                                      </p:cBhvr>
                                      <p:tavLst>
                                        <p:tav tm="0">
                                          <p:val>
                                            <p:fltVal val="360"/>
                                          </p:val>
                                        </p:tav>
                                        <p:tav tm="100000">
                                          <p:val>
                                            <p:fltVal val="0"/>
                                          </p:val>
                                        </p:tav>
                                      </p:tavLst>
                                    </p:anim>
                                    <p:animEffect transition="in" filter="fade">
                                      <p:cBhvr>
                                        <p:cTn id="30" dur="500"/>
                                        <p:tgtEl>
                                          <p:spTgt spid="118787">
                                            <p:txEl>
                                              <p:pRg st="2" end="2"/>
                                            </p:txEl>
                                          </p:spTgt>
                                        </p:tgtEl>
                                      </p:cBhvr>
                                    </p:animEffect>
                                  </p:childTnLst>
                                </p:cTn>
                              </p:par>
                              <p:par>
                                <p:cTn id="31" presetID="49" presetClass="entr" presetSubtype="0" decel="100000" fill="hold" grpId="0" nodeType="withEffect">
                                  <p:stCondLst>
                                    <p:cond delay="0"/>
                                  </p:stCondLst>
                                  <p:iterate type="lt">
                                    <p:tmPct val="10000"/>
                                  </p:iterate>
                                  <p:childTnLst>
                                    <p:set>
                                      <p:cBhvr>
                                        <p:cTn id="32" dur="1" fill="hold">
                                          <p:stCondLst>
                                            <p:cond delay="0"/>
                                          </p:stCondLst>
                                        </p:cTn>
                                        <p:tgtEl>
                                          <p:spTgt spid="118787">
                                            <p:txEl>
                                              <p:pRg st="3" end="3"/>
                                            </p:txEl>
                                          </p:spTgt>
                                        </p:tgtEl>
                                        <p:attrNameLst>
                                          <p:attrName>style.visibility</p:attrName>
                                        </p:attrNameLst>
                                      </p:cBhvr>
                                      <p:to>
                                        <p:strVal val="visible"/>
                                      </p:to>
                                    </p:set>
                                    <p:anim calcmode="lin" valueType="num">
                                      <p:cBhvr>
                                        <p:cTn id="33" dur="500" fill="hold"/>
                                        <p:tgtEl>
                                          <p:spTgt spid="118787">
                                            <p:txEl>
                                              <p:pRg st="3" end="3"/>
                                            </p:txEl>
                                          </p:spTgt>
                                        </p:tgtEl>
                                        <p:attrNameLst>
                                          <p:attrName>ppt_w</p:attrName>
                                        </p:attrNameLst>
                                      </p:cBhvr>
                                      <p:tavLst>
                                        <p:tav tm="0">
                                          <p:val>
                                            <p:fltVal val="0"/>
                                          </p:val>
                                        </p:tav>
                                        <p:tav tm="100000">
                                          <p:val>
                                            <p:strVal val="#ppt_w"/>
                                          </p:val>
                                        </p:tav>
                                      </p:tavLst>
                                    </p:anim>
                                    <p:anim calcmode="lin" valueType="num">
                                      <p:cBhvr>
                                        <p:cTn id="34" dur="500" fill="hold"/>
                                        <p:tgtEl>
                                          <p:spTgt spid="118787">
                                            <p:txEl>
                                              <p:pRg st="3" end="3"/>
                                            </p:txEl>
                                          </p:spTgt>
                                        </p:tgtEl>
                                        <p:attrNameLst>
                                          <p:attrName>ppt_h</p:attrName>
                                        </p:attrNameLst>
                                      </p:cBhvr>
                                      <p:tavLst>
                                        <p:tav tm="0">
                                          <p:val>
                                            <p:fltVal val="0"/>
                                          </p:val>
                                        </p:tav>
                                        <p:tav tm="100000">
                                          <p:val>
                                            <p:strVal val="#ppt_h"/>
                                          </p:val>
                                        </p:tav>
                                      </p:tavLst>
                                    </p:anim>
                                    <p:anim calcmode="lin" valueType="num">
                                      <p:cBhvr>
                                        <p:cTn id="35" dur="500" fill="hold"/>
                                        <p:tgtEl>
                                          <p:spTgt spid="118787">
                                            <p:txEl>
                                              <p:pRg st="3" end="3"/>
                                            </p:txEl>
                                          </p:spTgt>
                                        </p:tgtEl>
                                        <p:attrNameLst>
                                          <p:attrName>style.rotation</p:attrName>
                                        </p:attrNameLst>
                                      </p:cBhvr>
                                      <p:tavLst>
                                        <p:tav tm="0">
                                          <p:val>
                                            <p:fltVal val="360"/>
                                          </p:val>
                                        </p:tav>
                                        <p:tav tm="100000">
                                          <p:val>
                                            <p:fltVal val="0"/>
                                          </p:val>
                                        </p:tav>
                                      </p:tavLst>
                                    </p:anim>
                                    <p:animEffect transition="in" filter="fade">
                                      <p:cBhvr>
                                        <p:cTn id="36" dur="500"/>
                                        <p:tgtEl>
                                          <p:spTgt spid="118787">
                                            <p:txEl>
                                              <p:pRg st="3" end="3"/>
                                            </p:txEl>
                                          </p:spTgt>
                                        </p:tgtEl>
                                      </p:cBhvr>
                                    </p:animEffect>
                                  </p:childTnLst>
                                </p:cTn>
                              </p:par>
                              <p:par>
                                <p:cTn id="37" presetID="49" presetClass="entr" presetSubtype="0" decel="100000" fill="hold" grpId="0" nodeType="withEffect">
                                  <p:stCondLst>
                                    <p:cond delay="0"/>
                                  </p:stCondLst>
                                  <p:iterate type="lt">
                                    <p:tmPct val="10000"/>
                                  </p:iterate>
                                  <p:childTnLst>
                                    <p:set>
                                      <p:cBhvr>
                                        <p:cTn id="38" dur="1" fill="hold">
                                          <p:stCondLst>
                                            <p:cond delay="0"/>
                                          </p:stCondLst>
                                        </p:cTn>
                                        <p:tgtEl>
                                          <p:spTgt spid="118787">
                                            <p:txEl>
                                              <p:pRg st="4" end="4"/>
                                            </p:txEl>
                                          </p:spTgt>
                                        </p:tgtEl>
                                        <p:attrNameLst>
                                          <p:attrName>style.visibility</p:attrName>
                                        </p:attrNameLst>
                                      </p:cBhvr>
                                      <p:to>
                                        <p:strVal val="visible"/>
                                      </p:to>
                                    </p:set>
                                    <p:anim calcmode="lin" valueType="num">
                                      <p:cBhvr>
                                        <p:cTn id="39" dur="500" fill="hold"/>
                                        <p:tgtEl>
                                          <p:spTgt spid="118787">
                                            <p:txEl>
                                              <p:pRg st="4" end="4"/>
                                            </p:txEl>
                                          </p:spTgt>
                                        </p:tgtEl>
                                        <p:attrNameLst>
                                          <p:attrName>ppt_w</p:attrName>
                                        </p:attrNameLst>
                                      </p:cBhvr>
                                      <p:tavLst>
                                        <p:tav tm="0">
                                          <p:val>
                                            <p:fltVal val="0"/>
                                          </p:val>
                                        </p:tav>
                                        <p:tav tm="100000">
                                          <p:val>
                                            <p:strVal val="#ppt_w"/>
                                          </p:val>
                                        </p:tav>
                                      </p:tavLst>
                                    </p:anim>
                                    <p:anim calcmode="lin" valueType="num">
                                      <p:cBhvr>
                                        <p:cTn id="40" dur="500" fill="hold"/>
                                        <p:tgtEl>
                                          <p:spTgt spid="118787">
                                            <p:txEl>
                                              <p:pRg st="4" end="4"/>
                                            </p:txEl>
                                          </p:spTgt>
                                        </p:tgtEl>
                                        <p:attrNameLst>
                                          <p:attrName>ppt_h</p:attrName>
                                        </p:attrNameLst>
                                      </p:cBhvr>
                                      <p:tavLst>
                                        <p:tav tm="0">
                                          <p:val>
                                            <p:fltVal val="0"/>
                                          </p:val>
                                        </p:tav>
                                        <p:tav tm="100000">
                                          <p:val>
                                            <p:strVal val="#ppt_h"/>
                                          </p:val>
                                        </p:tav>
                                      </p:tavLst>
                                    </p:anim>
                                    <p:anim calcmode="lin" valueType="num">
                                      <p:cBhvr>
                                        <p:cTn id="41" dur="500" fill="hold"/>
                                        <p:tgtEl>
                                          <p:spTgt spid="118787">
                                            <p:txEl>
                                              <p:pRg st="4" end="4"/>
                                            </p:txEl>
                                          </p:spTgt>
                                        </p:tgtEl>
                                        <p:attrNameLst>
                                          <p:attrName>style.rotation</p:attrName>
                                        </p:attrNameLst>
                                      </p:cBhvr>
                                      <p:tavLst>
                                        <p:tav tm="0">
                                          <p:val>
                                            <p:fltVal val="360"/>
                                          </p:val>
                                        </p:tav>
                                        <p:tav tm="100000">
                                          <p:val>
                                            <p:fltVal val="0"/>
                                          </p:val>
                                        </p:tav>
                                      </p:tavLst>
                                    </p:anim>
                                    <p:animEffect transition="in" filter="fade">
                                      <p:cBhvr>
                                        <p:cTn id="42" dur="500"/>
                                        <p:tgtEl>
                                          <p:spTgt spid="11878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8786" grpId="0"/>
      <p:bldP spid="118787" grpId="0" build="p">
        <p:tmplLst>
          <p:tmpl lvl="1">
            <p:tnLst>
              <p:par>
                <p:cTn presetID="49" presetClass="entr" presetSubtype="0" decel="100000" fill="hold" nodeType="clickEffect">
                  <p:stCondLst>
                    <p:cond delay="0"/>
                  </p:stCondLst>
                  <p:iterate type="lt">
                    <p:tmPct val="10000"/>
                  </p:iterate>
                  <p:childTnLst>
                    <p:set>
                      <p:cBhvr>
                        <p:cTn dur="1" fill="hold">
                          <p:stCondLst>
                            <p:cond delay="0"/>
                          </p:stCondLst>
                        </p:cTn>
                        <p:tgtEl>
                          <p:spTgt spid="118787"/>
                        </p:tgtEl>
                        <p:attrNameLst>
                          <p:attrName>style.visibility</p:attrName>
                        </p:attrNameLst>
                      </p:cBhvr>
                      <p:to>
                        <p:strVal val="visible"/>
                      </p:to>
                    </p:set>
                    <p:anim calcmode="lin" valueType="num">
                      <p:cBhvr>
                        <p:cTn dur="500" fill="hold"/>
                        <p:tgtEl>
                          <p:spTgt spid="118787"/>
                        </p:tgtEl>
                        <p:attrNameLst>
                          <p:attrName>ppt_w</p:attrName>
                        </p:attrNameLst>
                      </p:cBhvr>
                      <p:tavLst>
                        <p:tav tm="0">
                          <p:val>
                            <p:fltVal val="0"/>
                          </p:val>
                        </p:tav>
                        <p:tav tm="100000">
                          <p:val>
                            <p:strVal val="#ppt_w"/>
                          </p:val>
                        </p:tav>
                      </p:tavLst>
                    </p:anim>
                    <p:anim calcmode="lin" valueType="num">
                      <p:cBhvr>
                        <p:cTn dur="500" fill="hold"/>
                        <p:tgtEl>
                          <p:spTgt spid="118787"/>
                        </p:tgtEl>
                        <p:attrNameLst>
                          <p:attrName>ppt_h</p:attrName>
                        </p:attrNameLst>
                      </p:cBhvr>
                      <p:tavLst>
                        <p:tav tm="0">
                          <p:val>
                            <p:fltVal val="0"/>
                          </p:val>
                        </p:tav>
                        <p:tav tm="100000">
                          <p:val>
                            <p:strVal val="#ppt_h"/>
                          </p:val>
                        </p:tav>
                      </p:tavLst>
                    </p:anim>
                    <p:anim calcmode="lin" valueType="num">
                      <p:cBhvr>
                        <p:cTn dur="500" fill="hold"/>
                        <p:tgtEl>
                          <p:spTgt spid="118787"/>
                        </p:tgtEl>
                        <p:attrNameLst>
                          <p:attrName>style.rotation</p:attrName>
                        </p:attrNameLst>
                      </p:cBhvr>
                      <p:tavLst>
                        <p:tav tm="0">
                          <p:val>
                            <p:fltVal val="360"/>
                          </p:val>
                        </p:tav>
                        <p:tav tm="100000">
                          <p:val>
                            <p:fltVal val="0"/>
                          </p:val>
                        </p:tav>
                      </p:tavLst>
                    </p:anim>
                    <p:animEffect transition="in" filter="fade">
                      <p:cBhvr>
                        <p:cTn dur="500"/>
                        <p:tgtEl>
                          <p:spTgt spid="118787"/>
                        </p:tgtEl>
                      </p:cBhvr>
                    </p:animEffect>
                  </p:childTnLst>
                </p:cTn>
              </p:par>
            </p:tnLst>
          </p:tmpl>
          <p:tmpl lvl="2">
            <p:tnLst>
              <p:par>
                <p:cTn presetID="49" presetClass="entr" presetSubtype="0" decel="100000" fill="hold" nodeType="withEffect">
                  <p:stCondLst>
                    <p:cond delay="0"/>
                  </p:stCondLst>
                  <p:iterate type="lt">
                    <p:tmPct val="10000"/>
                  </p:iterate>
                  <p:childTnLst>
                    <p:set>
                      <p:cBhvr>
                        <p:cTn dur="1" fill="hold">
                          <p:stCondLst>
                            <p:cond delay="0"/>
                          </p:stCondLst>
                        </p:cTn>
                        <p:tgtEl>
                          <p:spTgt spid="118787"/>
                        </p:tgtEl>
                        <p:attrNameLst>
                          <p:attrName>style.visibility</p:attrName>
                        </p:attrNameLst>
                      </p:cBhvr>
                      <p:to>
                        <p:strVal val="visible"/>
                      </p:to>
                    </p:set>
                    <p:anim calcmode="lin" valueType="num">
                      <p:cBhvr>
                        <p:cTn dur="500" fill="hold"/>
                        <p:tgtEl>
                          <p:spTgt spid="118787"/>
                        </p:tgtEl>
                        <p:attrNameLst>
                          <p:attrName>ppt_w</p:attrName>
                        </p:attrNameLst>
                      </p:cBhvr>
                      <p:tavLst>
                        <p:tav tm="0">
                          <p:val>
                            <p:fltVal val="0"/>
                          </p:val>
                        </p:tav>
                        <p:tav tm="100000">
                          <p:val>
                            <p:strVal val="#ppt_w"/>
                          </p:val>
                        </p:tav>
                      </p:tavLst>
                    </p:anim>
                    <p:anim calcmode="lin" valueType="num">
                      <p:cBhvr>
                        <p:cTn dur="500" fill="hold"/>
                        <p:tgtEl>
                          <p:spTgt spid="118787"/>
                        </p:tgtEl>
                        <p:attrNameLst>
                          <p:attrName>ppt_h</p:attrName>
                        </p:attrNameLst>
                      </p:cBhvr>
                      <p:tavLst>
                        <p:tav tm="0">
                          <p:val>
                            <p:fltVal val="0"/>
                          </p:val>
                        </p:tav>
                        <p:tav tm="100000">
                          <p:val>
                            <p:strVal val="#ppt_h"/>
                          </p:val>
                        </p:tav>
                      </p:tavLst>
                    </p:anim>
                    <p:anim calcmode="lin" valueType="num">
                      <p:cBhvr>
                        <p:cTn dur="500" fill="hold"/>
                        <p:tgtEl>
                          <p:spTgt spid="118787"/>
                        </p:tgtEl>
                        <p:attrNameLst>
                          <p:attrName>style.rotation</p:attrName>
                        </p:attrNameLst>
                      </p:cBhvr>
                      <p:tavLst>
                        <p:tav tm="0">
                          <p:val>
                            <p:fltVal val="360"/>
                          </p:val>
                        </p:tav>
                        <p:tav tm="100000">
                          <p:val>
                            <p:fltVal val="0"/>
                          </p:val>
                        </p:tav>
                      </p:tavLst>
                    </p:anim>
                    <p:animEffect transition="in" filter="fade">
                      <p:cBhvr>
                        <p:cTn dur="500"/>
                        <p:tgtEl>
                          <p:spTgt spid="118787"/>
                        </p:tgtEl>
                      </p:cBhvr>
                    </p:animEffect>
                  </p:childTnLst>
                </p:cTn>
              </p:par>
            </p:tnLst>
          </p:tmpl>
          <p:tmpl lvl="3">
            <p:tnLst>
              <p:par>
                <p:cTn presetID="49" presetClass="entr" presetSubtype="0" decel="100000" fill="hold" nodeType="withEffect">
                  <p:stCondLst>
                    <p:cond delay="0"/>
                  </p:stCondLst>
                  <p:iterate type="lt">
                    <p:tmPct val="10000"/>
                  </p:iterate>
                  <p:childTnLst>
                    <p:set>
                      <p:cBhvr>
                        <p:cTn dur="1" fill="hold">
                          <p:stCondLst>
                            <p:cond delay="0"/>
                          </p:stCondLst>
                        </p:cTn>
                        <p:tgtEl>
                          <p:spTgt spid="118787"/>
                        </p:tgtEl>
                        <p:attrNameLst>
                          <p:attrName>style.visibility</p:attrName>
                        </p:attrNameLst>
                      </p:cBhvr>
                      <p:to>
                        <p:strVal val="visible"/>
                      </p:to>
                    </p:set>
                    <p:anim calcmode="lin" valueType="num">
                      <p:cBhvr>
                        <p:cTn dur="500" fill="hold"/>
                        <p:tgtEl>
                          <p:spTgt spid="118787"/>
                        </p:tgtEl>
                        <p:attrNameLst>
                          <p:attrName>ppt_w</p:attrName>
                        </p:attrNameLst>
                      </p:cBhvr>
                      <p:tavLst>
                        <p:tav tm="0">
                          <p:val>
                            <p:fltVal val="0"/>
                          </p:val>
                        </p:tav>
                        <p:tav tm="100000">
                          <p:val>
                            <p:strVal val="#ppt_w"/>
                          </p:val>
                        </p:tav>
                      </p:tavLst>
                    </p:anim>
                    <p:anim calcmode="lin" valueType="num">
                      <p:cBhvr>
                        <p:cTn dur="500" fill="hold"/>
                        <p:tgtEl>
                          <p:spTgt spid="118787"/>
                        </p:tgtEl>
                        <p:attrNameLst>
                          <p:attrName>ppt_h</p:attrName>
                        </p:attrNameLst>
                      </p:cBhvr>
                      <p:tavLst>
                        <p:tav tm="0">
                          <p:val>
                            <p:fltVal val="0"/>
                          </p:val>
                        </p:tav>
                        <p:tav tm="100000">
                          <p:val>
                            <p:strVal val="#ppt_h"/>
                          </p:val>
                        </p:tav>
                      </p:tavLst>
                    </p:anim>
                    <p:anim calcmode="lin" valueType="num">
                      <p:cBhvr>
                        <p:cTn dur="500" fill="hold"/>
                        <p:tgtEl>
                          <p:spTgt spid="118787"/>
                        </p:tgtEl>
                        <p:attrNameLst>
                          <p:attrName>style.rotation</p:attrName>
                        </p:attrNameLst>
                      </p:cBhvr>
                      <p:tavLst>
                        <p:tav tm="0">
                          <p:val>
                            <p:fltVal val="360"/>
                          </p:val>
                        </p:tav>
                        <p:tav tm="100000">
                          <p:val>
                            <p:fltVal val="0"/>
                          </p:val>
                        </p:tav>
                      </p:tavLst>
                    </p:anim>
                    <p:animEffect transition="in" filter="fade">
                      <p:cBhvr>
                        <p:cTn dur="500"/>
                        <p:tgtEl>
                          <p:spTgt spid="118787"/>
                        </p:tgtEl>
                      </p:cBhvr>
                    </p:animEffect>
                  </p:childTnLst>
                </p:cTn>
              </p:par>
            </p:tnLst>
          </p:tmpl>
          <p:tmpl lvl="4">
            <p:tnLst>
              <p:par>
                <p:cTn presetID="49" presetClass="entr" presetSubtype="0" decel="100000" fill="hold" nodeType="withEffect">
                  <p:stCondLst>
                    <p:cond delay="0"/>
                  </p:stCondLst>
                  <p:iterate type="lt">
                    <p:tmPct val="10000"/>
                  </p:iterate>
                  <p:childTnLst>
                    <p:set>
                      <p:cBhvr>
                        <p:cTn dur="1" fill="hold">
                          <p:stCondLst>
                            <p:cond delay="0"/>
                          </p:stCondLst>
                        </p:cTn>
                        <p:tgtEl>
                          <p:spTgt spid="118787"/>
                        </p:tgtEl>
                        <p:attrNameLst>
                          <p:attrName>style.visibility</p:attrName>
                        </p:attrNameLst>
                      </p:cBhvr>
                      <p:to>
                        <p:strVal val="visible"/>
                      </p:to>
                    </p:set>
                    <p:anim calcmode="lin" valueType="num">
                      <p:cBhvr>
                        <p:cTn dur="500" fill="hold"/>
                        <p:tgtEl>
                          <p:spTgt spid="118787"/>
                        </p:tgtEl>
                        <p:attrNameLst>
                          <p:attrName>ppt_w</p:attrName>
                        </p:attrNameLst>
                      </p:cBhvr>
                      <p:tavLst>
                        <p:tav tm="0">
                          <p:val>
                            <p:fltVal val="0"/>
                          </p:val>
                        </p:tav>
                        <p:tav tm="100000">
                          <p:val>
                            <p:strVal val="#ppt_w"/>
                          </p:val>
                        </p:tav>
                      </p:tavLst>
                    </p:anim>
                    <p:anim calcmode="lin" valueType="num">
                      <p:cBhvr>
                        <p:cTn dur="500" fill="hold"/>
                        <p:tgtEl>
                          <p:spTgt spid="118787"/>
                        </p:tgtEl>
                        <p:attrNameLst>
                          <p:attrName>ppt_h</p:attrName>
                        </p:attrNameLst>
                      </p:cBhvr>
                      <p:tavLst>
                        <p:tav tm="0">
                          <p:val>
                            <p:fltVal val="0"/>
                          </p:val>
                        </p:tav>
                        <p:tav tm="100000">
                          <p:val>
                            <p:strVal val="#ppt_h"/>
                          </p:val>
                        </p:tav>
                      </p:tavLst>
                    </p:anim>
                    <p:anim calcmode="lin" valueType="num">
                      <p:cBhvr>
                        <p:cTn dur="500" fill="hold"/>
                        <p:tgtEl>
                          <p:spTgt spid="118787"/>
                        </p:tgtEl>
                        <p:attrNameLst>
                          <p:attrName>style.rotation</p:attrName>
                        </p:attrNameLst>
                      </p:cBhvr>
                      <p:tavLst>
                        <p:tav tm="0">
                          <p:val>
                            <p:fltVal val="360"/>
                          </p:val>
                        </p:tav>
                        <p:tav tm="100000">
                          <p:val>
                            <p:fltVal val="0"/>
                          </p:val>
                        </p:tav>
                      </p:tavLst>
                    </p:anim>
                    <p:animEffect transition="in" filter="fade">
                      <p:cBhvr>
                        <p:cTn dur="500"/>
                        <p:tgtEl>
                          <p:spTgt spid="118787"/>
                        </p:tgtEl>
                      </p:cBhvr>
                    </p:animEffect>
                  </p:childTnLst>
                </p:cTn>
              </p:par>
            </p:tnLst>
          </p:tmpl>
          <p:tmpl lvl="5">
            <p:tnLst>
              <p:par>
                <p:cTn presetID="49" presetClass="entr" presetSubtype="0" decel="100000" fill="hold" nodeType="withEffect">
                  <p:stCondLst>
                    <p:cond delay="0"/>
                  </p:stCondLst>
                  <p:iterate type="lt">
                    <p:tmPct val="10000"/>
                  </p:iterate>
                  <p:childTnLst>
                    <p:set>
                      <p:cBhvr>
                        <p:cTn dur="1" fill="hold">
                          <p:stCondLst>
                            <p:cond delay="0"/>
                          </p:stCondLst>
                        </p:cTn>
                        <p:tgtEl>
                          <p:spTgt spid="118787"/>
                        </p:tgtEl>
                        <p:attrNameLst>
                          <p:attrName>style.visibility</p:attrName>
                        </p:attrNameLst>
                      </p:cBhvr>
                      <p:to>
                        <p:strVal val="visible"/>
                      </p:to>
                    </p:set>
                    <p:anim calcmode="lin" valueType="num">
                      <p:cBhvr>
                        <p:cTn dur="500" fill="hold"/>
                        <p:tgtEl>
                          <p:spTgt spid="118787"/>
                        </p:tgtEl>
                        <p:attrNameLst>
                          <p:attrName>ppt_w</p:attrName>
                        </p:attrNameLst>
                      </p:cBhvr>
                      <p:tavLst>
                        <p:tav tm="0">
                          <p:val>
                            <p:fltVal val="0"/>
                          </p:val>
                        </p:tav>
                        <p:tav tm="100000">
                          <p:val>
                            <p:strVal val="#ppt_w"/>
                          </p:val>
                        </p:tav>
                      </p:tavLst>
                    </p:anim>
                    <p:anim calcmode="lin" valueType="num">
                      <p:cBhvr>
                        <p:cTn dur="500" fill="hold"/>
                        <p:tgtEl>
                          <p:spTgt spid="118787"/>
                        </p:tgtEl>
                        <p:attrNameLst>
                          <p:attrName>ppt_h</p:attrName>
                        </p:attrNameLst>
                      </p:cBhvr>
                      <p:tavLst>
                        <p:tav tm="0">
                          <p:val>
                            <p:fltVal val="0"/>
                          </p:val>
                        </p:tav>
                        <p:tav tm="100000">
                          <p:val>
                            <p:strVal val="#ppt_h"/>
                          </p:val>
                        </p:tav>
                      </p:tavLst>
                    </p:anim>
                    <p:anim calcmode="lin" valueType="num">
                      <p:cBhvr>
                        <p:cTn dur="500" fill="hold"/>
                        <p:tgtEl>
                          <p:spTgt spid="118787"/>
                        </p:tgtEl>
                        <p:attrNameLst>
                          <p:attrName>style.rotation</p:attrName>
                        </p:attrNameLst>
                      </p:cBhvr>
                      <p:tavLst>
                        <p:tav tm="0">
                          <p:val>
                            <p:fltVal val="360"/>
                          </p:val>
                        </p:tav>
                        <p:tav tm="100000">
                          <p:val>
                            <p:fltVal val="0"/>
                          </p:val>
                        </p:tav>
                      </p:tavLst>
                    </p:anim>
                    <p:animEffect transition="in" filter="fade">
                      <p:cBhvr>
                        <p:cTn dur="500"/>
                        <p:tgtEl>
                          <p:spTgt spid="118787"/>
                        </p:tgtEl>
                      </p:cBhvr>
                    </p:animEffect>
                  </p:childTnLst>
                </p:cTn>
              </p:par>
            </p:tnLst>
          </p:tmpl>
        </p:tmplLst>
      </p:bldP>
    </p:bldLst>
  </p:timing>
  <p:txStyles>
    <p:titleStyle>
      <a:lvl1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2pPr>
      <a:lvl3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3pPr>
      <a:lvl4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4pPr>
      <a:lvl5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5pPr>
      <a:lvl6pPr marL="457200" algn="l" rtl="0" eaLnBrk="1" fontAlgn="base" hangingPunct="1">
        <a:spcBef>
          <a:spcPct val="0"/>
        </a:spcBef>
        <a:spcAft>
          <a:spcPct val="0"/>
        </a:spcAft>
        <a:defRPr sz="4400">
          <a:solidFill>
            <a:schemeClr val="tx2"/>
          </a:solidFill>
          <a:effectLst>
            <a:outerShdw blurRad="38100" dist="38100" dir="2700000" algn="tl">
              <a:srgbClr val="000000"/>
            </a:outerShdw>
          </a:effectLst>
          <a:latin typeface="Tahoma" pitchFamily="34" charset="0"/>
        </a:defRPr>
      </a:lvl6pPr>
      <a:lvl7pPr marL="914400" algn="l" rtl="0" eaLnBrk="1" fontAlgn="base" hangingPunct="1">
        <a:spcBef>
          <a:spcPct val="0"/>
        </a:spcBef>
        <a:spcAft>
          <a:spcPct val="0"/>
        </a:spcAft>
        <a:defRPr sz="4400">
          <a:solidFill>
            <a:schemeClr val="tx2"/>
          </a:solidFill>
          <a:effectLst>
            <a:outerShdw blurRad="38100" dist="38100" dir="2700000" algn="tl">
              <a:srgbClr val="000000"/>
            </a:outerShdw>
          </a:effectLst>
          <a:latin typeface="Tahoma" pitchFamily="34" charset="0"/>
        </a:defRPr>
      </a:lvl7pPr>
      <a:lvl8pPr marL="1371600" algn="l" rtl="0" eaLnBrk="1" fontAlgn="base" hangingPunct="1">
        <a:spcBef>
          <a:spcPct val="0"/>
        </a:spcBef>
        <a:spcAft>
          <a:spcPct val="0"/>
        </a:spcAft>
        <a:defRPr sz="4400">
          <a:solidFill>
            <a:schemeClr val="tx2"/>
          </a:solidFill>
          <a:effectLst>
            <a:outerShdw blurRad="38100" dist="38100" dir="2700000" algn="tl">
              <a:srgbClr val="000000"/>
            </a:outerShdw>
          </a:effectLst>
          <a:latin typeface="Tahoma" pitchFamily="34" charset="0"/>
        </a:defRPr>
      </a:lvl8pPr>
      <a:lvl9pPr marL="1828800" algn="l" rtl="0" eaLnBrk="1" fontAlgn="base" hangingPunct="1">
        <a:spcBef>
          <a:spcPct val="0"/>
        </a:spcBef>
        <a:spcAft>
          <a:spcPct val="0"/>
        </a:spcAft>
        <a:defRPr sz="4400">
          <a:solidFill>
            <a:schemeClr val="tx2"/>
          </a:solidFill>
          <a:effectLst>
            <a:outerShdw blurRad="38100" dist="38100" dir="2700000" algn="tl">
              <a:srgbClr val="000000"/>
            </a:outerShdw>
          </a:effectLst>
          <a:latin typeface="Tahoma" pitchFamily="34" charset="0"/>
        </a:defRPr>
      </a:lvl9pPr>
    </p:titleStyle>
    <p:bodyStyle>
      <a:lvl1pPr marL="342900" indent="-342900" algn="l" rtl="0" eaLnBrk="0" fontAlgn="base" hangingPunct="0">
        <a:spcBef>
          <a:spcPct val="20000"/>
        </a:spcBef>
        <a:spcAft>
          <a:spcPct val="0"/>
        </a:spcAft>
        <a:buClr>
          <a:schemeClr val="hlink"/>
        </a:buClr>
        <a:buSzPct val="120000"/>
        <a:buChar char="•"/>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Font typeface="Tahoma" pitchFamily="34" charset="0"/>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SzPct val="120000"/>
        <a:buChar char="•"/>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Font typeface="Tahoma" pitchFamily="34" charset="0"/>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defRPr>
      </a:lvl5pPr>
      <a:lvl6pPr marL="2514600" indent="-228600" algn="l" rtl="0" eaLnBrk="1" fontAlgn="base" hangingPunct="1">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defRPr>
      </a:lvl6pPr>
      <a:lvl7pPr marL="2971800" indent="-228600" algn="l" rtl="0" eaLnBrk="1" fontAlgn="base" hangingPunct="1">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defRPr>
      </a:lvl7pPr>
      <a:lvl8pPr marL="3429000" indent="-228600" algn="l" rtl="0" eaLnBrk="1" fontAlgn="base" hangingPunct="1">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defRPr>
      </a:lvl8pPr>
      <a:lvl9pPr marL="3886200" indent="-228600" algn="l" rtl="0" eaLnBrk="1" fontAlgn="base" hangingPunct="1">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pSp>
        <p:nvGrpSpPr>
          <p:cNvPr id="134146" name="Group 2"/>
          <p:cNvGrpSpPr>
            <a:grpSpLocks/>
          </p:cNvGrpSpPr>
          <p:nvPr/>
        </p:nvGrpSpPr>
        <p:grpSpPr bwMode="auto">
          <a:xfrm>
            <a:off x="6303963" y="0"/>
            <a:ext cx="2840037" cy="3254375"/>
            <a:chOff x="3115" y="0"/>
            <a:chExt cx="2170" cy="2486"/>
          </a:xfrm>
        </p:grpSpPr>
        <p:grpSp>
          <p:nvGrpSpPr>
            <p:cNvPr id="134152" name="Group 3"/>
            <p:cNvGrpSpPr>
              <a:grpSpLocks/>
            </p:cNvGrpSpPr>
            <p:nvPr/>
          </p:nvGrpSpPr>
          <p:grpSpPr bwMode="auto">
            <a:xfrm>
              <a:off x="4080" y="1910"/>
              <a:ext cx="768" cy="576"/>
              <a:chOff x="0" y="0"/>
              <a:chExt cx="768" cy="576"/>
            </a:xfrm>
          </p:grpSpPr>
          <p:sp>
            <p:nvSpPr>
              <p:cNvPr id="132100" name="Oval 4"/>
              <p:cNvSpPr>
                <a:spLocks noChangeArrowheads="1"/>
              </p:cNvSpPr>
              <p:nvPr/>
            </p:nvSpPr>
            <p:spPr bwMode="hidden">
              <a:xfrm>
                <a:off x="2" y="0"/>
                <a:ext cx="768" cy="576"/>
              </a:xfrm>
              <a:prstGeom prst="ellipse">
                <a:avLst/>
              </a:prstGeom>
              <a:gradFill rotWithShape="0">
                <a:gsLst>
                  <a:gs pos="0">
                    <a:schemeClr val="bg2"/>
                  </a:gs>
                  <a:gs pos="100000">
                    <a:schemeClr val="bg1"/>
                  </a:gs>
                </a:gsLst>
                <a:path path="shape">
                  <a:fillToRect l="50000" t="50000" r="50000" b="50000"/>
                </a:path>
              </a:gradFill>
              <a:ln w="9525">
                <a:noFill/>
                <a:round/>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132101" name="Oval 5"/>
              <p:cNvSpPr>
                <a:spLocks noChangeArrowheads="1"/>
              </p:cNvSpPr>
              <p:nvPr/>
            </p:nvSpPr>
            <p:spPr bwMode="hidden">
              <a:xfrm>
                <a:off x="276" y="252"/>
                <a:ext cx="187" cy="108"/>
              </a:xfrm>
              <a:prstGeom prst="ellipse">
                <a:avLst/>
              </a:prstGeom>
              <a:gradFill rotWithShape="0">
                <a:gsLst>
                  <a:gs pos="0">
                    <a:schemeClr val="accent1"/>
                  </a:gs>
                  <a:gs pos="100000">
                    <a:schemeClr val="bg2"/>
                  </a:gs>
                </a:gsLst>
                <a:path path="shape">
                  <a:fillToRect l="50000" t="50000" r="50000" b="50000"/>
                </a:path>
              </a:gradFill>
              <a:ln w="9525">
                <a:noFill/>
                <a:round/>
                <a:headEnd/>
                <a:tailEnd/>
              </a:ln>
              <a:effectLst/>
            </p:spPr>
            <p:txBody>
              <a:bodyPr wrap="none" anchor="ctr"/>
              <a:lstStyle/>
              <a:p>
                <a:pPr fontAlgn="auto">
                  <a:spcBef>
                    <a:spcPts val="0"/>
                  </a:spcBef>
                  <a:spcAft>
                    <a:spcPts val="0"/>
                  </a:spcAft>
                  <a:defRPr/>
                </a:pPr>
                <a:endParaRPr lang="ru-RU">
                  <a:latin typeface="+mn-lt"/>
                  <a:cs typeface="+mn-cs"/>
                </a:endParaRPr>
              </a:p>
            </p:txBody>
          </p:sp>
        </p:grpSp>
        <p:grpSp>
          <p:nvGrpSpPr>
            <p:cNvPr id="134153" name="Group 6"/>
            <p:cNvGrpSpPr>
              <a:grpSpLocks/>
            </p:cNvGrpSpPr>
            <p:nvPr/>
          </p:nvGrpSpPr>
          <p:grpSpPr bwMode="auto">
            <a:xfrm>
              <a:off x="4257" y="1103"/>
              <a:ext cx="768" cy="576"/>
              <a:chOff x="0" y="0"/>
              <a:chExt cx="768" cy="576"/>
            </a:xfrm>
          </p:grpSpPr>
          <p:sp>
            <p:nvSpPr>
              <p:cNvPr id="132103" name="Oval 7"/>
              <p:cNvSpPr>
                <a:spLocks noChangeArrowheads="1"/>
              </p:cNvSpPr>
              <p:nvPr/>
            </p:nvSpPr>
            <p:spPr bwMode="hidden">
              <a:xfrm>
                <a:off x="-2" y="2"/>
                <a:ext cx="770" cy="576"/>
              </a:xfrm>
              <a:prstGeom prst="ellipse">
                <a:avLst/>
              </a:prstGeom>
              <a:gradFill rotWithShape="0">
                <a:gsLst>
                  <a:gs pos="0">
                    <a:schemeClr val="bg2"/>
                  </a:gs>
                  <a:gs pos="100000">
                    <a:schemeClr val="bg1"/>
                  </a:gs>
                </a:gsLst>
                <a:path path="shape">
                  <a:fillToRect l="50000" t="50000" r="50000" b="50000"/>
                </a:path>
              </a:gradFill>
              <a:ln w="9525">
                <a:noFill/>
                <a:round/>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132104" name="Oval 8"/>
              <p:cNvSpPr>
                <a:spLocks noChangeArrowheads="1"/>
              </p:cNvSpPr>
              <p:nvPr/>
            </p:nvSpPr>
            <p:spPr bwMode="hidden">
              <a:xfrm>
                <a:off x="276" y="254"/>
                <a:ext cx="186" cy="108"/>
              </a:xfrm>
              <a:prstGeom prst="ellipse">
                <a:avLst/>
              </a:prstGeom>
              <a:gradFill rotWithShape="0">
                <a:gsLst>
                  <a:gs pos="0">
                    <a:schemeClr val="accent1"/>
                  </a:gs>
                  <a:gs pos="100000">
                    <a:schemeClr val="bg2"/>
                  </a:gs>
                </a:gsLst>
                <a:path path="shape">
                  <a:fillToRect l="50000" t="50000" r="50000" b="50000"/>
                </a:path>
              </a:gradFill>
              <a:ln w="9525">
                <a:noFill/>
                <a:round/>
                <a:headEnd/>
                <a:tailEnd/>
              </a:ln>
              <a:effectLst/>
            </p:spPr>
            <p:txBody>
              <a:bodyPr wrap="none" anchor="ctr"/>
              <a:lstStyle/>
              <a:p>
                <a:pPr fontAlgn="auto">
                  <a:spcBef>
                    <a:spcPts val="0"/>
                  </a:spcBef>
                  <a:spcAft>
                    <a:spcPts val="0"/>
                  </a:spcAft>
                  <a:defRPr/>
                </a:pPr>
                <a:endParaRPr lang="ru-RU">
                  <a:latin typeface="+mn-lt"/>
                  <a:cs typeface="+mn-cs"/>
                </a:endParaRPr>
              </a:p>
            </p:txBody>
          </p:sp>
        </p:grpSp>
        <p:grpSp>
          <p:nvGrpSpPr>
            <p:cNvPr id="134154" name="Group 9"/>
            <p:cNvGrpSpPr>
              <a:grpSpLocks/>
            </p:cNvGrpSpPr>
            <p:nvPr/>
          </p:nvGrpSpPr>
          <p:grpSpPr bwMode="auto">
            <a:xfrm>
              <a:off x="3134" y="0"/>
              <a:ext cx="768" cy="576"/>
              <a:chOff x="0" y="0"/>
              <a:chExt cx="768" cy="576"/>
            </a:xfrm>
          </p:grpSpPr>
          <p:sp>
            <p:nvSpPr>
              <p:cNvPr id="132106" name="Oval 10"/>
              <p:cNvSpPr>
                <a:spLocks noChangeArrowheads="1"/>
              </p:cNvSpPr>
              <p:nvPr/>
            </p:nvSpPr>
            <p:spPr bwMode="hidden">
              <a:xfrm>
                <a:off x="0" y="0"/>
                <a:ext cx="768" cy="576"/>
              </a:xfrm>
              <a:prstGeom prst="ellipse">
                <a:avLst/>
              </a:prstGeom>
              <a:gradFill rotWithShape="0">
                <a:gsLst>
                  <a:gs pos="0">
                    <a:schemeClr val="bg2"/>
                  </a:gs>
                  <a:gs pos="100000">
                    <a:schemeClr val="bg1"/>
                  </a:gs>
                </a:gsLst>
                <a:path path="shape">
                  <a:fillToRect l="50000" t="50000" r="50000" b="50000"/>
                </a:path>
              </a:gradFill>
              <a:ln w="9525">
                <a:noFill/>
                <a:round/>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132107" name="Oval 11"/>
              <p:cNvSpPr>
                <a:spLocks noChangeArrowheads="1"/>
              </p:cNvSpPr>
              <p:nvPr/>
            </p:nvSpPr>
            <p:spPr bwMode="hidden">
              <a:xfrm>
                <a:off x="276" y="252"/>
                <a:ext cx="187" cy="108"/>
              </a:xfrm>
              <a:prstGeom prst="ellipse">
                <a:avLst/>
              </a:prstGeom>
              <a:gradFill rotWithShape="0">
                <a:gsLst>
                  <a:gs pos="0">
                    <a:schemeClr val="accent1"/>
                  </a:gs>
                  <a:gs pos="100000">
                    <a:schemeClr val="bg2"/>
                  </a:gs>
                </a:gsLst>
                <a:path path="shape">
                  <a:fillToRect l="50000" t="50000" r="50000" b="50000"/>
                </a:path>
              </a:gradFill>
              <a:ln w="9525">
                <a:noFill/>
                <a:round/>
                <a:headEnd/>
                <a:tailEnd/>
              </a:ln>
              <a:effectLst/>
            </p:spPr>
            <p:txBody>
              <a:bodyPr wrap="none" anchor="ctr"/>
              <a:lstStyle/>
              <a:p>
                <a:pPr fontAlgn="auto">
                  <a:spcBef>
                    <a:spcPts val="0"/>
                  </a:spcBef>
                  <a:spcAft>
                    <a:spcPts val="0"/>
                  </a:spcAft>
                  <a:defRPr/>
                </a:pPr>
                <a:endParaRPr lang="ru-RU">
                  <a:latin typeface="+mn-lt"/>
                  <a:cs typeface="+mn-cs"/>
                </a:endParaRPr>
              </a:p>
            </p:txBody>
          </p:sp>
        </p:grpSp>
        <p:grpSp>
          <p:nvGrpSpPr>
            <p:cNvPr id="134155" name="Group 12"/>
            <p:cNvGrpSpPr>
              <a:grpSpLocks/>
            </p:cNvGrpSpPr>
            <p:nvPr/>
          </p:nvGrpSpPr>
          <p:grpSpPr bwMode="auto">
            <a:xfrm>
              <a:off x="3115" y="0"/>
              <a:ext cx="2170" cy="1702"/>
              <a:chOff x="3115" y="0"/>
              <a:chExt cx="2170" cy="1702"/>
            </a:xfrm>
          </p:grpSpPr>
          <p:grpSp>
            <p:nvGrpSpPr>
              <p:cNvPr id="134156" name="Group 13"/>
              <p:cNvGrpSpPr>
                <a:grpSpLocks/>
              </p:cNvGrpSpPr>
              <p:nvPr/>
            </p:nvGrpSpPr>
            <p:grpSpPr bwMode="auto">
              <a:xfrm>
                <a:off x="3640" y="308"/>
                <a:ext cx="1145" cy="844"/>
                <a:chOff x="1265" y="814"/>
                <a:chExt cx="2919" cy="2151"/>
              </a:xfrm>
            </p:grpSpPr>
            <p:sp>
              <p:nvSpPr>
                <p:cNvPr id="132110" name="Oval 14"/>
                <p:cNvSpPr>
                  <a:spLocks noChangeArrowheads="1"/>
                </p:cNvSpPr>
                <p:nvPr/>
              </p:nvSpPr>
              <p:spPr bwMode="hidden">
                <a:xfrm>
                  <a:off x="1266" y="814"/>
                  <a:ext cx="2919" cy="2151"/>
                </a:xfrm>
                <a:prstGeom prst="ellipse">
                  <a:avLst/>
                </a:prstGeom>
                <a:gradFill rotWithShape="0">
                  <a:gsLst>
                    <a:gs pos="0">
                      <a:schemeClr val="bg2"/>
                    </a:gs>
                    <a:gs pos="100000">
                      <a:schemeClr val="bg1"/>
                    </a:gs>
                  </a:gsLst>
                  <a:path path="shape">
                    <a:fillToRect l="50000" t="50000" r="50000" b="50000"/>
                  </a:path>
                </a:gradFill>
                <a:ln w="9525">
                  <a:noFill/>
                  <a:round/>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132111" name="Oval 15"/>
                <p:cNvSpPr>
                  <a:spLocks noChangeArrowheads="1"/>
                </p:cNvSpPr>
                <p:nvPr/>
              </p:nvSpPr>
              <p:spPr bwMode="hidden">
                <a:xfrm>
                  <a:off x="2382" y="1602"/>
                  <a:ext cx="578" cy="405"/>
                </a:xfrm>
                <a:prstGeom prst="ellipse">
                  <a:avLst/>
                </a:prstGeom>
                <a:gradFill rotWithShape="0">
                  <a:gsLst>
                    <a:gs pos="0">
                      <a:schemeClr val="accent2"/>
                    </a:gs>
                    <a:gs pos="100000">
                      <a:schemeClr val="bg2"/>
                    </a:gs>
                  </a:gsLst>
                  <a:path path="shape">
                    <a:fillToRect l="50000" t="50000" r="50000" b="50000"/>
                  </a:path>
                </a:gradFill>
                <a:ln w="9525">
                  <a:noFill/>
                  <a:round/>
                  <a:headEnd/>
                  <a:tailEnd/>
                </a:ln>
                <a:effectLst/>
              </p:spPr>
              <p:txBody>
                <a:bodyPr wrap="none" anchor="ctr"/>
                <a:lstStyle/>
                <a:p>
                  <a:pPr fontAlgn="auto">
                    <a:spcBef>
                      <a:spcPts val="0"/>
                    </a:spcBef>
                    <a:spcAft>
                      <a:spcPts val="0"/>
                    </a:spcAft>
                    <a:defRPr/>
                  </a:pPr>
                  <a:endParaRPr lang="ru-RU">
                    <a:latin typeface="+mn-lt"/>
                    <a:cs typeface="+mn-cs"/>
                  </a:endParaRPr>
                </a:p>
              </p:txBody>
            </p:sp>
          </p:grpSp>
          <p:grpSp>
            <p:nvGrpSpPr>
              <p:cNvPr id="134157" name="Group 16"/>
              <p:cNvGrpSpPr>
                <a:grpSpLocks/>
              </p:cNvGrpSpPr>
              <p:nvPr/>
            </p:nvGrpSpPr>
            <p:grpSpPr bwMode="auto">
              <a:xfrm>
                <a:off x="3115" y="0"/>
                <a:ext cx="2145" cy="1702"/>
                <a:chOff x="3115" y="0"/>
                <a:chExt cx="2145" cy="1702"/>
              </a:xfrm>
            </p:grpSpPr>
            <p:grpSp>
              <p:nvGrpSpPr>
                <p:cNvPr id="134180" name="Group 17"/>
                <p:cNvGrpSpPr>
                  <a:grpSpLocks/>
                </p:cNvGrpSpPr>
                <p:nvPr/>
              </p:nvGrpSpPr>
              <p:grpSpPr bwMode="auto">
                <a:xfrm>
                  <a:off x="4505" y="589"/>
                  <a:ext cx="493" cy="912"/>
                  <a:chOff x="3471" y="1530"/>
                  <a:chExt cx="1258" cy="2327"/>
                </a:xfrm>
              </p:grpSpPr>
              <p:sp>
                <p:nvSpPr>
                  <p:cNvPr id="132114" name="Freeform 18"/>
                  <p:cNvSpPr>
                    <a:spLocks/>
                  </p:cNvSpPr>
                  <p:nvPr/>
                </p:nvSpPr>
                <p:spPr bwMode="hidden">
                  <a:xfrm rot="2711884">
                    <a:off x="2769" y="2236"/>
                    <a:ext cx="1717" cy="313"/>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a:noFill/>
                    <a:round/>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132115" name="Freeform 19"/>
                  <p:cNvSpPr>
                    <a:spLocks/>
                  </p:cNvSpPr>
                  <p:nvPr/>
                </p:nvSpPr>
                <p:spPr bwMode="hidden">
                  <a:xfrm rot="2711884">
                    <a:off x="4022" y="3146"/>
                    <a:ext cx="922" cy="489"/>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cs typeface="+mn-cs"/>
                    </a:endParaRPr>
                  </a:p>
                </p:txBody>
              </p:sp>
            </p:grpSp>
            <p:grpSp>
              <p:nvGrpSpPr>
                <p:cNvPr id="134181" name="Group 20"/>
                <p:cNvGrpSpPr>
                  <a:grpSpLocks/>
                </p:cNvGrpSpPr>
                <p:nvPr/>
              </p:nvGrpSpPr>
              <p:grpSpPr bwMode="auto">
                <a:xfrm>
                  <a:off x="4267" y="781"/>
                  <a:ext cx="966" cy="522"/>
                  <a:chOff x="2864" y="2019"/>
                  <a:chExt cx="2463" cy="1332"/>
                </a:xfrm>
              </p:grpSpPr>
              <p:sp>
                <p:nvSpPr>
                  <p:cNvPr id="132117" name="Freeform 21"/>
                  <p:cNvSpPr>
                    <a:spLocks/>
                  </p:cNvSpPr>
                  <p:nvPr/>
                </p:nvSpPr>
                <p:spPr bwMode="hidden">
                  <a:xfrm rot="2104081">
                    <a:off x="2865" y="2019"/>
                    <a:ext cx="1812" cy="347"/>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cs typeface="+mn-cs"/>
                    </a:endParaRPr>
                  </a:p>
                </p:txBody>
              </p:sp>
              <p:sp>
                <p:nvSpPr>
                  <p:cNvPr id="132118" name="Freeform 22"/>
                  <p:cNvSpPr>
                    <a:spLocks/>
                  </p:cNvSpPr>
                  <p:nvPr/>
                </p:nvSpPr>
                <p:spPr bwMode="hidden">
                  <a:xfrm rot="2104081">
                    <a:off x="4352" y="2805"/>
                    <a:ext cx="974" cy="545"/>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a:effectLst/>
                </p:spPr>
                <p:txBody>
                  <a:bodyPr wrap="none" anchor="ctr"/>
                  <a:lstStyle/>
                  <a:p>
                    <a:pPr fontAlgn="auto">
                      <a:spcBef>
                        <a:spcPts val="0"/>
                      </a:spcBef>
                      <a:spcAft>
                        <a:spcPts val="0"/>
                      </a:spcAft>
                      <a:defRPr/>
                    </a:pPr>
                    <a:endParaRPr lang="ru-RU">
                      <a:latin typeface="+mn-lt"/>
                      <a:cs typeface="+mn-cs"/>
                    </a:endParaRPr>
                  </a:p>
                </p:txBody>
              </p:sp>
            </p:grpSp>
            <p:grpSp>
              <p:nvGrpSpPr>
                <p:cNvPr id="134182" name="Group 23"/>
                <p:cNvGrpSpPr>
                  <a:grpSpLocks/>
                </p:cNvGrpSpPr>
                <p:nvPr/>
              </p:nvGrpSpPr>
              <p:grpSpPr bwMode="auto">
                <a:xfrm>
                  <a:off x="4280" y="707"/>
                  <a:ext cx="971" cy="417"/>
                  <a:chOff x="2897" y="1832"/>
                  <a:chExt cx="2477" cy="1064"/>
                </a:xfrm>
              </p:grpSpPr>
              <p:sp>
                <p:nvSpPr>
                  <p:cNvPr id="132120" name="Freeform 24"/>
                  <p:cNvSpPr>
                    <a:spLocks/>
                  </p:cNvSpPr>
                  <p:nvPr/>
                </p:nvSpPr>
                <p:spPr bwMode="hidden">
                  <a:xfrm rot="1582915">
                    <a:off x="2896" y="1832"/>
                    <a:ext cx="1736" cy="303"/>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cs typeface="+mn-cs"/>
                    </a:endParaRPr>
                  </a:p>
                </p:txBody>
              </p:sp>
              <p:sp>
                <p:nvSpPr>
                  <p:cNvPr id="132121" name="Freeform 25"/>
                  <p:cNvSpPr>
                    <a:spLocks/>
                  </p:cNvSpPr>
                  <p:nvPr/>
                </p:nvSpPr>
                <p:spPr bwMode="hidden">
                  <a:xfrm rot="1582915">
                    <a:off x="4443" y="2420"/>
                    <a:ext cx="931" cy="477"/>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a:effectLst/>
                </p:spPr>
                <p:txBody>
                  <a:bodyPr wrap="none" anchor="ctr"/>
                  <a:lstStyle/>
                  <a:p>
                    <a:pPr fontAlgn="auto">
                      <a:spcBef>
                        <a:spcPts val="0"/>
                      </a:spcBef>
                      <a:spcAft>
                        <a:spcPts val="0"/>
                      </a:spcAft>
                      <a:defRPr/>
                    </a:pPr>
                    <a:endParaRPr lang="ru-RU">
                      <a:latin typeface="+mn-lt"/>
                      <a:cs typeface="+mn-cs"/>
                    </a:endParaRPr>
                  </a:p>
                </p:txBody>
              </p:sp>
            </p:grpSp>
            <p:grpSp>
              <p:nvGrpSpPr>
                <p:cNvPr id="134183" name="Group 26"/>
                <p:cNvGrpSpPr>
                  <a:grpSpLocks/>
                </p:cNvGrpSpPr>
                <p:nvPr/>
              </p:nvGrpSpPr>
              <p:grpSpPr bwMode="auto">
                <a:xfrm>
                  <a:off x="4291" y="630"/>
                  <a:ext cx="969" cy="364"/>
                  <a:chOff x="2924" y="1636"/>
                  <a:chExt cx="2472" cy="927"/>
                </a:xfrm>
              </p:grpSpPr>
              <p:sp>
                <p:nvSpPr>
                  <p:cNvPr id="132123" name="Freeform 27"/>
                  <p:cNvSpPr>
                    <a:spLocks/>
                  </p:cNvSpPr>
                  <p:nvPr/>
                </p:nvSpPr>
                <p:spPr bwMode="hidden">
                  <a:xfrm rot="1080363">
                    <a:off x="2919" y="1631"/>
                    <a:ext cx="1677" cy="334"/>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cs typeface="+mn-cs"/>
                    </a:endParaRPr>
                  </a:p>
                </p:txBody>
              </p:sp>
              <p:sp>
                <p:nvSpPr>
                  <p:cNvPr id="132124" name="Freeform 28"/>
                  <p:cNvSpPr>
                    <a:spLocks/>
                  </p:cNvSpPr>
                  <p:nvPr/>
                </p:nvSpPr>
                <p:spPr bwMode="hidden">
                  <a:xfrm rot="1080363">
                    <a:off x="4491" y="2033"/>
                    <a:ext cx="900" cy="525"/>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a:effectLst/>
                </p:spPr>
                <p:txBody>
                  <a:bodyPr wrap="none" anchor="ctr"/>
                  <a:lstStyle/>
                  <a:p>
                    <a:pPr fontAlgn="auto">
                      <a:spcBef>
                        <a:spcPts val="0"/>
                      </a:spcBef>
                      <a:spcAft>
                        <a:spcPts val="0"/>
                      </a:spcAft>
                      <a:defRPr/>
                    </a:pPr>
                    <a:endParaRPr lang="ru-RU">
                      <a:latin typeface="+mn-lt"/>
                      <a:cs typeface="+mn-cs"/>
                    </a:endParaRPr>
                  </a:p>
                </p:txBody>
              </p:sp>
            </p:grpSp>
            <p:grpSp>
              <p:nvGrpSpPr>
                <p:cNvPr id="134184" name="Group 29"/>
                <p:cNvGrpSpPr>
                  <a:grpSpLocks/>
                </p:cNvGrpSpPr>
                <p:nvPr/>
              </p:nvGrpSpPr>
              <p:grpSpPr bwMode="auto">
                <a:xfrm>
                  <a:off x="4304" y="543"/>
                  <a:ext cx="918" cy="258"/>
                  <a:chOff x="2958" y="1414"/>
                  <a:chExt cx="2342" cy="657"/>
                </a:xfrm>
              </p:grpSpPr>
              <p:sp>
                <p:nvSpPr>
                  <p:cNvPr id="132126" name="Freeform 30"/>
                  <p:cNvSpPr>
                    <a:spLocks/>
                  </p:cNvSpPr>
                  <p:nvPr/>
                </p:nvSpPr>
                <p:spPr bwMode="hidden">
                  <a:xfrm rot="463793">
                    <a:off x="2957" y="1415"/>
                    <a:ext cx="1544" cy="312"/>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cs typeface="+mn-cs"/>
                    </a:endParaRPr>
                  </a:p>
                </p:txBody>
              </p:sp>
              <p:sp>
                <p:nvSpPr>
                  <p:cNvPr id="132127" name="Freeform 31"/>
                  <p:cNvSpPr>
                    <a:spLocks/>
                  </p:cNvSpPr>
                  <p:nvPr/>
                </p:nvSpPr>
                <p:spPr bwMode="hidden">
                  <a:xfrm rot="463793">
                    <a:off x="4470" y="1581"/>
                    <a:ext cx="829" cy="485"/>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a:effectLst/>
                </p:spPr>
                <p:txBody>
                  <a:bodyPr wrap="none" anchor="ctr"/>
                  <a:lstStyle/>
                  <a:p>
                    <a:pPr fontAlgn="auto">
                      <a:spcBef>
                        <a:spcPts val="0"/>
                      </a:spcBef>
                      <a:spcAft>
                        <a:spcPts val="0"/>
                      </a:spcAft>
                      <a:defRPr/>
                    </a:pPr>
                    <a:endParaRPr lang="ru-RU">
                      <a:latin typeface="+mn-lt"/>
                      <a:cs typeface="+mn-cs"/>
                    </a:endParaRPr>
                  </a:p>
                </p:txBody>
              </p:sp>
            </p:grpSp>
            <p:grpSp>
              <p:nvGrpSpPr>
                <p:cNvPr id="134185" name="Group 32"/>
                <p:cNvGrpSpPr>
                  <a:grpSpLocks/>
                </p:cNvGrpSpPr>
                <p:nvPr/>
              </p:nvGrpSpPr>
              <p:grpSpPr bwMode="auto">
                <a:xfrm>
                  <a:off x="4314" y="487"/>
                  <a:ext cx="843" cy="134"/>
                  <a:chOff x="2983" y="1269"/>
                  <a:chExt cx="2150" cy="343"/>
                </a:xfrm>
              </p:grpSpPr>
              <p:sp>
                <p:nvSpPr>
                  <p:cNvPr id="132129" name="Freeform 33"/>
                  <p:cNvSpPr>
                    <a:spLocks/>
                  </p:cNvSpPr>
                  <p:nvPr/>
                </p:nvSpPr>
                <p:spPr bwMode="hidden">
                  <a:xfrm rot="-84182">
                    <a:off x="2982" y="1286"/>
                    <a:ext cx="1404" cy="220"/>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cs typeface="+mn-cs"/>
                    </a:endParaRPr>
                  </a:p>
                </p:txBody>
              </p:sp>
              <p:sp>
                <p:nvSpPr>
                  <p:cNvPr id="132130" name="Freeform 34"/>
                  <p:cNvSpPr>
                    <a:spLocks/>
                  </p:cNvSpPr>
                  <p:nvPr/>
                </p:nvSpPr>
                <p:spPr bwMode="hidden">
                  <a:xfrm rot="-84182">
                    <a:off x="4377" y="1264"/>
                    <a:ext cx="755" cy="348"/>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a:effectLst/>
                </p:spPr>
                <p:txBody>
                  <a:bodyPr wrap="none" anchor="ctr"/>
                  <a:lstStyle/>
                  <a:p>
                    <a:pPr fontAlgn="auto">
                      <a:spcBef>
                        <a:spcPts val="0"/>
                      </a:spcBef>
                      <a:spcAft>
                        <a:spcPts val="0"/>
                      </a:spcAft>
                      <a:defRPr/>
                    </a:pPr>
                    <a:endParaRPr lang="ru-RU">
                      <a:latin typeface="+mn-lt"/>
                      <a:cs typeface="+mn-cs"/>
                    </a:endParaRPr>
                  </a:p>
                </p:txBody>
              </p:sp>
            </p:grpSp>
            <p:grpSp>
              <p:nvGrpSpPr>
                <p:cNvPr id="134186" name="Group 35"/>
                <p:cNvGrpSpPr>
                  <a:grpSpLocks/>
                </p:cNvGrpSpPr>
                <p:nvPr/>
              </p:nvGrpSpPr>
              <p:grpSpPr bwMode="auto">
                <a:xfrm>
                  <a:off x="4296" y="349"/>
                  <a:ext cx="737" cy="167"/>
                  <a:chOff x="2938" y="917"/>
                  <a:chExt cx="1879" cy="427"/>
                </a:xfrm>
              </p:grpSpPr>
              <p:sp>
                <p:nvSpPr>
                  <p:cNvPr id="132132" name="Freeform 36"/>
                  <p:cNvSpPr>
                    <a:spLocks/>
                  </p:cNvSpPr>
                  <p:nvPr/>
                </p:nvSpPr>
                <p:spPr bwMode="hidden">
                  <a:xfrm rot="-802576">
                    <a:off x="2933" y="1128"/>
                    <a:ext cx="1237" cy="211"/>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cs typeface="+mn-cs"/>
                    </a:endParaRPr>
                  </a:p>
                </p:txBody>
              </p:sp>
              <p:sp>
                <p:nvSpPr>
                  <p:cNvPr id="132133" name="Freeform 37"/>
                  <p:cNvSpPr>
                    <a:spLocks/>
                  </p:cNvSpPr>
                  <p:nvPr/>
                </p:nvSpPr>
                <p:spPr bwMode="hidden">
                  <a:xfrm rot="-802576">
                    <a:off x="4151" y="918"/>
                    <a:ext cx="665" cy="335"/>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a:effectLst/>
                </p:spPr>
                <p:txBody>
                  <a:bodyPr wrap="none" anchor="ctr"/>
                  <a:lstStyle/>
                  <a:p>
                    <a:pPr fontAlgn="auto">
                      <a:spcBef>
                        <a:spcPts val="0"/>
                      </a:spcBef>
                      <a:spcAft>
                        <a:spcPts val="0"/>
                      </a:spcAft>
                      <a:defRPr/>
                    </a:pPr>
                    <a:endParaRPr lang="ru-RU">
                      <a:latin typeface="+mn-lt"/>
                      <a:cs typeface="+mn-cs"/>
                    </a:endParaRPr>
                  </a:p>
                </p:txBody>
              </p:sp>
            </p:grpSp>
            <p:grpSp>
              <p:nvGrpSpPr>
                <p:cNvPr id="134187" name="Group 38"/>
                <p:cNvGrpSpPr>
                  <a:grpSpLocks/>
                </p:cNvGrpSpPr>
                <p:nvPr/>
              </p:nvGrpSpPr>
              <p:grpSpPr bwMode="auto">
                <a:xfrm>
                  <a:off x="3394" y="637"/>
                  <a:ext cx="493" cy="912"/>
                  <a:chOff x="637" y="1653"/>
                  <a:chExt cx="1257" cy="2326"/>
                </a:xfrm>
              </p:grpSpPr>
              <p:sp>
                <p:nvSpPr>
                  <p:cNvPr id="132135" name="Freeform 39"/>
                  <p:cNvSpPr>
                    <a:spLocks/>
                  </p:cNvSpPr>
                  <p:nvPr/>
                </p:nvSpPr>
                <p:spPr bwMode="hidden">
                  <a:xfrm rot="18888116" flipH="1">
                    <a:off x="875" y="2354"/>
                    <a:ext cx="1723" cy="312"/>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cs typeface="+mn-cs"/>
                    </a:endParaRPr>
                  </a:p>
                </p:txBody>
              </p:sp>
              <p:sp>
                <p:nvSpPr>
                  <p:cNvPr id="132136" name="Freeform 40"/>
                  <p:cNvSpPr>
                    <a:spLocks/>
                  </p:cNvSpPr>
                  <p:nvPr/>
                </p:nvSpPr>
                <p:spPr bwMode="hidden">
                  <a:xfrm rot="18888116" flipH="1">
                    <a:off x="419" y="3271"/>
                    <a:ext cx="925" cy="489"/>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cs typeface="+mn-cs"/>
                    </a:endParaRPr>
                  </a:p>
                </p:txBody>
              </p:sp>
            </p:grpSp>
            <p:grpSp>
              <p:nvGrpSpPr>
                <p:cNvPr id="134188" name="Group 41"/>
                <p:cNvGrpSpPr>
                  <a:grpSpLocks/>
                </p:cNvGrpSpPr>
                <p:nvPr/>
              </p:nvGrpSpPr>
              <p:grpSpPr bwMode="auto">
                <a:xfrm>
                  <a:off x="3142" y="850"/>
                  <a:ext cx="966" cy="522"/>
                  <a:chOff x="-5" y="2196"/>
                  <a:chExt cx="2463" cy="1332"/>
                </a:xfrm>
              </p:grpSpPr>
              <p:sp>
                <p:nvSpPr>
                  <p:cNvPr id="132138" name="Freeform 42"/>
                  <p:cNvSpPr>
                    <a:spLocks/>
                  </p:cNvSpPr>
                  <p:nvPr/>
                </p:nvSpPr>
                <p:spPr bwMode="hidden">
                  <a:xfrm rot="19495919" flipH="1">
                    <a:off x="644" y="2196"/>
                    <a:ext cx="1809" cy="347"/>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cs typeface="+mn-cs"/>
                    </a:endParaRPr>
                  </a:p>
                </p:txBody>
              </p:sp>
              <p:sp>
                <p:nvSpPr>
                  <p:cNvPr id="132139" name="Freeform 43"/>
                  <p:cNvSpPr>
                    <a:spLocks/>
                  </p:cNvSpPr>
                  <p:nvPr/>
                </p:nvSpPr>
                <p:spPr bwMode="hidden">
                  <a:xfrm rot="19495919" flipH="1">
                    <a:off x="-6" y="2982"/>
                    <a:ext cx="971" cy="545"/>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cs typeface="+mn-cs"/>
                    </a:endParaRPr>
                  </a:p>
                </p:txBody>
              </p:sp>
            </p:grpSp>
            <p:grpSp>
              <p:nvGrpSpPr>
                <p:cNvPr id="134189" name="Group 44"/>
                <p:cNvGrpSpPr>
                  <a:grpSpLocks/>
                </p:cNvGrpSpPr>
                <p:nvPr/>
              </p:nvGrpSpPr>
              <p:grpSpPr bwMode="auto">
                <a:xfrm>
                  <a:off x="3124" y="777"/>
                  <a:ext cx="971" cy="417"/>
                  <a:chOff x="-52" y="2009"/>
                  <a:chExt cx="2477" cy="1064"/>
                </a:xfrm>
              </p:grpSpPr>
              <p:sp>
                <p:nvSpPr>
                  <p:cNvPr id="132141" name="Freeform 45"/>
                  <p:cNvSpPr>
                    <a:spLocks/>
                  </p:cNvSpPr>
                  <p:nvPr/>
                </p:nvSpPr>
                <p:spPr bwMode="hidden">
                  <a:xfrm rot="20017085" flipH="1">
                    <a:off x="689" y="2010"/>
                    <a:ext cx="1736" cy="303"/>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cs typeface="+mn-cs"/>
                    </a:endParaRPr>
                  </a:p>
                </p:txBody>
              </p:sp>
              <p:sp>
                <p:nvSpPr>
                  <p:cNvPr id="132142" name="Freeform 46"/>
                  <p:cNvSpPr>
                    <a:spLocks/>
                  </p:cNvSpPr>
                  <p:nvPr/>
                </p:nvSpPr>
                <p:spPr bwMode="hidden">
                  <a:xfrm rot="20017085" flipH="1">
                    <a:off x="-53" y="2598"/>
                    <a:ext cx="931" cy="470"/>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cs typeface="+mn-cs"/>
                    </a:endParaRPr>
                  </a:p>
                </p:txBody>
              </p:sp>
            </p:grpSp>
            <p:grpSp>
              <p:nvGrpSpPr>
                <p:cNvPr id="134190" name="Group 47"/>
                <p:cNvGrpSpPr>
                  <a:grpSpLocks/>
                </p:cNvGrpSpPr>
                <p:nvPr/>
              </p:nvGrpSpPr>
              <p:grpSpPr bwMode="auto">
                <a:xfrm>
                  <a:off x="3115" y="700"/>
                  <a:ext cx="969" cy="363"/>
                  <a:chOff x="-74" y="1813"/>
                  <a:chExt cx="2472" cy="927"/>
                </a:xfrm>
              </p:grpSpPr>
              <p:sp>
                <p:nvSpPr>
                  <p:cNvPr id="132144" name="Freeform 48"/>
                  <p:cNvSpPr>
                    <a:spLocks/>
                  </p:cNvSpPr>
                  <p:nvPr/>
                </p:nvSpPr>
                <p:spPr bwMode="hidden">
                  <a:xfrm rot="20519637" flipH="1">
                    <a:off x="721" y="1812"/>
                    <a:ext cx="1677" cy="331"/>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cs typeface="+mn-cs"/>
                    </a:endParaRPr>
                  </a:p>
                </p:txBody>
              </p:sp>
              <p:sp>
                <p:nvSpPr>
                  <p:cNvPr id="132145" name="Freeform 49"/>
                  <p:cNvSpPr>
                    <a:spLocks/>
                  </p:cNvSpPr>
                  <p:nvPr/>
                </p:nvSpPr>
                <p:spPr bwMode="hidden">
                  <a:xfrm rot="20519637" flipH="1">
                    <a:off x="-74" y="2212"/>
                    <a:ext cx="900" cy="523"/>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cs typeface="+mn-cs"/>
                    </a:endParaRPr>
                  </a:p>
                </p:txBody>
              </p:sp>
            </p:grpSp>
            <p:grpSp>
              <p:nvGrpSpPr>
                <p:cNvPr id="134191" name="Group 50"/>
                <p:cNvGrpSpPr>
                  <a:grpSpLocks/>
                </p:cNvGrpSpPr>
                <p:nvPr/>
              </p:nvGrpSpPr>
              <p:grpSpPr bwMode="auto">
                <a:xfrm>
                  <a:off x="3153" y="613"/>
                  <a:ext cx="918" cy="257"/>
                  <a:chOff x="22" y="1591"/>
                  <a:chExt cx="2342" cy="657"/>
                </a:xfrm>
              </p:grpSpPr>
              <p:sp>
                <p:nvSpPr>
                  <p:cNvPr id="132147" name="Freeform 51"/>
                  <p:cNvSpPr>
                    <a:spLocks/>
                  </p:cNvSpPr>
                  <p:nvPr/>
                </p:nvSpPr>
                <p:spPr bwMode="hidden">
                  <a:xfrm rot="21136207" flipH="1">
                    <a:off x="819" y="1586"/>
                    <a:ext cx="1544" cy="313"/>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cs typeface="+mn-cs"/>
                    </a:endParaRPr>
                  </a:p>
                </p:txBody>
              </p:sp>
              <p:sp>
                <p:nvSpPr>
                  <p:cNvPr id="132148" name="Freeform 52"/>
                  <p:cNvSpPr>
                    <a:spLocks/>
                  </p:cNvSpPr>
                  <p:nvPr/>
                </p:nvSpPr>
                <p:spPr bwMode="hidden">
                  <a:xfrm rot="21136207" flipH="1">
                    <a:off x="21" y="1757"/>
                    <a:ext cx="829" cy="490"/>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cs typeface="+mn-cs"/>
                    </a:endParaRPr>
                  </a:p>
                </p:txBody>
              </p:sp>
            </p:grpSp>
            <p:grpSp>
              <p:nvGrpSpPr>
                <p:cNvPr id="134192" name="Group 53"/>
                <p:cNvGrpSpPr>
                  <a:grpSpLocks/>
                </p:cNvGrpSpPr>
                <p:nvPr/>
              </p:nvGrpSpPr>
              <p:grpSpPr bwMode="auto">
                <a:xfrm>
                  <a:off x="3218" y="556"/>
                  <a:ext cx="843" cy="134"/>
                  <a:chOff x="189" y="1446"/>
                  <a:chExt cx="2150" cy="343"/>
                </a:xfrm>
              </p:grpSpPr>
              <p:sp>
                <p:nvSpPr>
                  <p:cNvPr id="132150" name="Freeform 54"/>
                  <p:cNvSpPr>
                    <a:spLocks/>
                  </p:cNvSpPr>
                  <p:nvPr/>
                </p:nvSpPr>
                <p:spPr bwMode="hidden">
                  <a:xfrm rot="84182" flipH="1">
                    <a:off x="935" y="1463"/>
                    <a:ext cx="1404" cy="220"/>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cs typeface="+mn-cs"/>
                    </a:endParaRPr>
                  </a:p>
                </p:txBody>
              </p:sp>
              <p:sp>
                <p:nvSpPr>
                  <p:cNvPr id="132151" name="Freeform 55"/>
                  <p:cNvSpPr>
                    <a:spLocks/>
                  </p:cNvSpPr>
                  <p:nvPr/>
                </p:nvSpPr>
                <p:spPr bwMode="hidden">
                  <a:xfrm rot="84182" flipH="1">
                    <a:off x="189" y="1441"/>
                    <a:ext cx="755" cy="348"/>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cs typeface="+mn-cs"/>
                    </a:endParaRPr>
                  </a:p>
                </p:txBody>
              </p:sp>
            </p:grpSp>
            <p:grpSp>
              <p:nvGrpSpPr>
                <p:cNvPr id="134193" name="Group 56"/>
                <p:cNvGrpSpPr>
                  <a:grpSpLocks/>
                </p:cNvGrpSpPr>
                <p:nvPr/>
              </p:nvGrpSpPr>
              <p:grpSpPr bwMode="auto">
                <a:xfrm>
                  <a:off x="3342" y="418"/>
                  <a:ext cx="737" cy="167"/>
                  <a:chOff x="505" y="1094"/>
                  <a:chExt cx="1879" cy="427"/>
                </a:xfrm>
              </p:grpSpPr>
              <p:sp>
                <p:nvSpPr>
                  <p:cNvPr id="132153" name="Freeform 57"/>
                  <p:cNvSpPr>
                    <a:spLocks/>
                  </p:cNvSpPr>
                  <p:nvPr/>
                </p:nvSpPr>
                <p:spPr bwMode="hidden">
                  <a:xfrm rot="802576" flipH="1">
                    <a:off x="1151" y="1306"/>
                    <a:ext cx="1234" cy="214"/>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cs typeface="+mn-cs"/>
                    </a:endParaRPr>
                  </a:p>
                </p:txBody>
              </p:sp>
              <p:sp>
                <p:nvSpPr>
                  <p:cNvPr id="132154" name="Freeform 58"/>
                  <p:cNvSpPr>
                    <a:spLocks/>
                  </p:cNvSpPr>
                  <p:nvPr/>
                </p:nvSpPr>
                <p:spPr bwMode="hidden">
                  <a:xfrm rot="802576" flipH="1">
                    <a:off x="505" y="1095"/>
                    <a:ext cx="662" cy="335"/>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a:noFill/>
                    <a:round/>
                    <a:headEnd/>
                    <a:tailEnd/>
                  </a:ln>
                  <a:effectLst/>
                </p:spPr>
                <p:txBody>
                  <a:bodyPr wrap="none" anchor="ctr"/>
                  <a:lstStyle/>
                  <a:p>
                    <a:pPr fontAlgn="auto">
                      <a:spcBef>
                        <a:spcPts val="0"/>
                      </a:spcBef>
                      <a:spcAft>
                        <a:spcPts val="0"/>
                      </a:spcAft>
                      <a:defRPr/>
                    </a:pPr>
                    <a:endParaRPr lang="ru-RU">
                      <a:latin typeface="+mn-lt"/>
                      <a:cs typeface="+mn-cs"/>
                    </a:endParaRPr>
                  </a:p>
                </p:txBody>
              </p:sp>
            </p:grpSp>
            <p:grpSp>
              <p:nvGrpSpPr>
                <p:cNvPr id="134194" name="Group 59"/>
                <p:cNvGrpSpPr>
                  <a:grpSpLocks/>
                </p:cNvGrpSpPr>
                <p:nvPr/>
              </p:nvGrpSpPr>
              <p:grpSpPr bwMode="auto">
                <a:xfrm>
                  <a:off x="3386" y="341"/>
                  <a:ext cx="725" cy="218"/>
                  <a:chOff x="616" y="899"/>
                  <a:chExt cx="1850" cy="554"/>
                </a:xfrm>
              </p:grpSpPr>
              <p:sp>
                <p:nvSpPr>
                  <p:cNvPr id="132156" name="Freeform 60"/>
                  <p:cNvSpPr>
                    <a:spLocks/>
                  </p:cNvSpPr>
                  <p:nvPr/>
                </p:nvSpPr>
                <p:spPr bwMode="hidden">
                  <a:xfrm rot="1277471" flipH="1">
                    <a:off x="1231" y="1237"/>
                    <a:ext cx="1235" cy="216"/>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cs typeface="+mn-cs"/>
                    </a:endParaRPr>
                  </a:p>
                </p:txBody>
              </p:sp>
              <p:sp>
                <p:nvSpPr>
                  <p:cNvPr id="132157" name="Freeform 61"/>
                  <p:cNvSpPr>
                    <a:spLocks/>
                  </p:cNvSpPr>
                  <p:nvPr/>
                </p:nvSpPr>
                <p:spPr bwMode="hidden">
                  <a:xfrm rot="1277471" flipH="1">
                    <a:off x="615" y="898"/>
                    <a:ext cx="662" cy="339"/>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a:noFill/>
                    <a:round/>
                    <a:headEnd/>
                    <a:tailEnd/>
                  </a:ln>
                  <a:effectLst/>
                </p:spPr>
                <p:txBody>
                  <a:bodyPr wrap="none" anchor="ctr"/>
                  <a:lstStyle/>
                  <a:p>
                    <a:pPr fontAlgn="auto">
                      <a:spcBef>
                        <a:spcPts val="0"/>
                      </a:spcBef>
                      <a:spcAft>
                        <a:spcPts val="0"/>
                      </a:spcAft>
                      <a:defRPr/>
                    </a:pPr>
                    <a:endParaRPr lang="ru-RU">
                      <a:latin typeface="+mn-lt"/>
                      <a:cs typeface="+mn-cs"/>
                    </a:endParaRPr>
                  </a:p>
                </p:txBody>
              </p:sp>
            </p:grpSp>
            <p:grpSp>
              <p:nvGrpSpPr>
                <p:cNvPr id="134195" name="Group 62"/>
                <p:cNvGrpSpPr>
                  <a:grpSpLocks/>
                </p:cNvGrpSpPr>
                <p:nvPr/>
              </p:nvGrpSpPr>
              <p:grpSpPr bwMode="auto">
                <a:xfrm>
                  <a:off x="3472" y="231"/>
                  <a:ext cx="693" cy="291"/>
                  <a:chOff x="3472" y="231"/>
                  <a:chExt cx="693" cy="291"/>
                </a:xfrm>
              </p:grpSpPr>
              <p:sp>
                <p:nvSpPr>
                  <p:cNvPr id="132159" name="Freeform 63"/>
                  <p:cNvSpPr>
                    <a:spLocks/>
                  </p:cNvSpPr>
                  <p:nvPr/>
                </p:nvSpPr>
                <p:spPr bwMode="hidden">
                  <a:xfrm rot="2028410" flipH="1">
                    <a:off x="3679" y="438"/>
                    <a:ext cx="484" cy="84"/>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cs typeface="+mn-cs"/>
                    </a:endParaRPr>
                  </a:p>
                </p:txBody>
              </p:sp>
              <p:sp>
                <p:nvSpPr>
                  <p:cNvPr id="132160" name="Freeform 64"/>
                  <p:cNvSpPr>
                    <a:spLocks/>
                  </p:cNvSpPr>
                  <p:nvPr/>
                </p:nvSpPr>
                <p:spPr bwMode="hidden">
                  <a:xfrm rot="2028410" flipH="1">
                    <a:off x="3472" y="229"/>
                    <a:ext cx="260" cy="132"/>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a:noFill/>
                    <a:round/>
                    <a:headEnd/>
                    <a:tailEnd/>
                  </a:ln>
                  <a:effectLst/>
                </p:spPr>
                <p:txBody>
                  <a:bodyPr wrap="none" anchor="ctr"/>
                  <a:lstStyle/>
                  <a:p>
                    <a:pPr fontAlgn="auto">
                      <a:spcBef>
                        <a:spcPts val="0"/>
                      </a:spcBef>
                      <a:spcAft>
                        <a:spcPts val="0"/>
                      </a:spcAft>
                      <a:defRPr/>
                    </a:pPr>
                    <a:endParaRPr lang="ru-RU">
                      <a:latin typeface="+mn-lt"/>
                      <a:cs typeface="+mn-cs"/>
                    </a:endParaRPr>
                  </a:p>
                </p:txBody>
              </p:sp>
            </p:grpSp>
            <p:grpSp>
              <p:nvGrpSpPr>
                <p:cNvPr id="134196" name="Group 65"/>
                <p:cNvGrpSpPr>
                  <a:grpSpLocks/>
                </p:cNvGrpSpPr>
                <p:nvPr/>
              </p:nvGrpSpPr>
              <p:grpSpPr bwMode="auto">
                <a:xfrm>
                  <a:off x="3554" y="118"/>
                  <a:ext cx="664" cy="349"/>
                  <a:chOff x="3554" y="118"/>
                  <a:chExt cx="664" cy="349"/>
                </a:xfrm>
              </p:grpSpPr>
              <p:sp>
                <p:nvSpPr>
                  <p:cNvPr id="132162" name="Freeform 66"/>
                  <p:cNvSpPr>
                    <a:spLocks/>
                  </p:cNvSpPr>
                  <p:nvPr/>
                </p:nvSpPr>
                <p:spPr bwMode="hidden">
                  <a:xfrm rot="2664424" flipH="1">
                    <a:off x="3728" y="383"/>
                    <a:ext cx="490" cy="84"/>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cs typeface="+mn-cs"/>
                    </a:endParaRPr>
                  </a:p>
                </p:txBody>
              </p:sp>
              <p:sp>
                <p:nvSpPr>
                  <p:cNvPr id="132163" name="Freeform 67"/>
                  <p:cNvSpPr>
                    <a:spLocks/>
                  </p:cNvSpPr>
                  <p:nvPr/>
                </p:nvSpPr>
                <p:spPr bwMode="hidden">
                  <a:xfrm rot="2664424" flipH="1">
                    <a:off x="3554" y="118"/>
                    <a:ext cx="263" cy="132"/>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a:noFill/>
                    <a:round/>
                    <a:headEnd/>
                    <a:tailEnd/>
                  </a:ln>
                  <a:effectLst/>
                </p:spPr>
                <p:txBody>
                  <a:bodyPr wrap="none" anchor="ctr"/>
                  <a:lstStyle/>
                  <a:p>
                    <a:pPr fontAlgn="auto">
                      <a:spcBef>
                        <a:spcPts val="0"/>
                      </a:spcBef>
                      <a:spcAft>
                        <a:spcPts val="0"/>
                      </a:spcAft>
                      <a:defRPr/>
                    </a:pPr>
                    <a:endParaRPr lang="ru-RU">
                      <a:latin typeface="+mn-lt"/>
                      <a:cs typeface="+mn-cs"/>
                    </a:endParaRPr>
                  </a:p>
                </p:txBody>
              </p:sp>
            </p:grpSp>
            <p:grpSp>
              <p:nvGrpSpPr>
                <p:cNvPr id="134197" name="Group 68"/>
                <p:cNvGrpSpPr>
                  <a:grpSpLocks/>
                </p:cNvGrpSpPr>
                <p:nvPr/>
              </p:nvGrpSpPr>
              <p:grpSpPr bwMode="auto">
                <a:xfrm>
                  <a:off x="3784" y="30"/>
                  <a:ext cx="305" cy="593"/>
                  <a:chOff x="1633" y="104"/>
                  <a:chExt cx="778" cy="1512"/>
                </a:xfrm>
              </p:grpSpPr>
              <p:sp>
                <p:nvSpPr>
                  <p:cNvPr id="132165" name="Freeform 69"/>
                  <p:cNvSpPr>
                    <a:spLocks/>
                  </p:cNvSpPr>
                  <p:nvPr/>
                </p:nvSpPr>
                <p:spPr bwMode="hidden">
                  <a:xfrm rot="3473776" flipH="1">
                    <a:off x="1752" y="958"/>
                    <a:ext cx="1101" cy="217"/>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cs typeface="+mn-cs"/>
                    </a:endParaRPr>
                  </a:p>
                </p:txBody>
              </p:sp>
              <p:sp>
                <p:nvSpPr>
                  <p:cNvPr id="132166" name="Freeform 70"/>
                  <p:cNvSpPr>
                    <a:spLocks/>
                  </p:cNvSpPr>
                  <p:nvPr/>
                </p:nvSpPr>
                <p:spPr bwMode="hidden">
                  <a:xfrm rot="3473776" flipH="1">
                    <a:off x="1505" y="231"/>
                    <a:ext cx="591" cy="337"/>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a:noFill/>
                    <a:round/>
                    <a:headEnd/>
                    <a:tailEnd/>
                  </a:ln>
                  <a:effectLst/>
                </p:spPr>
                <p:txBody>
                  <a:bodyPr wrap="none" anchor="ctr"/>
                  <a:lstStyle/>
                  <a:p>
                    <a:pPr fontAlgn="auto">
                      <a:spcBef>
                        <a:spcPts val="0"/>
                      </a:spcBef>
                      <a:spcAft>
                        <a:spcPts val="0"/>
                      </a:spcAft>
                      <a:defRPr/>
                    </a:pPr>
                    <a:endParaRPr lang="ru-RU">
                      <a:latin typeface="+mn-lt"/>
                      <a:cs typeface="+mn-cs"/>
                    </a:endParaRPr>
                  </a:p>
                </p:txBody>
              </p:sp>
            </p:grpSp>
            <p:grpSp>
              <p:nvGrpSpPr>
                <p:cNvPr id="134198" name="Group 71"/>
                <p:cNvGrpSpPr>
                  <a:grpSpLocks/>
                </p:cNvGrpSpPr>
                <p:nvPr/>
              </p:nvGrpSpPr>
              <p:grpSpPr bwMode="auto">
                <a:xfrm>
                  <a:off x="3903" y="0"/>
                  <a:ext cx="248" cy="601"/>
                  <a:chOff x="1935" y="28"/>
                  <a:chExt cx="634" cy="1534"/>
                </a:xfrm>
              </p:grpSpPr>
              <p:sp>
                <p:nvSpPr>
                  <p:cNvPr id="132168" name="Freeform 72"/>
                  <p:cNvSpPr>
                    <a:spLocks/>
                  </p:cNvSpPr>
                  <p:nvPr/>
                </p:nvSpPr>
                <p:spPr bwMode="hidden">
                  <a:xfrm rot="4126480" flipH="1">
                    <a:off x="1934" y="922"/>
                    <a:ext cx="1055" cy="214"/>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cs typeface="+mn-cs"/>
                    </a:endParaRPr>
                  </a:p>
                </p:txBody>
              </p:sp>
              <p:sp>
                <p:nvSpPr>
                  <p:cNvPr id="132169" name="Freeform 73"/>
                  <p:cNvSpPr>
                    <a:spLocks/>
                  </p:cNvSpPr>
                  <p:nvPr/>
                </p:nvSpPr>
                <p:spPr bwMode="hidden">
                  <a:xfrm rot="4126480" flipH="1">
                    <a:off x="1820" y="144"/>
                    <a:ext cx="570" cy="338"/>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a:noFill/>
                    <a:round/>
                    <a:headEnd/>
                    <a:tailEnd/>
                  </a:ln>
                  <a:effectLst/>
                </p:spPr>
                <p:txBody>
                  <a:bodyPr wrap="none" anchor="ctr"/>
                  <a:lstStyle/>
                  <a:p>
                    <a:pPr fontAlgn="auto">
                      <a:spcBef>
                        <a:spcPts val="0"/>
                      </a:spcBef>
                      <a:spcAft>
                        <a:spcPts val="0"/>
                      </a:spcAft>
                      <a:defRPr/>
                    </a:pPr>
                    <a:endParaRPr lang="ru-RU">
                      <a:latin typeface="+mn-lt"/>
                      <a:cs typeface="+mn-cs"/>
                    </a:endParaRPr>
                  </a:p>
                </p:txBody>
              </p:sp>
            </p:grpSp>
            <p:grpSp>
              <p:nvGrpSpPr>
                <p:cNvPr id="134199" name="Group 74"/>
                <p:cNvGrpSpPr>
                  <a:grpSpLocks/>
                </p:cNvGrpSpPr>
                <p:nvPr/>
              </p:nvGrpSpPr>
              <p:grpSpPr bwMode="auto">
                <a:xfrm>
                  <a:off x="4251" y="252"/>
                  <a:ext cx="723" cy="222"/>
                  <a:chOff x="2822" y="672"/>
                  <a:chExt cx="1845" cy="566"/>
                </a:xfrm>
              </p:grpSpPr>
              <p:sp>
                <p:nvSpPr>
                  <p:cNvPr id="132171" name="Freeform 75"/>
                  <p:cNvSpPr>
                    <a:spLocks/>
                  </p:cNvSpPr>
                  <p:nvPr/>
                </p:nvSpPr>
                <p:spPr bwMode="hidden">
                  <a:xfrm rot="-1325434">
                    <a:off x="2817" y="1022"/>
                    <a:ext cx="1232" cy="216"/>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cs typeface="+mn-cs"/>
                    </a:endParaRPr>
                  </a:p>
                </p:txBody>
              </p:sp>
              <p:sp>
                <p:nvSpPr>
                  <p:cNvPr id="132172" name="Freeform 76"/>
                  <p:cNvSpPr>
                    <a:spLocks/>
                  </p:cNvSpPr>
                  <p:nvPr/>
                </p:nvSpPr>
                <p:spPr bwMode="hidden">
                  <a:xfrm rot="-1325434">
                    <a:off x="4003" y="673"/>
                    <a:ext cx="659" cy="337"/>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a:effectLst/>
                </p:spPr>
                <p:txBody>
                  <a:bodyPr wrap="none" anchor="ctr"/>
                  <a:lstStyle/>
                  <a:p>
                    <a:pPr fontAlgn="auto">
                      <a:spcBef>
                        <a:spcPts val="0"/>
                      </a:spcBef>
                      <a:spcAft>
                        <a:spcPts val="0"/>
                      </a:spcAft>
                      <a:defRPr/>
                    </a:pPr>
                    <a:endParaRPr lang="ru-RU">
                      <a:latin typeface="+mn-lt"/>
                      <a:cs typeface="+mn-cs"/>
                    </a:endParaRPr>
                  </a:p>
                </p:txBody>
              </p:sp>
            </p:grpSp>
            <p:grpSp>
              <p:nvGrpSpPr>
                <p:cNvPr id="134200" name="Group 77"/>
                <p:cNvGrpSpPr>
                  <a:grpSpLocks/>
                </p:cNvGrpSpPr>
                <p:nvPr/>
              </p:nvGrpSpPr>
              <p:grpSpPr bwMode="auto">
                <a:xfrm>
                  <a:off x="4196" y="163"/>
                  <a:ext cx="699" cy="282"/>
                  <a:chOff x="2683" y="445"/>
                  <a:chExt cx="1781" cy="717"/>
                </a:xfrm>
              </p:grpSpPr>
              <p:sp>
                <p:nvSpPr>
                  <p:cNvPr id="132174" name="Freeform 78"/>
                  <p:cNvSpPr>
                    <a:spLocks/>
                  </p:cNvSpPr>
                  <p:nvPr/>
                </p:nvSpPr>
                <p:spPr bwMode="hidden">
                  <a:xfrm rot="-1921064">
                    <a:off x="2682" y="946"/>
                    <a:ext cx="1230" cy="216"/>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cs typeface="+mn-cs"/>
                    </a:endParaRPr>
                  </a:p>
                </p:txBody>
              </p:sp>
              <p:sp>
                <p:nvSpPr>
                  <p:cNvPr id="132175" name="Freeform 79"/>
                  <p:cNvSpPr>
                    <a:spLocks/>
                  </p:cNvSpPr>
                  <p:nvPr/>
                </p:nvSpPr>
                <p:spPr bwMode="hidden">
                  <a:xfrm rot="-1921064">
                    <a:off x="3801" y="444"/>
                    <a:ext cx="658" cy="339"/>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a:effectLst/>
                </p:spPr>
                <p:txBody>
                  <a:bodyPr wrap="none" anchor="ctr"/>
                  <a:lstStyle/>
                  <a:p>
                    <a:pPr fontAlgn="auto">
                      <a:spcBef>
                        <a:spcPts val="0"/>
                      </a:spcBef>
                      <a:spcAft>
                        <a:spcPts val="0"/>
                      </a:spcAft>
                      <a:defRPr/>
                    </a:pPr>
                    <a:endParaRPr lang="ru-RU">
                      <a:latin typeface="+mn-lt"/>
                      <a:cs typeface="+mn-cs"/>
                    </a:endParaRPr>
                  </a:p>
                </p:txBody>
              </p:sp>
            </p:grpSp>
            <p:sp>
              <p:nvSpPr>
                <p:cNvPr id="132176" name="Freeform 80"/>
                <p:cNvSpPr>
                  <a:spLocks/>
                </p:cNvSpPr>
                <p:nvPr/>
              </p:nvSpPr>
              <p:spPr bwMode="hidden">
                <a:xfrm rot="4578755" flipH="1">
                  <a:off x="3968" y="372"/>
                  <a:ext cx="403" cy="57"/>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a:noFill/>
                  <a:round/>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132177" name="Freeform 81"/>
                <p:cNvSpPr>
                  <a:spLocks/>
                </p:cNvSpPr>
                <p:nvPr/>
              </p:nvSpPr>
              <p:spPr bwMode="hidden">
                <a:xfrm rot="4578755" flipH="1">
                  <a:off x="3977" y="77"/>
                  <a:ext cx="216" cy="91"/>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a:noFill/>
                  <a:round/>
                  <a:headEnd/>
                  <a:tailEnd/>
                </a:ln>
                <a:effectLst/>
              </p:spPr>
              <p:txBody>
                <a:bodyPr wrap="none" anchor="ctr"/>
                <a:lstStyle/>
                <a:p>
                  <a:pPr fontAlgn="auto">
                    <a:spcBef>
                      <a:spcPts val="0"/>
                    </a:spcBef>
                    <a:spcAft>
                      <a:spcPts val="0"/>
                    </a:spcAft>
                    <a:defRPr/>
                  </a:pPr>
                  <a:endParaRPr lang="ru-RU">
                    <a:latin typeface="+mn-lt"/>
                    <a:cs typeface="+mn-cs"/>
                  </a:endParaRPr>
                </a:p>
              </p:txBody>
            </p:sp>
            <p:grpSp>
              <p:nvGrpSpPr>
                <p:cNvPr id="134203" name="Group 82"/>
                <p:cNvGrpSpPr>
                  <a:grpSpLocks/>
                </p:cNvGrpSpPr>
                <p:nvPr/>
              </p:nvGrpSpPr>
              <p:grpSpPr bwMode="auto">
                <a:xfrm>
                  <a:off x="4242" y="5"/>
                  <a:ext cx="251" cy="596"/>
                  <a:chOff x="2800" y="41"/>
                  <a:chExt cx="640" cy="1520"/>
                </a:xfrm>
              </p:grpSpPr>
              <p:sp>
                <p:nvSpPr>
                  <p:cNvPr id="132179" name="Freeform 83"/>
                  <p:cNvSpPr>
                    <a:spLocks/>
                  </p:cNvSpPr>
                  <p:nvPr/>
                </p:nvSpPr>
                <p:spPr bwMode="hidden">
                  <a:xfrm rot="-3857755">
                    <a:off x="2364" y="934"/>
                    <a:ext cx="1058" cy="186"/>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cs typeface="+mn-cs"/>
                    </a:endParaRPr>
                  </a:p>
                </p:txBody>
              </p:sp>
              <p:sp>
                <p:nvSpPr>
                  <p:cNvPr id="132180" name="Freeform 84"/>
                  <p:cNvSpPr>
                    <a:spLocks/>
                  </p:cNvSpPr>
                  <p:nvPr/>
                </p:nvSpPr>
                <p:spPr bwMode="hidden">
                  <a:xfrm rot="-3857755">
                    <a:off x="3013" y="180"/>
                    <a:ext cx="566" cy="288"/>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a:effectLst/>
                </p:spPr>
                <p:txBody>
                  <a:bodyPr wrap="none" anchor="ctr"/>
                  <a:lstStyle/>
                  <a:p>
                    <a:pPr fontAlgn="auto">
                      <a:spcBef>
                        <a:spcPts val="0"/>
                      </a:spcBef>
                      <a:spcAft>
                        <a:spcPts val="0"/>
                      </a:spcAft>
                      <a:defRPr/>
                    </a:pPr>
                    <a:endParaRPr lang="ru-RU">
                      <a:latin typeface="+mn-lt"/>
                      <a:cs typeface="+mn-cs"/>
                    </a:endParaRPr>
                  </a:p>
                </p:txBody>
              </p:sp>
            </p:grpSp>
            <p:grpSp>
              <p:nvGrpSpPr>
                <p:cNvPr id="134204" name="Group 85"/>
                <p:cNvGrpSpPr>
                  <a:grpSpLocks/>
                </p:cNvGrpSpPr>
                <p:nvPr/>
              </p:nvGrpSpPr>
              <p:grpSpPr bwMode="auto">
                <a:xfrm>
                  <a:off x="4295" y="53"/>
                  <a:ext cx="398" cy="574"/>
                  <a:chOff x="2934" y="163"/>
                  <a:chExt cx="1017" cy="1464"/>
                </a:xfrm>
              </p:grpSpPr>
              <p:sp>
                <p:nvSpPr>
                  <p:cNvPr id="132182" name="Freeform 86"/>
                  <p:cNvSpPr>
                    <a:spLocks/>
                  </p:cNvSpPr>
                  <p:nvPr/>
                </p:nvSpPr>
                <p:spPr bwMode="hidden">
                  <a:xfrm rot="-2777260">
                    <a:off x="2493" y="915"/>
                    <a:ext cx="1154" cy="270"/>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cs typeface="+mn-cs"/>
                    </a:endParaRPr>
                  </a:p>
                </p:txBody>
              </p:sp>
              <p:sp>
                <p:nvSpPr>
                  <p:cNvPr id="132183" name="Freeform 87"/>
                  <p:cNvSpPr>
                    <a:spLocks/>
                  </p:cNvSpPr>
                  <p:nvPr/>
                </p:nvSpPr>
                <p:spPr bwMode="hidden">
                  <a:xfrm rot="-2777260">
                    <a:off x="3431" y="262"/>
                    <a:ext cx="619" cy="422"/>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a:effectLst/>
                </p:spPr>
                <p:txBody>
                  <a:bodyPr wrap="none" anchor="ctr"/>
                  <a:lstStyle/>
                  <a:p>
                    <a:pPr fontAlgn="auto">
                      <a:spcBef>
                        <a:spcPts val="0"/>
                      </a:spcBef>
                      <a:spcAft>
                        <a:spcPts val="0"/>
                      </a:spcAft>
                      <a:defRPr/>
                    </a:pPr>
                    <a:endParaRPr lang="ru-RU">
                      <a:latin typeface="+mn-lt"/>
                      <a:cs typeface="+mn-cs"/>
                    </a:endParaRPr>
                  </a:p>
                </p:txBody>
              </p:sp>
            </p:grpSp>
            <p:grpSp>
              <p:nvGrpSpPr>
                <p:cNvPr id="134205" name="Group 88"/>
                <p:cNvGrpSpPr>
                  <a:grpSpLocks/>
                </p:cNvGrpSpPr>
                <p:nvPr/>
              </p:nvGrpSpPr>
              <p:grpSpPr bwMode="auto">
                <a:xfrm>
                  <a:off x="4215" y="2"/>
                  <a:ext cx="95" cy="567"/>
                  <a:chOff x="2730" y="32"/>
                  <a:chExt cx="243" cy="1448"/>
                </a:xfrm>
              </p:grpSpPr>
              <p:sp>
                <p:nvSpPr>
                  <p:cNvPr id="132185" name="Freeform 89"/>
                  <p:cNvSpPr>
                    <a:spLocks/>
                  </p:cNvSpPr>
                  <p:nvPr/>
                </p:nvSpPr>
                <p:spPr bwMode="hidden">
                  <a:xfrm rot="-4903748">
                    <a:off x="2297" y="959"/>
                    <a:ext cx="954" cy="87"/>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cs typeface="+mn-cs"/>
                    </a:endParaRPr>
                  </a:p>
                </p:txBody>
              </p:sp>
              <p:sp>
                <p:nvSpPr>
                  <p:cNvPr id="132186" name="Freeform 90"/>
                  <p:cNvSpPr>
                    <a:spLocks/>
                  </p:cNvSpPr>
                  <p:nvPr/>
                </p:nvSpPr>
                <p:spPr bwMode="hidden">
                  <a:xfrm rot="-4903748">
                    <a:off x="2650" y="222"/>
                    <a:ext cx="511" cy="133"/>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a:effectLst/>
                </p:spPr>
                <p:txBody>
                  <a:bodyPr wrap="none" anchor="ctr"/>
                  <a:lstStyle/>
                  <a:p>
                    <a:pPr fontAlgn="auto">
                      <a:spcBef>
                        <a:spcPts val="0"/>
                      </a:spcBef>
                      <a:spcAft>
                        <a:spcPts val="0"/>
                      </a:spcAft>
                      <a:defRPr/>
                    </a:pPr>
                    <a:endParaRPr lang="ru-RU">
                      <a:latin typeface="+mn-lt"/>
                      <a:cs typeface="+mn-cs"/>
                    </a:endParaRPr>
                  </a:p>
                </p:txBody>
              </p:sp>
            </p:grpSp>
            <p:grpSp>
              <p:nvGrpSpPr>
                <p:cNvPr id="134206" name="Group 91"/>
                <p:cNvGrpSpPr>
                  <a:grpSpLocks/>
                </p:cNvGrpSpPr>
                <p:nvPr/>
              </p:nvGrpSpPr>
              <p:grpSpPr bwMode="auto">
                <a:xfrm>
                  <a:off x="3514" y="683"/>
                  <a:ext cx="425" cy="960"/>
                  <a:chOff x="943" y="1769"/>
                  <a:chExt cx="1085" cy="2450"/>
                </a:xfrm>
              </p:grpSpPr>
              <p:sp>
                <p:nvSpPr>
                  <p:cNvPr id="132188" name="Freeform 92"/>
                  <p:cNvSpPr>
                    <a:spLocks/>
                  </p:cNvSpPr>
                  <p:nvPr/>
                </p:nvSpPr>
                <p:spPr bwMode="hidden">
                  <a:xfrm rot="18335692" flipH="1">
                    <a:off x="1009" y="2474"/>
                    <a:ext cx="1724" cy="313"/>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cs typeface="+mn-cs"/>
                    </a:endParaRPr>
                  </a:p>
                </p:txBody>
              </p:sp>
              <p:sp>
                <p:nvSpPr>
                  <p:cNvPr id="132189" name="Freeform 93"/>
                  <p:cNvSpPr>
                    <a:spLocks/>
                  </p:cNvSpPr>
                  <p:nvPr/>
                </p:nvSpPr>
                <p:spPr bwMode="hidden">
                  <a:xfrm rot="18335692" flipH="1">
                    <a:off x="725" y="3506"/>
                    <a:ext cx="925" cy="489"/>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cs typeface="+mn-cs"/>
                    </a:endParaRPr>
                  </a:p>
                </p:txBody>
              </p:sp>
            </p:grpSp>
            <p:grpSp>
              <p:nvGrpSpPr>
                <p:cNvPr id="134207" name="Group 94"/>
                <p:cNvGrpSpPr>
                  <a:grpSpLocks/>
                </p:cNvGrpSpPr>
                <p:nvPr/>
              </p:nvGrpSpPr>
              <p:grpSpPr bwMode="auto">
                <a:xfrm>
                  <a:off x="3715" y="748"/>
                  <a:ext cx="300" cy="930"/>
                  <a:chOff x="1455" y="1936"/>
                  <a:chExt cx="766" cy="2373"/>
                </a:xfrm>
              </p:grpSpPr>
              <p:sp>
                <p:nvSpPr>
                  <p:cNvPr id="132191" name="Freeform 95"/>
                  <p:cNvSpPr>
                    <a:spLocks/>
                  </p:cNvSpPr>
                  <p:nvPr/>
                </p:nvSpPr>
                <p:spPr bwMode="hidden">
                  <a:xfrm rot="17542885" flipH="1">
                    <a:off x="1268" y="2577"/>
                    <a:ext cx="1594" cy="313"/>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cs typeface="+mn-cs"/>
                    </a:endParaRPr>
                  </a:p>
                </p:txBody>
              </p:sp>
              <p:sp>
                <p:nvSpPr>
                  <p:cNvPr id="132192" name="Freeform 96"/>
                  <p:cNvSpPr>
                    <a:spLocks/>
                  </p:cNvSpPr>
                  <p:nvPr/>
                </p:nvSpPr>
                <p:spPr bwMode="hidden">
                  <a:xfrm rot="17542885" flipH="1">
                    <a:off x="1275" y="3634"/>
                    <a:ext cx="851" cy="489"/>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cs typeface="+mn-cs"/>
                    </a:endParaRPr>
                  </a:p>
                </p:txBody>
              </p:sp>
            </p:grpSp>
            <p:grpSp>
              <p:nvGrpSpPr>
                <p:cNvPr id="134208" name="Group 97"/>
                <p:cNvGrpSpPr>
                  <a:grpSpLocks/>
                </p:cNvGrpSpPr>
                <p:nvPr/>
              </p:nvGrpSpPr>
              <p:grpSpPr bwMode="auto">
                <a:xfrm rot="88588">
                  <a:off x="3923" y="769"/>
                  <a:ext cx="180" cy="913"/>
                  <a:chOff x="1956" y="1990"/>
                  <a:chExt cx="492" cy="2604"/>
                </a:xfrm>
              </p:grpSpPr>
              <p:sp>
                <p:nvSpPr>
                  <p:cNvPr id="132194" name="Freeform 98"/>
                  <p:cNvSpPr>
                    <a:spLocks/>
                  </p:cNvSpPr>
                  <p:nvPr/>
                </p:nvSpPr>
                <p:spPr bwMode="hidden">
                  <a:xfrm rot="16782062" flipH="1">
                    <a:off x="1435" y="2689"/>
                    <a:ext cx="1712" cy="302"/>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cs typeface="+mn-cs"/>
                    </a:endParaRPr>
                  </a:p>
                </p:txBody>
              </p:sp>
              <p:sp>
                <p:nvSpPr>
                  <p:cNvPr id="132195" name="Freeform 99"/>
                  <p:cNvSpPr>
                    <a:spLocks/>
                  </p:cNvSpPr>
                  <p:nvPr/>
                </p:nvSpPr>
                <p:spPr bwMode="hidden">
                  <a:xfrm rot="16782062" flipH="1">
                    <a:off x="1727" y="3894"/>
                    <a:ext cx="917" cy="471"/>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cs typeface="+mn-cs"/>
                    </a:endParaRPr>
                  </a:p>
                </p:txBody>
              </p:sp>
            </p:grpSp>
            <p:grpSp>
              <p:nvGrpSpPr>
                <p:cNvPr id="134209" name="Group 100"/>
                <p:cNvGrpSpPr>
                  <a:grpSpLocks/>
                </p:cNvGrpSpPr>
                <p:nvPr/>
              </p:nvGrpSpPr>
              <p:grpSpPr bwMode="auto">
                <a:xfrm>
                  <a:off x="4451" y="662"/>
                  <a:ext cx="442" cy="951"/>
                  <a:chOff x="3334" y="1717"/>
                  <a:chExt cx="1125" cy="2426"/>
                </a:xfrm>
              </p:grpSpPr>
              <p:sp>
                <p:nvSpPr>
                  <p:cNvPr id="132197" name="Freeform 101"/>
                  <p:cNvSpPr>
                    <a:spLocks/>
                  </p:cNvSpPr>
                  <p:nvPr/>
                </p:nvSpPr>
                <p:spPr bwMode="hidden">
                  <a:xfrm rot="3144576">
                    <a:off x="2627" y="2423"/>
                    <a:ext cx="1723" cy="312"/>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a:noFill/>
                    <a:round/>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132198" name="Freeform 102"/>
                  <p:cNvSpPr>
                    <a:spLocks/>
                  </p:cNvSpPr>
                  <p:nvPr/>
                </p:nvSpPr>
                <p:spPr bwMode="hidden">
                  <a:xfrm rot="3144576">
                    <a:off x="3752" y="3435"/>
                    <a:ext cx="925" cy="491"/>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cs typeface="+mn-cs"/>
                    </a:endParaRPr>
                  </a:p>
                </p:txBody>
              </p:sp>
            </p:grpSp>
            <p:grpSp>
              <p:nvGrpSpPr>
                <p:cNvPr id="134210" name="Group 103"/>
                <p:cNvGrpSpPr>
                  <a:grpSpLocks/>
                </p:cNvGrpSpPr>
                <p:nvPr/>
              </p:nvGrpSpPr>
              <p:grpSpPr bwMode="auto">
                <a:xfrm>
                  <a:off x="4391" y="721"/>
                  <a:ext cx="347" cy="951"/>
                  <a:chOff x="3181" y="1866"/>
                  <a:chExt cx="883" cy="2426"/>
                </a:xfrm>
              </p:grpSpPr>
              <p:sp>
                <p:nvSpPr>
                  <p:cNvPr id="132200" name="Freeform 104"/>
                  <p:cNvSpPr>
                    <a:spLocks/>
                  </p:cNvSpPr>
                  <p:nvPr/>
                </p:nvSpPr>
                <p:spPr bwMode="hidden">
                  <a:xfrm rot="3745735">
                    <a:off x="2506" y="2536"/>
                    <a:ext cx="1649" cy="299"/>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a:noFill/>
                    <a:round/>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132201" name="Freeform 105"/>
                  <p:cNvSpPr>
                    <a:spLocks/>
                  </p:cNvSpPr>
                  <p:nvPr/>
                </p:nvSpPr>
                <p:spPr bwMode="hidden">
                  <a:xfrm rot="3745735">
                    <a:off x="3387" y="3610"/>
                    <a:ext cx="885" cy="469"/>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cap="flat" cmpd="sng">
                    <a:noFill/>
                    <a:prstDash val="solid"/>
                    <a:round/>
                    <a:headEnd type="none" w="med" len="med"/>
                    <a:tailEnd type="none" w="med" len="med"/>
                  </a:ln>
                  <a:effectLst/>
                </p:spPr>
                <p:txBody>
                  <a:bodyPr wrap="none" anchor="ctr"/>
                  <a:lstStyle/>
                  <a:p>
                    <a:pPr fontAlgn="auto">
                      <a:spcBef>
                        <a:spcPts val="0"/>
                      </a:spcBef>
                      <a:spcAft>
                        <a:spcPts val="0"/>
                      </a:spcAft>
                      <a:defRPr/>
                    </a:pPr>
                    <a:endParaRPr lang="ru-RU">
                      <a:latin typeface="+mn-lt"/>
                      <a:cs typeface="+mn-cs"/>
                    </a:endParaRPr>
                  </a:p>
                </p:txBody>
              </p:sp>
            </p:grpSp>
            <p:grpSp>
              <p:nvGrpSpPr>
                <p:cNvPr id="134211" name="Group 106"/>
                <p:cNvGrpSpPr>
                  <a:grpSpLocks/>
                </p:cNvGrpSpPr>
                <p:nvPr/>
              </p:nvGrpSpPr>
              <p:grpSpPr bwMode="auto">
                <a:xfrm>
                  <a:off x="4323" y="767"/>
                  <a:ext cx="243" cy="935"/>
                  <a:chOff x="3006" y="1983"/>
                  <a:chExt cx="619" cy="2386"/>
                </a:xfrm>
              </p:grpSpPr>
              <p:sp>
                <p:nvSpPr>
                  <p:cNvPr id="132203" name="Freeform 107"/>
                  <p:cNvSpPr>
                    <a:spLocks/>
                  </p:cNvSpPr>
                  <p:nvPr/>
                </p:nvSpPr>
                <p:spPr bwMode="hidden">
                  <a:xfrm rot="4286818">
                    <a:off x="2328" y="2656"/>
                    <a:ext cx="1600" cy="244"/>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a:noFill/>
                    <a:round/>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132204" name="Freeform 108"/>
                  <p:cNvSpPr>
                    <a:spLocks/>
                  </p:cNvSpPr>
                  <p:nvPr/>
                </p:nvSpPr>
                <p:spPr bwMode="hidden">
                  <a:xfrm rot="4286818">
                    <a:off x="3001" y="3741"/>
                    <a:ext cx="860" cy="386"/>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a:noFill/>
                    <a:round/>
                    <a:headEnd/>
                    <a:tailEnd/>
                  </a:ln>
                  <a:effectLst/>
                </p:spPr>
                <p:txBody>
                  <a:bodyPr wrap="none" anchor="ctr"/>
                  <a:lstStyle/>
                  <a:p>
                    <a:pPr fontAlgn="auto">
                      <a:spcBef>
                        <a:spcPts val="0"/>
                      </a:spcBef>
                      <a:spcAft>
                        <a:spcPts val="0"/>
                      </a:spcAft>
                      <a:defRPr/>
                    </a:pPr>
                    <a:endParaRPr lang="ru-RU">
                      <a:latin typeface="+mn-lt"/>
                      <a:cs typeface="+mn-cs"/>
                    </a:endParaRPr>
                  </a:p>
                </p:txBody>
              </p:sp>
            </p:grpSp>
            <p:grpSp>
              <p:nvGrpSpPr>
                <p:cNvPr id="134212" name="Group 109"/>
                <p:cNvGrpSpPr>
                  <a:grpSpLocks/>
                </p:cNvGrpSpPr>
                <p:nvPr/>
              </p:nvGrpSpPr>
              <p:grpSpPr bwMode="auto">
                <a:xfrm>
                  <a:off x="4249" y="813"/>
                  <a:ext cx="159" cy="870"/>
                  <a:chOff x="2819" y="2101"/>
                  <a:chExt cx="405" cy="2219"/>
                </a:xfrm>
              </p:grpSpPr>
              <p:sp>
                <p:nvSpPr>
                  <p:cNvPr id="132206" name="Freeform 110"/>
                  <p:cNvSpPr>
                    <a:spLocks/>
                  </p:cNvSpPr>
                  <p:nvPr/>
                </p:nvSpPr>
                <p:spPr bwMode="hidden">
                  <a:xfrm rot="4898956">
                    <a:off x="2210" y="2709"/>
                    <a:ext cx="1466" cy="247"/>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a:noFill/>
                    <a:round/>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132207" name="Freeform 111"/>
                  <p:cNvSpPr>
                    <a:spLocks/>
                  </p:cNvSpPr>
                  <p:nvPr/>
                </p:nvSpPr>
                <p:spPr bwMode="hidden">
                  <a:xfrm rot="4898956">
                    <a:off x="2637" y="3727"/>
                    <a:ext cx="789" cy="386"/>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a:noFill/>
                    <a:round/>
                    <a:headEnd/>
                    <a:tailEnd/>
                  </a:ln>
                  <a:effectLst/>
                </p:spPr>
                <p:txBody>
                  <a:bodyPr wrap="none" anchor="ctr"/>
                  <a:lstStyle/>
                  <a:p>
                    <a:pPr fontAlgn="auto">
                      <a:spcBef>
                        <a:spcPts val="0"/>
                      </a:spcBef>
                      <a:spcAft>
                        <a:spcPts val="0"/>
                      </a:spcAft>
                      <a:defRPr/>
                    </a:pPr>
                    <a:endParaRPr lang="ru-RU">
                      <a:latin typeface="+mn-lt"/>
                      <a:cs typeface="+mn-cs"/>
                    </a:endParaRPr>
                  </a:p>
                </p:txBody>
              </p:sp>
            </p:grpSp>
            <p:grpSp>
              <p:nvGrpSpPr>
                <p:cNvPr id="134213" name="Group 112"/>
                <p:cNvGrpSpPr>
                  <a:grpSpLocks/>
                </p:cNvGrpSpPr>
                <p:nvPr/>
              </p:nvGrpSpPr>
              <p:grpSpPr bwMode="auto">
                <a:xfrm>
                  <a:off x="4045" y="826"/>
                  <a:ext cx="167" cy="857"/>
                  <a:chOff x="2287" y="2135"/>
                  <a:chExt cx="426" cy="2185"/>
                </a:xfrm>
              </p:grpSpPr>
              <p:sp>
                <p:nvSpPr>
                  <p:cNvPr id="132209" name="Freeform 113"/>
                  <p:cNvSpPr>
                    <a:spLocks/>
                  </p:cNvSpPr>
                  <p:nvPr/>
                </p:nvSpPr>
                <p:spPr bwMode="hidden">
                  <a:xfrm rot="5755659">
                    <a:off x="1903" y="2758"/>
                    <a:ext cx="1432" cy="186"/>
                  </a:xfrm>
                  <a:custGeom>
                    <a:avLst/>
                    <a:gdLst/>
                    <a:ahLst/>
                    <a:cxnLst>
                      <a:cxn ang="0">
                        <a:pos x="0" y="504"/>
                      </a:cxn>
                      <a:cxn ang="0">
                        <a:pos x="864" y="168"/>
                      </a:cxn>
                      <a:cxn ang="0">
                        <a:pos x="1776" y="24"/>
                      </a:cxn>
                      <a:cxn ang="0">
                        <a:pos x="2736" y="24"/>
                      </a:cxn>
                      <a:cxn ang="0">
                        <a:pos x="2720" y="103"/>
                      </a:cxn>
                      <a:cxn ang="0">
                        <a:pos x="1764" y="103"/>
                      </a:cxn>
                      <a:cxn ang="0">
                        <a:pos x="654" y="292"/>
                      </a:cxn>
                      <a:cxn ang="0">
                        <a:pos x="0" y="504"/>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5400000" scaled="1"/>
                  </a:gradFill>
                  <a:ln w="9525">
                    <a:noFill/>
                    <a:round/>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132210" name="Freeform 114"/>
                  <p:cNvSpPr>
                    <a:spLocks/>
                  </p:cNvSpPr>
                  <p:nvPr/>
                </p:nvSpPr>
                <p:spPr bwMode="hidden">
                  <a:xfrm rot="5755659">
                    <a:off x="2051" y="3784"/>
                    <a:ext cx="767" cy="294"/>
                  </a:xfrm>
                  <a:custGeom>
                    <a:avLst/>
                    <a:gdLst/>
                    <a:ahLst/>
                    <a:cxnLst>
                      <a:cxn ang="0">
                        <a:pos x="5" y="8"/>
                      </a:cxn>
                      <a:cxn ang="0">
                        <a:pos x="485" y="56"/>
                      </a:cxn>
                      <a:cxn ang="0">
                        <a:pos x="1157" y="200"/>
                      </a:cxn>
                      <a:cxn ang="0">
                        <a:pos x="1611" y="432"/>
                      </a:cxn>
                      <a:cxn ang="0">
                        <a:pos x="1756" y="609"/>
                      </a:cxn>
                      <a:cxn ang="0">
                        <a:pos x="1689" y="787"/>
                      </a:cxn>
                      <a:cxn ang="0">
                        <a:pos x="1589" y="632"/>
                      </a:cxn>
                      <a:cxn ang="0">
                        <a:pos x="1389" y="454"/>
                      </a:cxn>
                      <a:cxn ang="0">
                        <a:pos x="1109" y="296"/>
                      </a:cxn>
                      <a:cxn ang="0">
                        <a:pos x="581" y="152"/>
                      </a:cxn>
                      <a:cxn ang="0">
                        <a:pos x="0" y="76"/>
                      </a:cxn>
                      <a:cxn ang="0">
                        <a:pos x="5" y="8"/>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a:noFill/>
                    <a:round/>
                    <a:headEnd/>
                    <a:tailEnd/>
                  </a:ln>
                  <a:effectLst/>
                </p:spPr>
                <p:txBody>
                  <a:bodyPr wrap="none" anchor="ctr"/>
                  <a:lstStyle/>
                  <a:p>
                    <a:pPr fontAlgn="auto">
                      <a:spcBef>
                        <a:spcPts val="0"/>
                      </a:spcBef>
                      <a:spcAft>
                        <a:spcPts val="0"/>
                      </a:spcAft>
                      <a:defRPr/>
                    </a:pPr>
                    <a:endParaRPr lang="ru-RU">
                      <a:latin typeface="+mn-lt"/>
                      <a:cs typeface="+mn-cs"/>
                    </a:endParaRPr>
                  </a:p>
                </p:txBody>
              </p:sp>
            </p:grpSp>
          </p:grpSp>
          <p:sp>
            <p:nvSpPr>
              <p:cNvPr id="132211" name="Freeform 115"/>
              <p:cNvSpPr>
                <a:spLocks/>
              </p:cNvSpPr>
              <p:nvPr/>
            </p:nvSpPr>
            <p:spPr bwMode="hidden">
              <a:xfrm flipH="1">
                <a:off x="3873" y="934"/>
                <a:ext cx="190" cy="580"/>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accent1"/>
                </a:solidFill>
                <a:round/>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132212" name="Arc 116"/>
              <p:cNvSpPr>
                <a:spLocks/>
              </p:cNvSpPr>
              <p:nvPr/>
            </p:nvSpPr>
            <p:spPr bwMode="hidden">
              <a:xfrm flipH="1">
                <a:off x="3527" y="725"/>
                <a:ext cx="832" cy="902"/>
              </a:xfrm>
              <a:custGeom>
                <a:avLst/>
                <a:gdLst>
                  <a:gd name="G0" fmla="+- 0 0 0"/>
                  <a:gd name="G1" fmla="+- 20897 0 0"/>
                  <a:gd name="G2" fmla="+- 21600 0 0"/>
                  <a:gd name="T0" fmla="*/ 5467 w 21600"/>
                  <a:gd name="T1" fmla="*/ 0 h 21602"/>
                  <a:gd name="T2" fmla="*/ 21589 w 21600"/>
                  <a:gd name="T3" fmla="*/ 21602 h 21602"/>
                  <a:gd name="T4" fmla="*/ 0 w 21600"/>
                  <a:gd name="T5" fmla="*/ 20897 h 21602"/>
                </a:gdLst>
                <a:ahLst/>
                <a:cxnLst>
                  <a:cxn ang="0">
                    <a:pos x="T0" y="T1"/>
                  </a:cxn>
                  <a:cxn ang="0">
                    <a:pos x="T2" y="T3"/>
                  </a:cxn>
                  <a:cxn ang="0">
                    <a:pos x="T4" y="T5"/>
                  </a:cxn>
                </a:cxnLst>
                <a:rect l="0" t="0" r="r" b="b"/>
                <a:pathLst>
                  <a:path w="21600" h="21602" fill="none" extrusionOk="0">
                    <a:moveTo>
                      <a:pt x="5466" y="0"/>
                    </a:moveTo>
                    <a:cubicBezTo>
                      <a:pt x="14970" y="2486"/>
                      <a:pt x="21600" y="11073"/>
                      <a:pt x="21600" y="20897"/>
                    </a:cubicBezTo>
                    <a:cubicBezTo>
                      <a:pt x="21600" y="21132"/>
                      <a:pt x="21596" y="21367"/>
                      <a:pt x="21588" y="21601"/>
                    </a:cubicBezTo>
                  </a:path>
                  <a:path w="21600" h="21602" stroke="0" extrusionOk="0">
                    <a:moveTo>
                      <a:pt x="5466" y="0"/>
                    </a:moveTo>
                    <a:cubicBezTo>
                      <a:pt x="14970" y="2486"/>
                      <a:pt x="21600" y="11073"/>
                      <a:pt x="21600" y="20897"/>
                    </a:cubicBezTo>
                    <a:cubicBezTo>
                      <a:pt x="21600" y="21132"/>
                      <a:pt x="21596" y="21367"/>
                      <a:pt x="21588" y="21601"/>
                    </a:cubicBezTo>
                    <a:lnTo>
                      <a:pt x="0" y="20897"/>
                    </a:lnTo>
                    <a:close/>
                  </a:path>
                </a:pathLst>
              </a:custGeom>
              <a:noFill/>
              <a:ln w="9525">
                <a:solidFill>
                  <a:schemeClr val="folHlink"/>
                </a:solidFill>
                <a:round/>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132213" name="Arc 117"/>
              <p:cNvSpPr>
                <a:spLocks/>
              </p:cNvSpPr>
              <p:nvPr/>
            </p:nvSpPr>
            <p:spPr bwMode="hidden">
              <a:xfrm flipV="1">
                <a:off x="4278" y="179"/>
                <a:ext cx="1007" cy="802"/>
              </a:xfrm>
              <a:custGeom>
                <a:avLst/>
                <a:gdLst>
                  <a:gd name="G0" fmla="+- 17826 0 0"/>
                  <a:gd name="G1" fmla="+- 0 0 0"/>
                  <a:gd name="G2" fmla="+- 21600 0 0"/>
                  <a:gd name="T0" fmla="*/ 36729 w 36729"/>
                  <a:gd name="T1" fmla="*/ 10451 h 21600"/>
                  <a:gd name="T2" fmla="*/ 0 w 36729"/>
                  <a:gd name="T3" fmla="*/ 12197 h 21600"/>
                  <a:gd name="T4" fmla="*/ 17826 w 36729"/>
                  <a:gd name="T5" fmla="*/ 0 h 21600"/>
                </a:gdLst>
                <a:ahLst/>
                <a:cxnLst>
                  <a:cxn ang="0">
                    <a:pos x="T0" y="T1"/>
                  </a:cxn>
                  <a:cxn ang="0">
                    <a:pos x="T2" y="T3"/>
                  </a:cxn>
                  <a:cxn ang="0">
                    <a:pos x="T4" y="T5"/>
                  </a:cxn>
                </a:cxnLst>
                <a:rect l="0" t="0" r="r" b="b"/>
                <a:pathLst>
                  <a:path w="36729" h="21600" fill="none" extrusionOk="0">
                    <a:moveTo>
                      <a:pt x="36729" y="10451"/>
                    </a:moveTo>
                    <a:cubicBezTo>
                      <a:pt x="32926" y="17330"/>
                      <a:pt x="25686" y="21599"/>
                      <a:pt x="17826" y="21600"/>
                    </a:cubicBezTo>
                    <a:cubicBezTo>
                      <a:pt x="10696" y="21600"/>
                      <a:pt x="4025" y="18081"/>
                      <a:pt x="-1" y="12197"/>
                    </a:cubicBezTo>
                  </a:path>
                  <a:path w="36729" h="21600" stroke="0" extrusionOk="0">
                    <a:moveTo>
                      <a:pt x="36729" y="10451"/>
                    </a:moveTo>
                    <a:cubicBezTo>
                      <a:pt x="32926" y="17330"/>
                      <a:pt x="25686" y="21599"/>
                      <a:pt x="17826" y="21600"/>
                    </a:cubicBezTo>
                    <a:cubicBezTo>
                      <a:pt x="10696" y="21600"/>
                      <a:pt x="4025" y="18081"/>
                      <a:pt x="-1" y="12197"/>
                    </a:cubicBezTo>
                    <a:lnTo>
                      <a:pt x="17826" y="0"/>
                    </a:lnTo>
                    <a:close/>
                  </a:path>
                </a:pathLst>
              </a:custGeom>
              <a:noFill/>
              <a:ln w="9525">
                <a:solidFill>
                  <a:schemeClr val="accent1"/>
                </a:solidFill>
                <a:round/>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132214" name="Arc 118"/>
              <p:cNvSpPr>
                <a:spLocks/>
              </p:cNvSpPr>
              <p:nvPr/>
            </p:nvSpPr>
            <p:spPr bwMode="hidden">
              <a:xfrm flipH="1">
                <a:off x="3612" y="580"/>
                <a:ext cx="485" cy="933"/>
              </a:xfrm>
              <a:custGeom>
                <a:avLst/>
                <a:gdLst>
                  <a:gd name="G0" fmla="+- 7340 0 0"/>
                  <a:gd name="G1" fmla="+- 21600 0 0"/>
                  <a:gd name="G2" fmla="+- 21600 0 0"/>
                  <a:gd name="T0" fmla="*/ 0 w 28940"/>
                  <a:gd name="T1" fmla="*/ 1285 h 22305"/>
                  <a:gd name="T2" fmla="*/ 28929 w 28940"/>
                  <a:gd name="T3" fmla="*/ 22305 h 22305"/>
                  <a:gd name="T4" fmla="*/ 7340 w 28940"/>
                  <a:gd name="T5" fmla="*/ 21600 h 22305"/>
                </a:gdLst>
                <a:ahLst/>
                <a:cxnLst>
                  <a:cxn ang="0">
                    <a:pos x="T0" y="T1"/>
                  </a:cxn>
                  <a:cxn ang="0">
                    <a:pos x="T2" y="T3"/>
                  </a:cxn>
                  <a:cxn ang="0">
                    <a:pos x="T4" y="T5"/>
                  </a:cxn>
                </a:cxnLst>
                <a:rect l="0" t="0" r="r" b="b"/>
                <a:pathLst>
                  <a:path w="28940" h="22305" fill="none" extrusionOk="0">
                    <a:moveTo>
                      <a:pt x="0" y="1285"/>
                    </a:moveTo>
                    <a:cubicBezTo>
                      <a:pt x="2353" y="434"/>
                      <a:pt x="4837" y="-1"/>
                      <a:pt x="7340" y="0"/>
                    </a:cubicBezTo>
                    <a:cubicBezTo>
                      <a:pt x="19269" y="0"/>
                      <a:pt x="28940" y="9670"/>
                      <a:pt x="28940" y="21600"/>
                    </a:cubicBezTo>
                    <a:cubicBezTo>
                      <a:pt x="28940" y="21835"/>
                      <a:pt x="28936" y="22070"/>
                      <a:pt x="28928" y="22304"/>
                    </a:cubicBezTo>
                  </a:path>
                  <a:path w="28940" h="22305" stroke="0" extrusionOk="0">
                    <a:moveTo>
                      <a:pt x="0" y="1285"/>
                    </a:moveTo>
                    <a:cubicBezTo>
                      <a:pt x="2353" y="434"/>
                      <a:pt x="4837" y="-1"/>
                      <a:pt x="7340" y="0"/>
                    </a:cubicBezTo>
                    <a:cubicBezTo>
                      <a:pt x="19269" y="0"/>
                      <a:pt x="28940" y="9670"/>
                      <a:pt x="28940" y="21600"/>
                    </a:cubicBezTo>
                    <a:cubicBezTo>
                      <a:pt x="28940" y="21835"/>
                      <a:pt x="28936" y="22070"/>
                      <a:pt x="28928" y="22304"/>
                    </a:cubicBezTo>
                    <a:lnTo>
                      <a:pt x="7340" y="21600"/>
                    </a:lnTo>
                    <a:close/>
                  </a:path>
                </a:pathLst>
              </a:custGeom>
              <a:noFill/>
              <a:ln w="9525">
                <a:solidFill>
                  <a:schemeClr val="accent1"/>
                </a:solidFill>
                <a:round/>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132215" name="Arc 119"/>
              <p:cNvSpPr>
                <a:spLocks/>
              </p:cNvSpPr>
              <p:nvPr/>
            </p:nvSpPr>
            <p:spPr bwMode="hidden">
              <a:xfrm flipH="1">
                <a:off x="3267" y="628"/>
                <a:ext cx="791" cy="930"/>
              </a:xfrm>
              <a:custGeom>
                <a:avLst/>
                <a:gdLst>
                  <a:gd name="G0" fmla="+- 8873 0 0"/>
                  <a:gd name="G1" fmla="+- 21600 0 0"/>
                  <a:gd name="G2" fmla="+- 21600 0 0"/>
                  <a:gd name="T0" fmla="*/ 0 w 30473"/>
                  <a:gd name="T1" fmla="*/ 1907 h 22305"/>
                  <a:gd name="T2" fmla="*/ 30462 w 30473"/>
                  <a:gd name="T3" fmla="*/ 22305 h 22305"/>
                  <a:gd name="T4" fmla="*/ 8873 w 30473"/>
                  <a:gd name="T5" fmla="*/ 21600 h 22305"/>
                </a:gdLst>
                <a:ahLst/>
                <a:cxnLst>
                  <a:cxn ang="0">
                    <a:pos x="T0" y="T1"/>
                  </a:cxn>
                  <a:cxn ang="0">
                    <a:pos x="T2" y="T3"/>
                  </a:cxn>
                  <a:cxn ang="0">
                    <a:pos x="T4" y="T5"/>
                  </a:cxn>
                </a:cxnLst>
                <a:rect l="0" t="0" r="r" b="b"/>
                <a:pathLst>
                  <a:path w="30473" h="22305" fill="none" extrusionOk="0">
                    <a:moveTo>
                      <a:pt x="-1" y="1906"/>
                    </a:moveTo>
                    <a:cubicBezTo>
                      <a:pt x="2789" y="649"/>
                      <a:pt x="5813" y="-1"/>
                      <a:pt x="8873" y="0"/>
                    </a:cubicBezTo>
                    <a:cubicBezTo>
                      <a:pt x="20802" y="0"/>
                      <a:pt x="30473" y="9670"/>
                      <a:pt x="30473" y="21600"/>
                    </a:cubicBezTo>
                    <a:cubicBezTo>
                      <a:pt x="30473" y="21835"/>
                      <a:pt x="30469" y="22070"/>
                      <a:pt x="30461" y="22304"/>
                    </a:cubicBezTo>
                  </a:path>
                  <a:path w="30473" h="22305" stroke="0" extrusionOk="0">
                    <a:moveTo>
                      <a:pt x="-1" y="1906"/>
                    </a:moveTo>
                    <a:cubicBezTo>
                      <a:pt x="2789" y="649"/>
                      <a:pt x="5813" y="-1"/>
                      <a:pt x="8873" y="0"/>
                    </a:cubicBezTo>
                    <a:cubicBezTo>
                      <a:pt x="20802" y="0"/>
                      <a:pt x="30473" y="9670"/>
                      <a:pt x="30473" y="21600"/>
                    </a:cubicBezTo>
                    <a:cubicBezTo>
                      <a:pt x="30473" y="21835"/>
                      <a:pt x="30469" y="22070"/>
                      <a:pt x="30461" y="22304"/>
                    </a:cubicBezTo>
                    <a:lnTo>
                      <a:pt x="8873" y="21600"/>
                    </a:lnTo>
                    <a:close/>
                  </a:path>
                </a:pathLst>
              </a:custGeom>
              <a:noFill/>
              <a:ln w="9525">
                <a:solidFill>
                  <a:schemeClr val="folHlink"/>
                </a:solidFill>
                <a:round/>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132216" name="Arc 120"/>
              <p:cNvSpPr>
                <a:spLocks/>
              </p:cNvSpPr>
              <p:nvPr/>
            </p:nvSpPr>
            <p:spPr bwMode="hidden">
              <a:xfrm flipH="1">
                <a:off x="3197" y="458"/>
                <a:ext cx="932" cy="933"/>
              </a:xfrm>
              <a:custGeom>
                <a:avLst/>
                <a:gdLst>
                  <a:gd name="G0" fmla="+- 12855 0 0"/>
                  <a:gd name="G1" fmla="+- 21600 0 0"/>
                  <a:gd name="G2" fmla="+- 21600 0 0"/>
                  <a:gd name="T0" fmla="*/ 0 w 34455"/>
                  <a:gd name="T1" fmla="*/ 4241 h 22305"/>
                  <a:gd name="T2" fmla="*/ 34444 w 34455"/>
                  <a:gd name="T3" fmla="*/ 22305 h 22305"/>
                  <a:gd name="T4" fmla="*/ 12855 w 34455"/>
                  <a:gd name="T5" fmla="*/ 21600 h 22305"/>
                </a:gdLst>
                <a:ahLst/>
                <a:cxnLst>
                  <a:cxn ang="0">
                    <a:pos x="T0" y="T1"/>
                  </a:cxn>
                  <a:cxn ang="0">
                    <a:pos x="T2" y="T3"/>
                  </a:cxn>
                  <a:cxn ang="0">
                    <a:pos x="T4" y="T5"/>
                  </a:cxn>
                </a:cxnLst>
                <a:rect l="0" t="0" r="r" b="b"/>
                <a:pathLst>
                  <a:path w="34455" h="22305" fill="none" extrusionOk="0">
                    <a:moveTo>
                      <a:pt x="0" y="4241"/>
                    </a:moveTo>
                    <a:cubicBezTo>
                      <a:pt x="3720" y="1486"/>
                      <a:pt x="8226" y="-1"/>
                      <a:pt x="12855" y="0"/>
                    </a:cubicBezTo>
                    <a:cubicBezTo>
                      <a:pt x="24784" y="0"/>
                      <a:pt x="34455" y="9670"/>
                      <a:pt x="34455" y="21600"/>
                    </a:cubicBezTo>
                    <a:cubicBezTo>
                      <a:pt x="34455" y="21835"/>
                      <a:pt x="34451" y="22070"/>
                      <a:pt x="34443" y="22304"/>
                    </a:cubicBezTo>
                  </a:path>
                  <a:path w="34455" h="22305" stroke="0" extrusionOk="0">
                    <a:moveTo>
                      <a:pt x="0" y="4241"/>
                    </a:moveTo>
                    <a:cubicBezTo>
                      <a:pt x="3720" y="1486"/>
                      <a:pt x="8226" y="-1"/>
                      <a:pt x="12855" y="0"/>
                    </a:cubicBezTo>
                    <a:cubicBezTo>
                      <a:pt x="24784" y="0"/>
                      <a:pt x="34455" y="9670"/>
                      <a:pt x="34455" y="21600"/>
                    </a:cubicBezTo>
                    <a:cubicBezTo>
                      <a:pt x="34455" y="21835"/>
                      <a:pt x="34451" y="22070"/>
                      <a:pt x="34443" y="22304"/>
                    </a:cubicBezTo>
                    <a:lnTo>
                      <a:pt x="12855" y="21600"/>
                    </a:lnTo>
                    <a:close/>
                  </a:path>
                </a:pathLst>
              </a:custGeom>
              <a:noFill/>
              <a:ln w="9525">
                <a:solidFill>
                  <a:schemeClr val="folHlink"/>
                </a:solidFill>
                <a:round/>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132217" name="Arc 121"/>
              <p:cNvSpPr>
                <a:spLocks/>
              </p:cNvSpPr>
              <p:nvPr/>
            </p:nvSpPr>
            <p:spPr bwMode="hidden">
              <a:xfrm>
                <a:off x="4229" y="589"/>
                <a:ext cx="149" cy="933"/>
              </a:xfrm>
              <a:custGeom>
                <a:avLst/>
                <a:gdLst>
                  <a:gd name="G0" fmla="+- 13212 0 0"/>
                  <a:gd name="G1" fmla="+- 21600 0 0"/>
                  <a:gd name="G2" fmla="+- 21600 0 0"/>
                  <a:gd name="T0" fmla="*/ 0 w 34812"/>
                  <a:gd name="T1" fmla="*/ 4512 h 22305"/>
                  <a:gd name="T2" fmla="*/ 34801 w 34812"/>
                  <a:gd name="T3" fmla="*/ 22305 h 22305"/>
                  <a:gd name="T4" fmla="*/ 13212 w 34812"/>
                  <a:gd name="T5" fmla="*/ 21600 h 22305"/>
                </a:gdLst>
                <a:ahLst/>
                <a:cxnLst>
                  <a:cxn ang="0">
                    <a:pos x="T0" y="T1"/>
                  </a:cxn>
                  <a:cxn ang="0">
                    <a:pos x="T2" y="T3"/>
                  </a:cxn>
                  <a:cxn ang="0">
                    <a:pos x="T4" y="T5"/>
                  </a:cxn>
                </a:cxnLst>
                <a:rect l="0" t="0" r="r" b="b"/>
                <a:pathLst>
                  <a:path w="34812" h="22305" fill="none" extrusionOk="0">
                    <a:moveTo>
                      <a:pt x="-1" y="4511"/>
                    </a:moveTo>
                    <a:cubicBezTo>
                      <a:pt x="3783" y="1586"/>
                      <a:pt x="8429" y="-1"/>
                      <a:pt x="13212" y="0"/>
                    </a:cubicBezTo>
                    <a:cubicBezTo>
                      <a:pt x="25141" y="0"/>
                      <a:pt x="34812" y="9670"/>
                      <a:pt x="34812" y="21600"/>
                    </a:cubicBezTo>
                    <a:cubicBezTo>
                      <a:pt x="34812" y="21835"/>
                      <a:pt x="34808" y="22070"/>
                      <a:pt x="34800" y="22304"/>
                    </a:cubicBezTo>
                  </a:path>
                  <a:path w="34812" h="22305" stroke="0" extrusionOk="0">
                    <a:moveTo>
                      <a:pt x="-1" y="4511"/>
                    </a:moveTo>
                    <a:cubicBezTo>
                      <a:pt x="3783" y="1586"/>
                      <a:pt x="8429" y="-1"/>
                      <a:pt x="13212" y="0"/>
                    </a:cubicBezTo>
                    <a:cubicBezTo>
                      <a:pt x="25141" y="0"/>
                      <a:pt x="34812" y="9670"/>
                      <a:pt x="34812" y="21600"/>
                    </a:cubicBezTo>
                    <a:cubicBezTo>
                      <a:pt x="34812" y="21835"/>
                      <a:pt x="34808" y="22070"/>
                      <a:pt x="34800" y="22304"/>
                    </a:cubicBezTo>
                    <a:lnTo>
                      <a:pt x="13212" y="21600"/>
                    </a:lnTo>
                    <a:close/>
                  </a:path>
                </a:pathLst>
              </a:custGeom>
              <a:noFill/>
              <a:ln w="9525">
                <a:solidFill>
                  <a:schemeClr val="accent1"/>
                </a:solidFill>
                <a:round/>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132218" name="Arc 122"/>
              <p:cNvSpPr>
                <a:spLocks/>
              </p:cNvSpPr>
              <p:nvPr/>
            </p:nvSpPr>
            <p:spPr bwMode="hidden">
              <a:xfrm>
                <a:off x="4269" y="585"/>
                <a:ext cx="393" cy="933"/>
              </a:xfrm>
              <a:custGeom>
                <a:avLst/>
                <a:gdLst>
                  <a:gd name="G0" fmla="+- 13212 0 0"/>
                  <a:gd name="G1" fmla="+- 21600 0 0"/>
                  <a:gd name="G2" fmla="+- 21600 0 0"/>
                  <a:gd name="T0" fmla="*/ 0 w 34812"/>
                  <a:gd name="T1" fmla="*/ 4512 h 22305"/>
                  <a:gd name="T2" fmla="*/ 34801 w 34812"/>
                  <a:gd name="T3" fmla="*/ 22305 h 22305"/>
                  <a:gd name="T4" fmla="*/ 13212 w 34812"/>
                  <a:gd name="T5" fmla="*/ 21600 h 22305"/>
                </a:gdLst>
                <a:ahLst/>
                <a:cxnLst>
                  <a:cxn ang="0">
                    <a:pos x="T0" y="T1"/>
                  </a:cxn>
                  <a:cxn ang="0">
                    <a:pos x="T2" y="T3"/>
                  </a:cxn>
                  <a:cxn ang="0">
                    <a:pos x="T4" y="T5"/>
                  </a:cxn>
                </a:cxnLst>
                <a:rect l="0" t="0" r="r" b="b"/>
                <a:pathLst>
                  <a:path w="34812" h="22305" fill="none" extrusionOk="0">
                    <a:moveTo>
                      <a:pt x="-1" y="4511"/>
                    </a:moveTo>
                    <a:cubicBezTo>
                      <a:pt x="3783" y="1586"/>
                      <a:pt x="8429" y="-1"/>
                      <a:pt x="13212" y="0"/>
                    </a:cubicBezTo>
                    <a:cubicBezTo>
                      <a:pt x="25141" y="0"/>
                      <a:pt x="34812" y="9670"/>
                      <a:pt x="34812" y="21600"/>
                    </a:cubicBezTo>
                    <a:cubicBezTo>
                      <a:pt x="34812" y="21835"/>
                      <a:pt x="34808" y="22070"/>
                      <a:pt x="34800" y="22304"/>
                    </a:cubicBezTo>
                  </a:path>
                  <a:path w="34812" h="22305" stroke="0" extrusionOk="0">
                    <a:moveTo>
                      <a:pt x="-1" y="4511"/>
                    </a:moveTo>
                    <a:cubicBezTo>
                      <a:pt x="3783" y="1586"/>
                      <a:pt x="8429" y="-1"/>
                      <a:pt x="13212" y="0"/>
                    </a:cubicBezTo>
                    <a:cubicBezTo>
                      <a:pt x="25141" y="0"/>
                      <a:pt x="34812" y="9670"/>
                      <a:pt x="34812" y="21600"/>
                    </a:cubicBezTo>
                    <a:cubicBezTo>
                      <a:pt x="34812" y="21835"/>
                      <a:pt x="34808" y="22070"/>
                      <a:pt x="34800" y="22304"/>
                    </a:cubicBezTo>
                    <a:lnTo>
                      <a:pt x="13212" y="21600"/>
                    </a:lnTo>
                    <a:close/>
                  </a:path>
                </a:pathLst>
              </a:custGeom>
              <a:noFill/>
              <a:ln w="9525">
                <a:solidFill>
                  <a:schemeClr val="folHlink"/>
                </a:solidFill>
                <a:round/>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132219" name="Arc 123"/>
              <p:cNvSpPr>
                <a:spLocks/>
              </p:cNvSpPr>
              <p:nvPr/>
            </p:nvSpPr>
            <p:spPr bwMode="hidden">
              <a:xfrm>
                <a:off x="4302" y="463"/>
                <a:ext cx="558" cy="933"/>
              </a:xfrm>
              <a:custGeom>
                <a:avLst/>
                <a:gdLst>
                  <a:gd name="G0" fmla="+- 13212 0 0"/>
                  <a:gd name="G1" fmla="+- 21600 0 0"/>
                  <a:gd name="G2" fmla="+- 21600 0 0"/>
                  <a:gd name="T0" fmla="*/ 0 w 34812"/>
                  <a:gd name="T1" fmla="*/ 4512 h 22305"/>
                  <a:gd name="T2" fmla="*/ 34801 w 34812"/>
                  <a:gd name="T3" fmla="*/ 22305 h 22305"/>
                  <a:gd name="T4" fmla="*/ 13212 w 34812"/>
                  <a:gd name="T5" fmla="*/ 21600 h 22305"/>
                </a:gdLst>
                <a:ahLst/>
                <a:cxnLst>
                  <a:cxn ang="0">
                    <a:pos x="T0" y="T1"/>
                  </a:cxn>
                  <a:cxn ang="0">
                    <a:pos x="T2" y="T3"/>
                  </a:cxn>
                  <a:cxn ang="0">
                    <a:pos x="T4" y="T5"/>
                  </a:cxn>
                </a:cxnLst>
                <a:rect l="0" t="0" r="r" b="b"/>
                <a:pathLst>
                  <a:path w="34812" h="22305" fill="none" extrusionOk="0">
                    <a:moveTo>
                      <a:pt x="-1" y="4511"/>
                    </a:moveTo>
                    <a:cubicBezTo>
                      <a:pt x="3783" y="1586"/>
                      <a:pt x="8429" y="-1"/>
                      <a:pt x="13212" y="0"/>
                    </a:cubicBezTo>
                    <a:cubicBezTo>
                      <a:pt x="25141" y="0"/>
                      <a:pt x="34812" y="9670"/>
                      <a:pt x="34812" y="21600"/>
                    </a:cubicBezTo>
                    <a:cubicBezTo>
                      <a:pt x="34812" y="21835"/>
                      <a:pt x="34808" y="22070"/>
                      <a:pt x="34800" y="22304"/>
                    </a:cubicBezTo>
                  </a:path>
                  <a:path w="34812" h="22305" stroke="0" extrusionOk="0">
                    <a:moveTo>
                      <a:pt x="-1" y="4511"/>
                    </a:moveTo>
                    <a:cubicBezTo>
                      <a:pt x="3783" y="1586"/>
                      <a:pt x="8429" y="-1"/>
                      <a:pt x="13212" y="0"/>
                    </a:cubicBezTo>
                    <a:cubicBezTo>
                      <a:pt x="25141" y="0"/>
                      <a:pt x="34812" y="9670"/>
                      <a:pt x="34812" y="21600"/>
                    </a:cubicBezTo>
                    <a:cubicBezTo>
                      <a:pt x="34812" y="21835"/>
                      <a:pt x="34808" y="22070"/>
                      <a:pt x="34800" y="22304"/>
                    </a:cubicBezTo>
                    <a:lnTo>
                      <a:pt x="13212" y="21600"/>
                    </a:lnTo>
                    <a:close/>
                  </a:path>
                </a:pathLst>
              </a:custGeom>
              <a:noFill/>
              <a:ln w="9525">
                <a:solidFill>
                  <a:schemeClr val="accent1"/>
                </a:solidFill>
                <a:round/>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132220" name="Freeform 124"/>
              <p:cNvSpPr>
                <a:spLocks/>
              </p:cNvSpPr>
              <p:nvPr/>
            </p:nvSpPr>
            <p:spPr bwMode="hidden">
              <a:xfrm>
                <a:off x="4410" y="1033"/>
                <a:ext cx="188" cy="580"/>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accent1"/>
                </a:solidFill>
                <a:round/>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132221" name="Freeform 125"/>
              <p:cNvSpPr>
                <a:spLocks/>
              </p:cNvSpPr>
              <p:nvPr/>
            </p:nvSpPr>
            <p:spPr bwMode="hidden">
              <a:xfrm rot="19660755" flipV="1">
                <a:off x="4114" y="843"/>
                <a:ext cx="171" cy="326"/>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accent2"/>
                </a:solidFill>
                <a:round/>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132222" name="Arc 126"/>
              <p:cNvSpPr>
                <a:spLocks/>
              </p:cNvSpPr>
              <p:nvPr/>
            </p:nvSpPr>
            <p:spPr bwMode="hidden">
              <a:xfrm flipH="1">
                <a:off x="3144" y="319"/>
                <a:ext cx="996" cy="933"/>
              </a:xfrm>
              <a:custGeom>
                <a:avLst/>
                <a:gdLst>
                  <a:gd name="G0" fmla="+- 15230 0 0"/>
                  <a:gd name="G1" fmla="+- 21600 0 0"/>
                  <a:gd name="G2" fmla="+- 21600 0 0"/>
                  <a:gd name="T0" fmla="*/ 0 w 36830"/>
                  <a:gd name="T1" fmla="*/ 6283 h 22305"/>
                  <a:gd name="T2" fmla="*/ 36819 w 36830"/>
                  <a:gd name="T3" fmla="*/ 22305 h 22305"/>
                  <a:gd name="T4" fmla="*/ 15230 w 36830"/>
                  <a:gd name="T5" fmla="*/ 21600 h 22305"/>
                </a:gdLst>
                <a:ahLst/>
                <a:cxnLst>
                  <a:cxn ang="0">
                    <a:pos x="T0" y="T1"/>
                  </a:cxn>
                  <a:cxn ang="0">
                    <a:pos x="T2" y="T3"/>
                  </a:cxn>
                  <a:cxn ang="0">
                    <a:pos x="T4" y="T5"/>
                  </a:cxn>
                </a:cxnLst>
                <a:rect l="0" t="0" r="r" b="b"/>
                <a:pathLst>
                  <a:path w="36830" h="22305" fill="none" extrusionOk="0">
                    <a:moveTo>
                      <a:pt x="0" y="6283"/>
                    </a:moveTo>
                    <a:cubicBezTo>
                      <a:pt x="4047" y="2258"/>
                      <a:pt x="9522" y="-1"/>
                      <a:pt x="15230" y="0"/>
                    </a:cubicBezTo>
                    <a:cubicBezTo>
                      <a:pt x="27159" y="0"/>
                      <a:pt x="36830" y="9670"/>
                      <a:pt x="36830" y="21600"/>
                    </a:cubicBezTo>
                    <a:cubicBezTo>
                      <a:pt x="36830" y="21835"/>
                      <a:pt x="36826" y="22070"/>
                      <a:pt x="36818" y="22304"/>
                    </a:cubicBezTo>
                  </a:path>
                  <a:path w="36830" h="22305" stroke="0" extrusionOk="0">
                    <a:moveTo>
                      <a:pt x="0" y="6283"/>
                    </a:moveTo>
                    <a:cubicBezTo>
                      <a:pt x="4047" y="2258"/>
                      <a:pt x="9522" y="-1"/>
                      <a:pt x="15230" y="0"/>
                    </a:cubicBezTo>
                    <a:cubicBezTo>
                      <a:pt x="27159" y="0"/>
                      <a:pt x="36830" y="9670"/>
                      <a:pt x="36830" y="21600"/>
                    </a:cubicBezTo>
                    <a:cubicBezTo>
                      <a:pt x="36830" y="21835"/>
                      <a:pt x="36826" y="22070"/>
                      <a:pt x="36818" y="22304"/>
                    </a:cubicBezTo>
                    <a:lnTo>
                      <a:pt x="15230" y="21600"/>
                    </a:lnTo>
                    <a:close/>
                  </a:path>
                </a:pathLst>
              </a:custGeom>
              <a:noFill/>
              <a:ln w="9525">
                <a:solidFill>
                  <a:schemeClr val="folHlink"/>
                </a:solidFill>
                <a:round/>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132223" name="Arc 127"/>
              <p:cNvSpPr>
                <a:spLocks/>
              </p:cNvSpPr>
              <p:nvPr/>
            </p:nvSpPr>
            <p:spPr bwMode="hidden">
              <a:xfrm flipH="1">
                <a:off x="3426" y="122"/>
                <a:ext cx="724" cy="902"/>
              </a:xfrm>
              <a:custGeom>
                <a:avLst/>
                <a:gdLst>
                  <a:gd name="G0" fmla="+- 18231 0 0"/>
                  <a:gd name="G1" fmla="+- 21600 0 0"/>
                  <a:gd name="G2" fmla="+- 21600 0 0"/>
                  <a:gd name="T0" fmla="*/ 0 w 31881"/>
                  <a:gd name="T1" fmla="*/ 10016 h 21600"/>
                  <a:gd name="T2" fmla="*/ 31881 w 31881"/>
                  <a:gd name="T3" fmla="*/ 4860 h 21600"/>
                  <a:gd name="T4" fmla="*/ 18231 w 31881"/>
                  <a:gd name="T5" fmla="*/ 21600 h 21600"/>
                </a:gdLst>
                <a:ahLst/>
                <a:cxnLst>
                  <a:cxn ang="0">
                    <a:pos x="T0" y="T1"/>
                  </a:cxn>
                  <a:cxn ang="0">
                    <a:pos x="T2" y="T3"/>
                  </a:cxn>
                  <a:cxn ang="0">
                    <a:pos x="T4" y="T5"/>
                  </a:cxn>
                </a:cxnLst>
                <a:rect l="0" t="0" r="r" b="b"/>
                <a:pathLst>
                  <a:path w="31881" h="21600" fill="none" extrusionOk="0">
                    <a:moveTo>
                      <a:pt x="-1" y="10015"/>
                    </a:moveTo>
                    <a:cubicBezTo>
                      <a:pt x="3963" y="3778"/>
                      <a:pt x="10840" y="-1"/>
                      <a:pt x="18231" y="0"/>
                    </a:cubicBezTo>
                    <a:cubicBezTo>
                      <a:pt x="23204" y="0"/>
                      <a:pt x="28026" y="1716"/>
                      <a:pt x="31881" y="4859"/>
                    </a:cubicBezTo>
                  </a:path>
                  <a:path w="31881" h="21600" stroke="0" extrusionOk="0">
                    <a:moveTo>
                      <a:pt x="-1" y="10015"/>
                    </a:moveTo>
                    <a:cubicBezTo>
                      <a:pt x="3963" y="3778"/>
                      <a:pt x="10840" y="-1"/>
                      <a:pt x="18231" y="0"/>
                    </a:cubicBezTo>
                    <a:cubicBezTo>
                      <a:pt x="23204" y="0"/>
                      <a:pt x="28026" y="1716"/>
                      <a:pt x="31881" y="4859"/>
                    </a:cubicBezTo>
                    <a:lnTo>
                      <a:pt x="18231" y="21600"/>
                    </a:lnTo>
                    <a:close/>
                  </a:path>
                </a:pathLst>
              </a:custGeom>
              <a:noFill/>
              <a:ln w="9525">
                <a:solidFill>
                  <a:schemeClr val="accent1"/>
                </a:solidFill>
                <a:round/>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132224" name="Arc 128"/>
              <p:cNvSpPr>
                <a:spLocks/>
              </p:cNvSpPr>
              <p:nvPr/>
            </p:nvSpPr>
            <p:spPr bwMode="hidden">
              <a:xfrm>
                <a:off x="4199" y="502"/>
                <a:ext cx="297" cy="902"/>
              </a:xfrm>
              <a:custGeom>
                <a:avLst/>
                <a:gdLst>
                  <a:gd name="G0" fmla="+- 13212 0 0"/>
                  <a:gd name="G1" fmla="+- 21600 0 0"/>
                  <a:gd name="G2" fmla="+- 21600 0 0"/>
                  <a:gd name="T0" fmla="*/ 0 w 31146"/>
                  <a:gd name="T1" fmla="*/ 4512 h 21600"/>
                  <a:gd name="T2" fmla="*/ 31146 w 31146"/>
                  <a:gd name="T3" fmla="*/ 9561 h 21600"/>
                  <a:gd name="T4" fmla="*/ 13212 w 31146"/>
                  <a:gd name="T5" fmla="*/ 21600 h 21600"/>
                </a:gdLst>
                <a:ahLst/>
                <a:cxnLst>
                  <a:cxn ang="0">
                    <a:pos x="T0" y="T1"/>
                  </a:cxn>
                  <a:cxn ang="0">
                    <a:pos x="T2" y="T3"/>
                  </a:cxn>
                  <a:cxn ang="0">
                    <a:pos x="T4" y="T5"/>
                  </a:cxn>
                </a:cxnLst>
                <a:rect l="0" t="0" r="r" b="b"/>
                <a:pathLst>
                  <a:path w="31146" h="21600" fill="none" extrusionOk="0">
                    <a:moveTo>
                      <a:pt x="-1" y="4511"/>
                    </a:moveTo>
                    <a:cubicBezTo>
                      <a:pt x="3783" y="1586"/>
                      <a:pt x="8429" y="-1"/>
                      <a:pt x="13212" y="0"/>
                    </a:cubicBezTo>
                    <a:cubicBezTo>
                      <a:pt x="20409" y="0"/>
                      <a:pt x="27134" y="3585"/>
                      <a:pt x="31145" y="9561"/>
                    </a:cubicBezTo>
                  </a:path>
                  <a:path w="31146" h="21600" stroke="0" extrusionOk="0">
                    <a:moveTo>
                      <a:pt x="-1" y="4511"/>
                    </a:moveTo>
                    <a:cubicBezTo>
                      <a:pt x="3783" y="1586"/>
                      <a:pt x="8429" y="-1"/>
                      <a:pt x="13212" y="0"/>
                    </a:cubicBezTo>
                    <a:cubicBezTo>
                      <a:pt x="20409" y="0"/>
                      <a:pt x="27134" y="3585"/>
                      <a:pt x="31145" y="9561"/>
                    </a:cubicBezTo>
                    <a:lnTo>
                      <a:pt x="13212" y="21600"/>
                    </a:lnTo>
                    <a:close/>
                  </a:path>
                </a:pathLst>
              </a:custGeom>
              <a:noFill/>
              <a:ln w="9525">
                <a:solidFill>
                  <a:schemeClr val="accent2"/>
                </a:solidFill>
                <a:round/>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132225" name="Freeform 129"/>
              <p:cNvSpPr>
                <a:spLocks/>
              </p:cNvSpPr>
              <p:nvPr/>
            </p:nvSpPr>
            <p:spPr bwMode="hidden">
              <a:xfrm flipH="1">
                <a:off x="3307" y="981"/>
                <a:ext cx="426" cy="598"/>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folHlink"/>
                </a:solidFill>
                <a:round/>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132226" name="Freeform 130"/>
              <p:cNvSpPr>
                <a:spLocks/>
              </p:cNvSpPr>
              <p:nvPr/>
            </p:nvSpPr>
            <p:spPr bwMode="hidden">
              <a:xfrm flipH="1">
                <a:off x="3507" y="350"/>
                <a:ext cx="273" cy="597"/>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folHlink"/>
                </a:solidFill>
                <a:round/>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132227" name="Freeform 131"/>
              <p:cNvSpPr>
                <a:spLocks/>
              </p:cNvSpPr>
              <p:nvPr/>
            </p:nvSpPr>
            <p:spPr bwMode="hidden">
              <a:xfrm flipH="1">
                <a:off x="3821" y="172"/>
                <a:ext cx="164" cy="597"/>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folHlink"/>
                </a:solidFill>
                <a:round/>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132228" name="Freeform 132"/>
              <p:cNvSpPr>
                <a:spLocks/>
              </p:cNvSpPr>
              <p:nvPr/>
            </p:nvSpPr>
            <p:spPr bwMode="hidden">
              <a:xfrm>
                <a:off x="4841" y="894"/>
                <a:ext cx="395" cy="628"/>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accent1"/>
                </a:solidFill>
                <a:round/>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132229" name="Freeform 133"/>
              <p:cNvSpPr>
                <a:spLocks/>
              </p:cNvSpPr>
              <p:nvPr/>
            </p:nvSpPr>
            <p:spPr bwMode="hidden">
              <a:xfrm>
                <a:off x="4636" y="576"/>
                <a:ext cx="594" cy="417"/>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folHlink"/>
                </a:solidFill>
                <a:round/>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132230" name="Freeform 134"/>
              <p:cNvSpPr>
                <a:spLocks/>
              </p:cNvSpPr>
              <p:nvPr/>
            </p:nvSpPr>
            <p:spPr bwMode="hidden">
              <a:xfrm>
                <a:off x="4658" y="132"/>
                <a:ext cx="260" cy="560"/>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folHlink"/>
                </a:solidFill>
                <a:round/>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132231" name="Freeform 135"/>
              <p:cNvSpPr>
                <a:spLocks/>
              </p:cNvSpPr>
              <p:nvPr/>
            </p:nvSpPr>
            <p:spPr bwMode="hidden">
              <a:xfrm rot="20253369">
                <a:off x="4401" y="599"/>
                <a:ext cx="175" cy="329"/>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accent2"/>
                </a:solidFill>
                <a:round/>
                <a:headEnd/>
                <a:tailEnd/>
              </a:ln>
              <a:effectLst/>
            </p:spPr>
            <p:txBody>
              <a:bodyPr wrap="none" anchor="ctr"/>
              <a:lstStyle/>
              <a:p>
                <a:pPr fontAlgn="auto">
                  <a:spcBef>
                    <a:spcPts val="0"/>
                  </a:spcBef>
                  <a:spcAft>
                    <a:spcPts val="0"/>
                  </a:spcAft>
                  <a:defRPr/>
                </a:pPr>
                <a:endParaRPr lang="ru-RU">
                  <a:latin typeface="+mn-lt"/>
                  <a:cs typeface="+mn-cs"/>
                </a:endParaRPr>
              </a:p>
            </p:txBody>
          </p:sp>
          <p:sp>
            <p:nvSpPr>
              <p:cNvPr id="132232" name="Freeform 136"/>
              <p:cNvSpPr>
                <a:spLocks/>
              </p:cNvSpPr>
              <p:nvPr/>
            </p:nvSpPr>
            <p:spPr bwMode="hidden">
              <a:xfrm rot="1346631" flipH="1">
                <a:off x="3783" y="589"/>
                <a:ext cx="172" cy="330"/>
              </a:xfrm>
              <a:custGeom>
                <a:avLst/>
                <a:gdLst/>
                <a:ahLst/>
                <a:cxnLst>
                  <a:cxn ang="0">
                    <a:pos x="0" y="64"/>
                  </a:cxn>
                  <a:cxn ang="0">
                    <a:pos x="240" y="16"/>
                  </a:cxn>
                  <a:cxn ang="0">
                    <a:pos x="96" y="160"/>
                  </a:cxn>
                  <a:cxn ang="0">
                    <a:pos x="336" y="160"/>
                  </a:cxn>
                  <a:cxn ang="0">
                    <a:pos x="192" y="304"/>
                  </a:cxn>
                  <a:cxn ang="0">
                    <a:pos x="384" y="352"/>
                  </a:cxn>
                  <a:cxn ang="0">
                    <a:pos x="288" y="448"/>
                  </a:cxn>
                  <a:cxn ang="0">
                    <a:pos x="480" y="496"/>
                  </a:cxn>
                  <a:cxn ang="0">
                    <a:pos x="384" y="592"/>
                  </a:cxn>
                  <a:cxn ang="0">
                    <a:pos x="528" y="640"/>
                  </a:cxn>
                  <a:cxn ang="0">
                    <a:pos x="480" y="736"/>
                  </a:cxn>
                  <a:cxn ang="0">
                    <a:pos x="576" y="832"/>
                  </a:cxn>
                  <a:cxn ang="0">
                    <a:pos x="576" y="928"/>
                  </a:cxn>
                  <a:cxn ang="0">
                    <a:pos x="672" y="1072"/>
                  </a:cxn>
                  <a:cxn ang="0">
                    <a:pos x="624" y="1216"/>
                  </a:cxn>
                  <a:cxn ang="0">
                    <a:pos x="720" y="1312"/>
                  </a:cxn>
                  <a:cxn ang="0">
                    <a:pos x="672" y="1456"/>
                  </a:cxn>
                  <a:cxn ang="0">
                    <a:pos x="720" y="1600"/>
                  </a:cxn>
                  <a:cxn ang="0">
                    <a:pos x="672" y="1696"/>
                  </a:cxn>
                  <a:cxn ang="0">
                    <a:pos x="768" y="1840"/>
                  </a:cxn>
                  <a:cxn ang="0">
                    <a:pos x="720" y="1984"/>
                  </a:cxn>
                  <a:cxn ang="0">
                    <a:pos x="768" y="2176"/>
                  </a:cxn>
                  <a:cxn ang="0">
                    <a:pos x="720" y="2224"/>
                  </a:cxn>
                  <a:cxn ang="0">
                    <a:pos x="768" y="2368"/>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accent2"/>
                </a:solidFill>
                <a:round/>
                <a:headEnd/>
                <a:tailEnd/>
              </a:ln>
              <a:effectLst/>
            </p:spPr>
            <p:txBody>
              <a:bodyPr wrap="none" anchor="ctr"/>
              <a:lstStyle/>
              <a:p>
                <a:pPr fontAlgn="auto">
                  <a:spcBef>
                    <a:spcPts val="0"/>
                  </a:spcBef>
                  <a:spcAft>
                    <a:spcPts val="0"/>
                  </a:spcAft>
                  <a:defRPr/>
                </a:pPr>
                <a:endParaRPr lang="ru-RU">
                  <a:latin typeface="+mn-lt"/>
                  <a:cs typeface="+mn-cs"/>
                </a:endParaRPr>
              </a:p>
            </p:txBody>
          </p:sp>
        </p:grpSp>
      </p:grpSp>
      <p:sp>
        <p:nvSpPr>
          <p:cNvPr id="132233" name="Rectangle 137"/>
          <p:cNvSpPr>
            <a:spLocks noGrp="1" noChangeArrowheads="1"/>
          </p:cNvSpPr>
          <p:nvPr>
            <p:ph type="title"/>
          </p:nvPr>
        </p:nvSpPr>
        <p:spPr bwMode="auto">
          <a:xfrm>
            <a:off x="685800" y="301625"/>
            <a:ext cx="7772400" cy="146208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132234" name="Rectangle 138"/>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132235" name="Rectangle 139"/>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fontAlgn="auto">
              <a:spcBef>
                <a:spcPts val="0"/>
              </a:spcBef>
              <a:spcAft>
                <a:spcPts val="0"/>
              </a:spcAft>
              <a:defRPr sz="1400">
                <a:latin typeface="+mn-lt"/>
                <a:cs typeface="+mn-cs"/>
              </a:defRPr>
            </a:lvl1pPr>
          </a:lstStyle>
          <a:p>
            <a:pPr>
              <a:defRPr/>
            </a:pPr>
            <a:endParaRPr lang="ru-RU"/>
          </a:p>
        </p:txBody>
      </p:sp>
      <p:sp>
        <p:nvSpPr>
          <p:cNvPr id="132236" name="Rectangle 140"/>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fontAlgn="auto">
              <a:spcBef>
                <a:spcPts val="0"/>
              </a:spcBef>
              <a:spcAft>
                <a:spcPts val="0"/>
              </a:spcAft>
              <a:defRPr sz="1400">
                <a:latin typeface="+mn-lt"/>
                <a:cs typeface="+mn-cs"/>
              </a:defRPr>
            </a:lvl1pPr>
          </a:lstStyle>
          <a:p>
            <a:pPr>
              <a:defRPr/>
            </a:pPr>
            <a:endParaRPr lang="ru-RU"/>
          </a:p>
        </p:txBody>
      </p:sp>
      <p:sp>
        <p:nvSpPr>
          <p:cNvPr id="132237" name="Rectangle 141"/>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fontAlgn="auto">
              <a:spcBef>
                <a:spcPts val="0"/>
              </a:spcBef>
              <a:spcAft>
                <a:spcPts val="0"/>
              </a:spcAft>
              <a:defRPr sz="1400">
                <a:latin typeface="+mn-lt"/>
                <a:cs typeface="+mn-cs"/>
              </a:defRPr>
            </a:lvl1pPr>
          </a:lstStyle>
          <a:p>
            <a:pPr>
              <a:defRPr/>
            </a:pPr>
            <a:fld id="{4F09D985-FCD7-4CBD-B9FE-A5E4A595AE60}" type="slidenum">
              <a:rPr lang="ru-RU"/>
              <a:pPr>
                <a:defRPr/>
              </a:pPr>
              <a:t>‹#›</a:t>
            </a:fld>
            <a:endParaRPr lang="ru-RU"/>
          </a:p>
        </p:txBody>
      </p:sp>
    </p:spTree>
  </p:cSld>
  <p:clrMap bg1="dk2" tx1="lt1" bg2="dk1" tx2="lt2" accent1="accent1" accent2="accent2" accent3="accent3" accent4="accent4" accent5="accent5" accent6="accent6" hlink="hlink" folHlink="folHlink"/>
  <p:sldLayoutIdLst>
    <p:sldLayoutId id="2147484361" r:id="rId1"/>
    <p:sldLayoutId id="2147484316" r:id="rId2"/>
    <p:sldLayoutId id="2147484315" r:id="rId3"/>
    <p:sldLayoutId id="2147484314" r:id="rId4"/>
    <p:sldLayoutId id="2147484313" r:id="rId5"/>
    <p:sldLayoutId id="2147484312" r:id="rId6"/>
    <p:sldLayoutId id="2147484311" r:id="rId7"/>
    <p:sldLayoutId id="2147484310" r:id="rId8"/>
    <p:sldLayoutId id="2147484309" r:id="rId9"/>
    <p:sldLayoutId id="2147484308" r:id="rId10"/>
    <p:sldLayoutId id="2147484307" r:id="rId11"/>
    <p:sldLayoutId id="2147484306" r:id="rId12"/>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grpId="0" nodeType="withEffect">
                                  <p:stCondLst>
                                    <p:cond delay="0"/>
                                  </p:stCondLst>
                                  <p:iterate type="lt">
                                    <p:tmPct val="10000"/>
                                  </p:iterate>
                                  <p:childTnLst>
                                    <p:set>
                                      <p:cBhvr>
                                        <p:cTn id="6" dur="1" fill="hold">
                                          <p:stCondLst>
                                            <p:cond delay="0"/>
                                          </p:stCondLst>
                                        </p:cTn>
                                        <p:tgtEl>
                                          <p:spTgt spid="132233"/>
                                        </p:tgtEl>
                                        <p:attrNameLst>
                                          <p:attrName>style.visibility</p:attrName>
                                        </p:attrNameLst>
                                      </p:cBhvr>
                                      <p:to>
                                        <p:strVal val="visible"/>
                                      </p:to>
                                    </p:set>
                                    <p:animEffect transition="in" filter="fade">
                                      <p:cBhvr>
                                        <p:cTn id="7" dur="600">
                                          <p:stCondLst>
                                            <p:cond delay="0"/>
                                          </p:stCondLst>
                                        </p:cTn>
                                        <p:tgtEl>
                                          <p:spTgt spid="132233"/>
                                        </p:tgtEl>
                                      </p:cBhvr>
                                    </p:animEffect>
                                    <p:anim calcmode="lin" valueType="num">
                                      <p:cBhvr>
                                        <p:cTn id="8" dur="600" fill="hold">
                                          <p:stCondLst>
                                            <p:cond delay="0"/>
                                          </p:stCondLst>
                                        </p:cTn>
                                        <p:tgtEl>
                                          <p:spTgt spid="132233"/>
                                        </p:tgtEl>
                                        <p:attrNameLst>
                                          <p:attrName>style.rotation</p:attrName>
                                        </p:attrNameLst>
                                      </p:cBhvr>
                                      <p:tavLst>
                                        <p:tav tm="0">
                                          <p:val>
                                            <p:fltVal val="720"/>
                                          </p:val>
                                        </p:tav>
                                        <p:tav tm="100000">
                                          <p:val>
                                            <p:fltVal val="0"/>
                                          </p:val>
                                        </p:tav>
                                      </p:tavLst>
                                    </p:anim>
                                    <p:anim calcmode="lin" valueType="num">
                                      <p:cBhvr>
                                        <p:cTn id="9" dur="600" fill="hold">
                                          <p:stCondLst>
                                            <p:cond delay="0"/>
                                          </p:stCondLst>
                                        </p:cTn>
                                        <p:tgtEl>
                                          <p:spTgt spid="132233"/>
                                        </p:tgtEl>
                                        <p:attrNameLst>
                                          <p:attrName>ppt_h</p:attrName>
                                        </p:attrNameLst>
                                      </p:cBhvr>
                                      <p:tavLst>
                                        <p:tav tm="0">
                                          <p:val>
                                            <p:fltVal val="0"/>
                                          </p:val>
                                        </p:tav>
                                        <p:tav tm="100000">
                                          <p:val>
                                            <p:strVal val="#ppt_h"/>
                                          </p:val>
                                        </p:tav>
                                      </p:tavLst>
                                    </p:anim>
                                    <p:anim calcmode="lin" valueType="num">
                                      <p:cBhvr>
                                        <p:cTn id="10" dur="600" fill="hold">
                                          <p:stCondLst>
                                            <p:cond delay="0"/>
                                          </p:stCondLst>
                                        </p:cTn>
                                        <p:tgtEl>
                                          <p:spTgt spid="132233"/>
                                        </p:tgtEl>
                                        <p:attrNameLst>
                                          <p:attrName>ppt_w</p:attrName>
                                        </p:attrNameLst>
                                      </p:cBhvr>
                                      <p:tavLst>
                                        <p:tav tm="0">
                                          <p:val>
                                            <p:fltVal val="0"/>
                                          </p:val>
                                        </p:tav>
                                        <p:tav tm="100000">
                                          <p:val>
                                            <p:strVal val="#ppt_w"/>
                                          </p:val>
                                        </p:tav>
                                      </p:tavLst>
                                    </p:anim>
                                  </p:childTnLst>
                                </p:cTn>
                              </p:par>
                            </p:childTnLst>
                          </p:cTn>
                        </p:par>
                      </p:childTnLst>
                    </p:cTn>
                  </p:par>
                  <p:par>
                    <p:cTn id="11" fill="hold">
                      <p:stCondLst>
                        <p:cond delay="indefinite"/>
                      </p:stCondLst>
                      <p:childTnLst>
                        <p:par>
                          <p:cTn id="12" fill="hold">
                            <p:stCondLst>
                              <p:cond delay="0"/>
                            </p:stCondLst>
                            <p:childTnLst>
                              <p:par>
                                <p:cTn id="13" presetID="12" presetClass="entr" presetSubtype="4" fill="hold" grpId="0" nodeType="clickEffect">
                                  <p:stCondLst>
                                    <p:cond delay="0"/>
                                  </p:stCondLst>
                                  <p:childTnLst>
                                    <p:set>
                                      <p:cBhvr>
                                        <p:cTn id="14" dur="1" fill="hold">
                                          <p:stCondLst>
                                            <p:cond delay="0"/>
                                          </p:stCondLst>
                                        </p:cTn>
                                        <p:tgtEl>
                                          <p:spTgt spid="132234">
                                            <p:txEl>
                                              <p:pRg st="0" end="0"/>
                                            </p:txEl>
                                          </p:spTgt>
                                        </p:tgtEl>
                                        <p:attrNameLst>
                                          <p:attrName>style.visibility</p:attrName>
                                        </p:attrNameLst>
                                      </p:cBhvr>
                                      <p:to>
                                        <p:strVal val="visible"/>
                                      </p:to>
                                    </p:set>
                                    <p:animEffect transition="in" filter="slide(fromBottom)">
                                      <p:cBhvr>
                                        <p:cTn id="15" dur="500">
                                          <p:stCondLst>
                                            <p:cond delay="0"/>
                                          </p:stCondLst>
                                        </p:cTn>
                                        <p:tgtEl>
                                          <p:spTgt spid="132234">
                                            <p:txEl>
                                              <p:pRg st="0" end="0"/>
                                            </p:txEl>
                                          </p:spTgt>
                                        </p:tgtEl>
                                      </p:cBhvr>
                                    </p:animEffect>
                                  </p:childTnLst>
                                </p:cTn>
                              </p:par>
                              <p:par>
                                <p:cTn id="16" presetID="12" presetClass="entr" presetSubtype="4" fill="hold" grpId="0" nodeType="withEffect">
                                  <p:stCondLst>
                                    <p:cond delay="0"/>
                                  </p:stCondLst>
                                  <p:childTnLst>
                                    <p:set>
                                      <p:cBhvr>
                                        <p:cTn id="17" dur="1" fill="hold">
                                          <p:stCondLst>
                                            <p:cond delay="0"/>
                                          </p:stCondLst>
                                        </p:cTn>
                                        <p:tgtEl>
                                          <p:spTgt spid="132234">
                                            <p:txEl>
                                              <p:pRg st="1" end="1"/>
                                            </p:txEl>
                                          </p:spTgt>
                                        </p:tgtEl>
                                        <p:attrNameLst>
                                          <p:attrName>style.visibility</p:attrName>
                                        </p:attrNameLst>
                                      </p:cBhvr>
                                      <p:to>
                                        <p:strVal val="visible"/>
                                      </p:to>
                                    </p:set>
                                    <p:animEffect transition="in" filter="slide(fromBottom)">
                                      <p:cBhvr>
                                        <p:cTn id="18" dur="500">
                                          <p:stCondLst>
                                            <p:cond delay="0"/>
                                          </p:stCondLst>
                                        </p:cTn>
                                        <p:tgtEl>
                                          <p:spTgt spid="132234">
                                            <p:txEl>
                                              <p:pRg st="1" end="1"/>
                                            </p:txEl>
                                          </p:spTgt>
                                        </p:tgtEl>
                                      </p:cBhvr>
                                    </p:animEffect>
                                  </p:childTnLst>
                                </p:cTn>
                              </p:par>
                              <p:par>
                                <p:cTn id="19" presetID="12" presetClass="entr" presetSubtype="4" fill="hold" grpId="0" nodeType="withEffect">
                                  <p:stCondLst>
                                    <p:cond delay="0"/>
                                  </p:stCondLst>
                                  <p:childTnLst>
                                    <p:set>
                                      <p:cBhvr>
                                        <p:cTn id="20" dur="1" fill="hold">
                                          <p:stCondLst>
                                            <p:cond delay="0"/>
                                          </p:stCondLst>
                                        </p:cTn>
                                        <p:tgtEl>
                                          <p:spTgt spid="132234">
                                            <p:txEl>
                                              <p:pRg st="2" end="2"/>
                                            </p:txEl>
                                          </p:spTgt>
                                        </p:tgtEl>
                                        <p:attrNameLst>
                                          <p:attrName>style.visibility</p:attrName>
                                        </p:attrNameLst>
                                      </p:cBhvr>
                                      <p:to>
                                        <p:strVal val="visible"/>
                                      </p:to>
                                    </p:set>
                                    <p:animEffect transition="in" filter="slide(fromBottom)">
                                      <p:cBhvr>
                                        <p:cTn id="21" dur="500">
                                          <p:stCondLst>
                                            <p:cond delay="0"/>
                                          </p:stCondLst>
                                        </p:cTn>
                                        <p:tgtEl>
                                          <p:spTgt spid="132234">
                                            <p:txEl>
                                              <p:pRg st="2" end="2"/>
                                            </p:txEl>
                                          </p:spTgt>
                                        </p:tgtEl>
                                      </p:cBhvr>
                                    </p:animEffect>
                                  </p:childTnLst>
                                </p:cTn>
                              </p:par>
                              <p:par>
                                <p:cTn id="22" presetID="12" presetClass="entr" presetSubtype="4" fill="hold" grpId="0" nodeType="withEffect">
                                  <p:stCondLst>
                                    <p:cond delay="0"/>
                                  </p:stCondLst>
                                  <p:childTnLst>
                                    <p:set>
                                      <p:cBhvr>
                                        <p:cTn id="23" dur="1" fill="hold">
                                          <p:stCondLst>
                                            <p:cond delay="0"/>
                                          </p:stCondLst>
                                        </p:cTn>
                                        <p:tgtEl>
                                          <p:spTgt spid="132234">
                                            <p:txEl>
                                              <p:pRg st="3" end="3"/>
                                            </p:txEl>
                                          </p:spTgt>
                                        </p:tgtEl>
                                        <p:attrNameLst>
                                          <p:attrName>style.visibility</p:attrName>
                                        </p:attrNameLst>
                                      </p:cBhvr>
                                      <p:to>
                                        <p:strVal val="visible"/>
                                      </p:to>
                                    </p:set>
                                    <p:animEffect transition="in" filter="slide(fromBottom)">
                                      <p:cBhvr>
                                        <p:cTn id="24" dur="500">
                                          <p:stCondLst>
                                            <p:cond delay="0"/>
                                          </p:stCondLst>
                                        </p:cTn>
                                        <p:tgtEl>
                                          <p:spTgt spid="132234">
                                            <p:txEl>
                                              <p:pRg st="3" end="3"/>
                                            </p:txEl>
                                          </p:spTgt>
                                        </p:tgtEl>
                                      </p:cBhvr>
                                    </p:animEffect>
                                  </p:childTnLst>
                                </p:cTn>
                              </p:par>
                              <p:par>
                                <p:cTn id="25" presetID="12" presetClass="entr" presetSubtype="4" fill="hold" grpId="0" nodeType="withEffect">
                                  <p:stCondLst>
                                    <p:cond delay="0"/>
                                  </p:stCondLst>
                                  <p:childTnLst>
                                    <p:set>
                                      <p:cBhvr>
                                        <p:cTn id="26" dur="1" fill="hold">
                                          <p:stCondLst>
                                            <p:cond delay="0"/>
                                          </p:stCondLst>
                                        </p:cTn>
                                        <p:tgtEl>
                                          <p:spTgt spid="132234">
                                            <p:txEl>
                                              <p:pRg st="4" end="4"/>
                                            </p:txEl>
                                          </p:spTgt>
                                        </p:tgtEl>
                                        <p:attrNameLst>
                                          <p:attrName>style.visibility</p:attrName>
                                        </p:attrNameLst>
                                      </p:cBhvr>
                                      <p:to>
                                        <p:strVal val="visible"/>
                                      </p:to>
                                    </p:set>
                                    <p:animEffect transition="in" filter="slide(fromBottom)">
                                      <p:cBhvr>
                                        <p:cTn id="27" dur="500">
                                          <p:stCondLst>
                                            <p:cond delay="0"/>
                                          </p:stCondLst>
                                        </p:cTn>
                                        <p:tgtEl>
                                          <p:spTgt spid="13223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2233" grpId="0"/>
      <p:bldP spid="132234" grpId="0" build="p">
        <p:tmplLst>
          <p:tmpl lvl="1">
            <p:tnLst>
              <p:par>
                <p:cTn presetID="12" presetClass="entr" presetSubtype="4" fill="hold" nodeType="clickEffect">
                  <p:stCondLst>
                    <p:cond delay="0"/>
                  </p:stCondLst>
                  <p:childTnLst>
                    <p:set>
                      <p:cBhvr>
                        <p:cTn dur="1" fill="hold">
                          <p:stCondLst>
                            <p:cond delay="0"/>
                          </p:stCondLst>
                        </p:cTn>
                        <p:tgtEl>
                          <p:spTgt spid="132234"/>
                        </p:tgtEl>
                        <p:attrNameLst>
                          <p:attrName>style.visibility</p:attrName>
                        </p:attrNameLst>
                      </p:cBhvr>
                      <p:to>
                        <p:strVal val="visible"/>
                      </p:to>
                    </p:set>
                    <p:animEffect transition="in" filter="slide(fromBottom)">
                      <p:cBhvr>
                        <p:cTn dur="500">
                          <p:stCondLst>
                            <p:cond delay="0"/>
                          </p:stCondLst>
                        </p:cTn>
                        <p:tgtEl>
                          <p:spTgt spid="132234"/>
                        </p:tgtEl>
                      </p:cBhvr>
                    </p:animEffect>
                  </p:childTnLst>
                </p:cTn>
              </p:par>
            </p:tnLst>
          </p:tmpl>
          <p:tmpl lvl="2">
            <p:tnLst>
              <p:par>
                <p:cTn presetID="12" presetClass="entr" presetSubtype="4" fill="hold" nodeType="withEffect">
                  <p:stCondLst>
                    <p:cond delay="0"/>
                  </p:stCondLst>
                  <p:childTnLst>
                    <p:set>
                      <p:cBhvr>
                        <p:cTn dur="1" fill="hold">
                          <p:stCondLst>
                            <p:cond delay="0"/>
                          </p:stCondLst>
                        </p:cTn>
                        <p:tgtEl>
                          <p:spTgt spid="132234"/>
                        </p:tgtEl>
                        <p:attrNameLst>
                          <p:attrName>style.visibility</p:attrName>
                        </p:attrNameLst>
                      </p:cBhvr>
                      <p:to>
                        <p:strVal val="visible"/>
                      </p:to>
                    </p:set>
                    <p:animEffect transition="in" filter="slide(fromBottom)">
                      <p:cBhvr>
                        <p:cTn dur="500">
                          <p:stCondLst>
                            <p:cond delay="0"/>
                          </p:stCondLst>
                        </p:cTn>
                        <p:tgtEl>
                          <p:spTgt spid="132234"/>
                        </p:tgtEl>
                      </p:cBhvr>
                    </p:animEffect>
                  </p:childTnLst>
                </p:cTn>
              </p:par>
            </p:tnLst>
          </p:tmpl>
          <p:tmpl lvl="3">
            <p:tnLst>
              <p:par>
                <p:cTn presetID="12" presetClass="entr" presetSubtype="4" fill="hold" nodeType="withEffect">
                  <p:stCondLst>
                    <p:cond delay="0"/>
                  </p:stCondLst>
                  <p:childTnLst>
                    <p:set>
                      <p:cBhvr>
                        <p:cTn dur="1" fill="hold">
                          <p:stCondLst>
                            <p:cond delay="0"/>
                          </p:stCondLst>
                        </p:cTn>
                        <p:tgtEl>
                          <p:spTgt spid="132234"/>
                        </p:tgtEl>
                        <p:attrNameLst>
                          <p:attrName>style.visibility</p:attrName>
                        </p:attrNameLst>
                      </p:cBhvr>
                      <p:to>
                        <p:strVal val="visible"/>
                      </p:to>
                    </p:set>
                    <p:animEffect transition="in" filter="slide(fromBottom)">
                      <p:cBhvr>
                        <p:cTn dur="500">
                          <p:stCondLst>
                            <p:cond delay="0"/>
                          </p:stCondLst>
                        </p:cTn>
                        <p:tgtEl>
                          <p:spTgt spid="132234"/>
                        </p:tgtEl>
                      </p:cBhvr>
                    </p:animEffect>
                  </p:childTnLst>
                </p:cTn>
              </p:par>
            </p:tnLst>
          </p:tmpl>
          <p:tmpl lvl="4">
            <p:tnLst>
              <p:par>
                <p:cTn presetID="12" presetClass="entr" presetSubtype="4" fill="hold" nodeType="withEffect">
                  <p:stCondLst>
                    <p:cond delay="0"/>
                  </p:stCondLst>
                  <p:childTnLst>
                    <p:set>
                      <p:cBhvr>
                        <p:cTn dur="1" fill="hold">
                          <p:stCondLst>
                            <p:cond delay="0"/>
                          </p:stCondLst>
                        </p:cTn>
                        <p:tgtEl>
                          <p:spTgt spid="132234"/>
                        </p:tgtEl>
                        <p:attrNameLst>
                          <p:attrName>style.visibility</p:attrName>
                        </p:attrNameLst>
                      </p:cBhvr>
                      <p:to>
                        <p:strVal val="visible"/>
                      </p:to>
                    </p:set>
                    <p:animEffect transition="in" filter="slide(fromBottom)">
                      <p:cBhvr>
                        <p:cTn dur="500">
                          <p:stCondLst>
                            <p:cond delay="0"/>
                          </p:stCondLst>
                        </p:cTn>
                        <p:tgtEl>
                          <p:spTgt spid="132234"/>
                        </p:tgtEl>
                      </p:cBhvr>
                    </p:animEffect>
                  </p:childTnLst>
                </p:cTn>
              </p:par>
            </p:tnLst>
          </p:tmpl>
          <p:tmpl lvl="5">
            <p:tnLst>
              <p:par>
                <p:cTn presetID="12" presetClass="entr" presetSubtype="4" fill="hold" nodeType="withEffect">
                  <p:stCondLst>
                    <p:cond delay="0"/>
                  </p:stCondLst>
                  <p:childTnLst>
                    <p:set>
                      <p:cBhvr>
                        <p:cTn dur="1" fill="hold">
                          <p:stCondLst>
                            <p:cond delay="0"/>
                          </p:stCondLst>
                        </p:cTn>
                        <p:tgtEl>
                          <p:spTgt spid="132234"/>
                        </p:tgtEl>
                        <p:attrNameLst>
                          <p:attrName>style.visibility</p:attrName>
                        </p:attrNameLst>
                      </p:cBhvr>
                      <p:to>
                        <p:strVal val="visible"/>
                      </p:to>
                    </p:set>
                    <p:animEffect transition="in" filter="slide(fromBottom)">
                      <p:cBhvr>
                        <p:cTn dur="500">
                          <p:stCondLst>
                            <p:cond delay="0"/>
                          </p:stCondLst>
                        </p:cTn>
                        <p:tgtEl>
                          <p:spTgt spid="132234"/>
                        </p:tgtEl>
                      </p:cBhvr>
                    </p:animEffect>
                  </p:childTnLst>
                </p:cTn>
              </p:par>
            </p:tnLst>
          </p:tmpl>
        </p:tmplLst>
      </p:bldP>
    </p:bldLst>
  </p:timing>
  <p:txStyles>
    <p:titleStyle>
      <a:lvl1pPr algn="l" rtl="0" eaLnBrk="0" fontAlgn="base" hangingPunct="0">
        <a:spcBef>
          <a:spcPct val="0"/>
        </a:spcBef>
        <a:spcAft>
          <a:spcPct val="0"/>
        </a:spcAft>
        <a:defRPr sz="44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Arial Black" pitchFamily="34" charset="0"/>
        </a:defRPr>
      </a:lvl2pPr>
      <a:lvl3pPr algn="l" rtl="0" eaLnBrk="0" fontAlgn="base" hangingPunct="0">
        <a:spcBef>
          <a:spcPct val="0"/>
        </a:spcBef>
        <a:spcAft>
          <a:spcPct val="0"/>
        </a:spcAft>
        <a:defRPr sz="4400">
          <a:solidFill>
            <a:schemeClr val="tx2"/>
          </a:solidFill>
          <a:latin typeface="Arial Black" pitchFamily="34" charset="0"/>
        </a:defRPr>
      </a:lvl3pPr>
      <a:lvl4pPr algn="l" rtl="0" eaLnBrk="0" fontAlgn="base" hangingPunct="0">
        <a:spcBef>
          <a:spcPct val="0"/>
        </a:spcBef>
        <a:spcAft>
          <a:spcPct val="0"/>
        </a:spcAft>
        <a:defRPr sz="4400">
          <a:solidFill>
            <a:schemeClr val="tx2"/>
          </a:solidFill>
          <a:latin typeface="Arial Black" pitchFamily="34" charset="0"/>
        </a:defRPr>
      </a:lvl4pPr>
      <a:lvl5pPr algn="l" rtl="0" eaLnBrk="0" fontAlgn="base" hangingPunct="0">
        <a:spcBef>
          <a:spcPct val="0"/>
        </a:spcBef>
        <a:spcAft>
          <a:spcPct val="0"/>
        </a:spcAft>
        <a:defRPr sz="4400">
          <a:solidFill>
            <a:schemeClr val="tx2"/>
          </a:solidFill>
          <a:latin typeface="Arial Black" pitchFamily="34" charset="0"/>
        </a:defRPr>
      </a:lvl5pPr>
      <a:lvl6pPr marL="457200" algn="l" rtl="0" eaLnBrk="1" fontAlgn="base" hangingPunct="1">
        <a:spcBef>
          <a:spcPct val="0"/>
        </a:spcBef>
        <a:spcAft>
          <a:spcPct val="0"/>
        </a:spcAft>
        <a:defRPr sz="4400">
          <a:solidFill>
            <a:schemeClr val="tx2"/>
          </a:solidFill>
          <a:latin typeface="Arial Black" pitchFamily="34" charset="0"/>
        </a:defRPr>
      </a:lvl6pPr>
      <a:lvl7pPr marL="914400" algn="l" rtl="0" eaLnBrk="1" fontAlgn="base" hangingPunct="1">
        <a:spcBef>
          <a:spcPct val="0"/>
        </a:spcBef>
        <a:spcAft>
          <a:spcPct val="0"/>
        </a:spcAft>
        <a:defRPr sz="4400">
          <a:solidFill>
            <a:schemeClr val="tx2"/>
          </a:solidFill>
          <a:latin typeface="Arial Black" pitchFamily="34" charset="0"/>
        </a:defRPr>
      </a:lvl7pPr>
      <a:lvl8pPr marL="1371600" algn="l" rtl="0" eaLnBrk="1" fontAlgn="base" hangingPunct="1">
        <a:spcBef>
          <a:spcPct val="0"/>
        </a:spcBef>
        <a:spcAft>
          <a:spcPct val="0"/>
        </a:spcAft>
        <a:defRPr sz="4400">
          <a:solidFill>
            <a:schemeClr val="tx2"/>
          </a:solidFill>
          <a:latin typeface="Arial Black" pitchFamily="34" charset="0"/>
        </a:defRPr>
      </a:lvl8pPr>
      <a:lvl9pPr marL="1828800" algn="l" rtl="0" eaLnBrk="1" fontAlgn="base" hangingPunct="1">
        <a:spcBef>
          <a:spcPct val="0"/>
        </a:spcBef>
        <a:spcAft>
          <a:spcPct val="0"/>
        </a:spcAft>
        <a:defRPr sz="4400">
          <a:solidFill>
            <a:schemeClr val="tx2"/>
          </a:solidFill>
          <a:latin typeface="Arial Black" pitchFamily="34" charset="0"/>
        </a:defRPr>
      </a:lvl9pPr>
    </p:titleStyle>
    <p:bodyStyle>
      <a:lvl1pPr marL="342900" indent="-342900" algn="l" rtl="0" eaLnBrk="0" fontAlgn="base" hangingPunct="0">
        <a:spcBef>
          <a:spcPct val="20000"/>
        </a:spcBef>
        <a:spcAft>
          <a:spcPct val="0"/>
        </a:spcAft>
        <a:buClr>
          <a:schemeClr val="hlink"/>
        </a:buClr>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folHlink"/>
        </a:buClr>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Font typeface="Times New Roman" pitchFamily="18" charset="0"/>
        <a:buChar char="−"/>
        <a:defRPr sz="2000">
          <a:solidFill>
            <a:schemeClr val="tx1"/>
          </a:solidFill>
          <a:latin typeface="+mn-lt"/>
        </a:defRPr>
      </a:lvl4pPr>
      <a:lvl5pPr marL="2057400" indent="-228600" algn="l" rtl="0" eaLnBrk="0" fontAlgn="base" hangingPunct="0">
        <a:spcBef>
          <a:spcPct val="20000"/>
        </a:spcBef>
        <a:spcAft>
          <a:spcPct val="0"/>
        </a:spcAft>
        <a:buFont typeface="Times New Roman" pitchFamily="18" charset="0"/>
        <a:buChar char="–"/>
        <a:defRPr sz="2000">
          <a:solidFill>
            <a:schemeClr val="tx1"/>
          </a:solidFill>
          <a:latin typeface="+mn-lt"/>
        </a:defRPr>
      </a:lvl5pPr>
      <a:lvl6pPr marL="2514600" indent="-228600" algn="l" rtl="0" eaLnBrk="1" fontAlgn="base" hangingPunct="1">
        <a:spcBef>
          <a:spcPct val="20000"/>
        </a:spcBef>
        <a:spcAft>
          <a:spcPct val="0"/>
        </a:spcAft>
        <a:buFont typeface="Times New Roman" pitchFamily="18" charset="0"/>
        <a:buChar char="–"/>
        <a:defRPr sz="2000">
          <a:solidFill>
            <a:schemeClr val="tx1"/>
          </a:solidFill>
          <a:latin typeface="+mn-lt"/>
        </a:defRPr>
      </a:lvl6pPr>
      <a:lvl7pPr marL="2971800" indent="-228600" algn="l" rtl="0" eaLnBrk="1" fontAlgn="base" hangingPunct="1">
        <a:spcBef>
          <a:spcPct val="20000"/>
        </a:spcBef>
        <a:spcAft>
          <a:spcPct val="0"/>
        </a:spcAft>
        <a:buFont typeface="Times New Roman" pitchFamily="18" charset="0"/>
        <a:buChar char="–"/>
        <a:defRPr sz="2000">
          <a:solidFill>
            <a:schemeClr val="tx1"/>
          </a:solidFill>
          <a:latin typeface="+mn-lt"/>
        </a:defRPr>
      </a:lvl7pPr>
      <a:lvl8pPr marL="3429000" indent="-228600" algn="l" rtl="0" eaLnBrk="1" fontAlgn="base" hangingPunct="1">
        <a:spcBef>
          <a:spcPct val="20000"/>
        </a:spcBef>
        <a:spcAft>
          <a:spcPct val="0"/>
        </a:spcAft>
        <a:buFont typeface="Times New Roman" pitchFamily="18" charset="0"/>
        <a:buChar char="–"/>
        <a:defRPr sz="2000">
          <a:solidFill>
            <a:schemeClr val="tx1"/>
          </a:solidFill>
          <a:latin typeface="+mn-lt"/>
        </a:defRPr>
      </a:lvl8pPr>
      <a:lvl9pPr marL="3886200" indent="-228600" algn="l" rtl="0" eaLnBrk="1" fontAlgn="base" hangingPunct="1">
        <a:spcBef>
          <a:spcPct val="20000"/>
        </a:spcBef>
        <a:spcAft>
          <a:spcPct val="0"/>
        </a:spcAft>
        <a:buFont typeface="Times New Roman" pitchFamily="18" charset="0"/>
        <a:buChar char="–"/>
        <a:defRPr sz="2000">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gradFill rotWithShape="0">
          <a:gsLst>
            <a:gs pos="0">
              <a:schemeClr val="bg1"/>
            </a:gs>
            <a:gs pos="100000">
              <a:schemeClr val="accent2"/>
            </a:gs>
          </a:gsLst>
          <a:lin ang="5400000" scaled="1"/>
        </a:gradFill>
        <a:effectLst/>
      </p:bgPr>
    </p:bg>
    <p:spTree>
      <p:nvGrpSpPr>
        <p:cNvPr id="1" name=""/>
        <p:cNvGrpSpPr/>
        <p:nvPr/>
      </p:nvGrpSpPr>
      <p:grpSpPr>
        <a:xfrm>
          <a:off x="0" y="0"/>
          <a:ext cx="0" cy="0"/>
          <a:chOff x="0" y="0"/>
          <a:chExt cx="0" cy="0"/>
        </a:xfrm>
      </p:grpSpPr>
      <p:grpSp>
        <p:nvGrpSpPr>
          <p:cNvPr id="147458" name="Group 2"/>
          <p:cNvGrpSpPr>
            <a:grpSpLocks/>
          </p:cNvGrpSpPr>
          <p:nvPr/>
        </p:nvGrpSpPr>
        <p:grpSpPr bwMode="auto">
          <a:xfrm>
            <a:off x="319088" y="1828800"/>
            <a:ext cx="8824912" cy="5029200"/>
            <a:chOff x="201" y="1152"/>
            <a:chExt cx="5559" cy="3168"/>
          </a:xfrm>
        </p:grpSpPr>
        <p:sp>
          <p:nvSpPr>
            <p:cNvPr id="136195" name="Freeform 3"/>
            <p:cNvSpPr>
              <a:spLocks/>
            </p:cNvSpPr>
            <p:nvPr/>
          </p:nvSpPr>
          <p:spPr bwMode="ltGray">
            <a:xfrm>
              <a:off x="528" y="2909"/>
              <a:ext cx="5232" cy="1411"/>
            </a:xfrm>
            <a:custGeom>
              <a:avLst/>
              <a:gdLst/>
              <a:ahLst/>
              <a:cxnLst>
                <a:cxn ang="0">
                  <a:pos x="0" y="0"/>
                </a:cxn>
                <a:cxn ang="0">
                  <a:pos x="0" y="2182"/>
                </a:cxn>
                <a:cxn ang="0">
                  <a:pos x="4897" y="2182"/>
                </a:cxn>
                <a:cxn ang="0">
                  <a:pos x="4897" y="0"/>
                </a:cxn>
                <a:cxn ang="0">
                  <a:pos x="0" y="0"/>
                </a:cxn>
                <a:cxn ang="0">
                  <a:pos x="0" y="0"/>
                </a:cxn>
              </a:cxnLst>
              <a:rect l="0" t="0" r="r" b="b"/>
              <a:pathLst>
                <a:path w="4897" h="2182">
                  <a:moveTo>
                    <a:pt x="0" y="0"/>
                  </a:moveTo>
                  <a:lnTo>
                    <a:pt x="0" y="2182"/>
                  </a:lnTo>
                  <a:lnTo>
                    <a:pt x="4897" y="2182"/>
                  </a:lnTo>
                  <a:lnTo>
                    <a:pt x="4897" y="0"/>
                  </a:lnTo>
                  <a:lnTo>
                    <a:pt x="0" y="0"/>
                  </a:lnTo>
                  <a:lnTo>
                    <a:pt x="0" y="0"/>
                  </a:lnTo>
                  <a:close/>
                </a:path>
              </a:pathLst>
            </a:custGeom>
            <a:solidFill>
              <a:schemeClr val="bg2">
                <a:alpha val="30000"/>
              </a:schemeClr>
            </a:soli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136196" name="Freeform 4"/>
            <p:cNvSpPr>
              <a:spLocks/>
            </p:cNvSpPr>
            <p:nvPr/>
          </p:nvSpPr>
          <p:spPr bwMode="ltGray">
            <a:xfrm>
              <a:off x="210" y="1152"/>
              <a:ext cx="5550" cy="3168"/>
            </a:xfrm>
            <a:custGeom>
              <a:avLst/>
              <a:gdLst/>
              <a:ahLst/>
              <a:cxnLst>
                <a:cxn ang="0">
                  <a:pos x="330" y="1764"/>
                </a:cxn>
                <a:cxn ang="0">
                  <a:pos x="0" y="1764"/>
                </a:cxn>
                <a:cxn ang="0">
                  <a:pos x="0" y="3168"/>
                </a:cxn>
                <a:cxn ang="0">
                  <a:pos x="5550" y="3168"/>
                </a:cxn>
                <a:cxn ang="0">
                  <a:pos x="5550" y="0"/>
                </a:cxn>
                <a:cxn ang="0">
                  <a:pos x="330" y="0"/>
                </a:cxn>
                <a:cxn ang="0">
                  <a:pos x="330" y="1764"/>
                </a:cxn>
              </a:cxnLst>
              <a:rect l="0" t="0" r="r" b="b"/>
              <a:pathLst>
                <a:path w="5550" h="3168">
                  <a:moveTo>
                    <a:pt x="330" y="1764"/>
                  </a:moveTo>
                  <a:lnTo>
                    <a:pt x="0" y="1764"/>
                  </a:lnTo>
                  <a:lnTo>
                    <a:pt x="0" y="3168"/>
                  </a:lnTo>
                  <a:lnTo>
                    <a:pt x="5550" y="3168"/>
                  </a:lnTo>
                  <a:lnTo>
                    <a:pt x="5550" y="0"/>
                  </a:lnTo>
                  <a:lnTo>
                    <a:pt x="330" y="0"/>
                  </a:lnTo>
                  <a:lnTo>
                    <a:pt x="330" y="1764"/>
                  </a:lnTo>
                  <a:close/>
                </a:path>
              </a:pathLst>
            </a:custGeom>
            <a:solidFill>
              <a:schemeClr val="bg2">
                <a:alpha val="30000"/>
              </a:schemeClr>
            </a:soli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136197" name="Freeform 5"/>
            <p:cNvSpPr>
              <a:spLocks/>
            </p:cNvSpPr>
            <p:nvPr/>
          </p:nvSpPr>
          <p:spPr bwMode="ltGray">
            <a:xfrm>
              <a:off x="528" y="2932"/>
              <a:ext cx="5232" cy="1388"/>
            </a:xfrm>
            <a:custGeom>
              <a:avLst/>
              <a:gdLst/>
              <a:ahLst/>
              <a:cxnLst>
                <a:cxn ang="0">
                  <a:pos x="0" y="0"/>
                </a:cxn>
                <a:cxn ang="0">
                  <a:pos x="0" y="2182"/>
                </a:cxn>
                <a:cxn ang="0">
                  <a:pos x="4897" y="2182"/>
                </a:cxn>
                <a:cxn ang="0">
                  <a:pos x="4897" y="0"/>
                </a:cxn>
                <a:cxn ang="0">
                  <a:pos x="0" y="0"/>
                </a:cxn>
                <a:cxn ang="0">
                  <a:pos x="0" y="0"/>
                </a:cxn>
              </a:cxnLst>
              <a:rect l="0" t="0" r="r" b="b"/>
              <a:pathLst>
                <a:path w="4897" h="2182">
                  <a:moveTo>
                    <a:pt x="0" y="0"/>
                  </a:moveTo>
                  <a:lnTo>
                    <a:pt x="0" y="2182"/>
                  </a:lnTo>
                  <a:lnTo>
                    <a:pt x="4897" y="2182"/>
                  </a:lnTo>
                  <a:lnTo>
                    <a:pt x="4897" y="0"/>
                  </a:lnTo>
                  <a:lnTo>
                    <a:pt x="0" y="0"/>
                  </a:lnTo>
                  <a:lnTo>
                    <a:pt x="0" y="0"/>
                  </a:lnTo>
                  <a:close/>
                </a:path>
              </a:pathLst>
            </a:custGeom>
            <a:solidFill>
              <a:schemeClr val="accent2">
                <a:alpha val="0"/>
              </a:schemeClr>
            </a:solidFill>
            <a:ln w="9525">
              <a:noFill/>
              <a:round/>
              <a:headEnd/>
              <a:tailEnd/>
            </a:ln>
          </p:spPr>
          <p:txBody>
            <a:bodyPr/>
            <a:lstStyle/>
            <a:p>
              <a:pPr fontAlgn="auto">
                <a:spcBef>
                  <a:spcPts val="0"/>
                </a:spcBef>
                <a:spcAft>
                  <a:spcPts val="0"/>
                </a:spcAft>
                <a:defRPr/>
              </a:pPr>
              <a:endParaRPr lang="ru-RU">
                <a:latin typeface="+mn-lt"/>
                <a:cs typeface="+mn-cs"/>
              </a:endParaRPr>
            </a:p>
          </p:txBody>
        </p:sp>
        <p:sp>
          <p:nvSpPr>
            <p:cNvPr id="136198" name="Freeform 6"/>
            <p:cNvSpPr>
              <a:spLocks/>
            </p:cNvSpPr>
            <p:nvPr/>
          </p:nvSpPr>
          <p:spPr bwMode="ltGray">
            <a:xfrm>
              <a:off x="528" y="1152"/>
              <a:ext cx="4607" cy="29"/>
            </a:xfrm>
            <a:custGeom>
              <a:avLst/>
              <a:gdLst/>
              <a:ahLst/>
              <a:cxnLst>
                <a:cxn ang="0">
                  <a:pos x="0" y="0"/>
                </a:cxn>
                <a:cxn ang="0">
                  <a:pos x="0" y="149"/>
                </a:cxn>
                <a:cxn ang="0">
                  <a:pos x="5387" y="149"/>
                </a:cxn>
                <a:cxn ang="0">
                  <a:pos x="5387" y="0"/>
                </a:cxn>
                <a:cxn ang="0">
                  <a:pos x="0" y="0"/>
                </a:cxn>
                <a:cxn ang="0">
                  <a:pos x="0" y="0"/>
                </a:cxn>
              </a:cxnLst>
              <a:rect l="0" t="0" r="r" b="b"/>
              <a:pathLst>
                <a:path w="5387" h="149">
                  <a:moveTo>
                    <a:pt x="0" y="0"/>
                  </a:moveTo>
                  <a:lnTo>
                    <a:pt x="0" y="149"/>
                  </a:lnTo>
                  <a:lnTo>
                    <a:pt x="5387" y="149"/>
                  </a:lnTo>
                  <a:lnTo>
                    <a:pt x="5387" y="0"/>
                  </a:lnTo>
                  <a:lnTo>
                    <a:pt x="0" y="0"/>
                  </a:lnTo>
                  <a:lnTo>
                    <a:pt x="0" y="0"/>
                  </a:lnTo>
                  <a:close/>
                </a:path>
              </a:pathLst>
            </a:custGeom>
            <a:gradFill rotWithShape="1">
              <a:gsLst>
                <a:gs pos="0">
                  <a:schemeClr val="bg2">
                    <a:alpha val="0"/>
                  </a:schemeClr>
                </a:gs>
                <a:gs pos="100000">
                  <a:schemeClr val="bg2">
                    <a:gamma/>
                    <a:shade val="81961"/>
                    <a:invGamma/>
                  </a:schemeClr>
                </a:gs>
              </a:gsLst>
              <a:lin ang="0" scaled="1"/>
            </a:gradFill>
            <a:ln w="9525" cap="flat" cmpd="sng">
              <a:noFill/>
              <a:prstDash val="solid"/>
              <a:round/>
              <a:headEnd type="none" w="med" len="med"/>
              <a:tailEnd type="none" w="med" len="med"/>
            </a:ln>
            <a:effectLst/>
          </p:spPr>
          <p:txBody>
            <a:bodyPr/>
            <a:lstStyle/>
            <a:p>
              <a:pPr fontAlgn="auto">
                <a:spcBef>
                  <a:spcPts val="0"/>
                </a:spcBef>
                <a:spcAft>
                  <a:spcPts val="0"/>
                </a:spcAft>
                <a:defRPr/>
              </a:pPr>
              <a:endParaRPr lang="ru-RU">
                <a:latin typeface="+mn-lt"/>
                <a:cs typeface="+mn-cs"/>
              </a:endParaRPr>
            </a:p>
          </p:txBody>
        </p:sp>
        <p:sp>
          <p:nvSpPr>
            <p:cNvPr id="136199" name="Freeform 7"/>
            <p:cNvSpPr>
              <a:spLocks/>
            </p:cNvSpPr>
            <p:nvPr/>
          </p:nvSpPr>
          <p:spPr bwMode="ltGray">
            <a:xfrm>
              <a:off x="528" y="1152"/>
              <a:ext cx="29" cy="1785"/>
            </a:xfrm>
            <a:custGeom>
              <a:avLst/>
              <a:gdLst/>
              <a:ahLst/>
              <a:cxnLst>
                <a:cxn ang="0">
                  <a:pos x="0" y="0"/>
                </a:cxn>
                <a:cxn ang="0">
                  <a:pos x="0" y="2161"/>
                </a:cxn>
                <a:cxn ang="0">
                  <a:pos x="29" y="2161"/>
                </a:cxn>
                <a:cxn ang="0">
                  <a:pos x="27" y="27"/>
                </a:cxn>
                <a:cxn ang="0">
                  <a:pos x="0" y="0"/>
                </a:cxn>
                <a:cxn ang="0">
                  <a:pos x="0" y="0"/>
                </a:cxn>
              </a:cxnLst>
              <a:rect l="0" t="0" r="r" b="b"/>
              <a:pathLst>
                <a:path w="29" h="2161">
                  <a:moveTo>
                    <a:pt x="0" y="0"/>
                  </a:moveTo>
                  <a:lnTo>
                    <a:pt x="0" y="2161"/>
                  </a:lnTo>
                  <a:lnTo>
                    <a:pt x="29" y="2161"/>
                  </a:lnTo>
                  <a:lnTo>
                    <a:pt x="27" y="27"/>
                  </a:lnTo>
                  <a:lnTo>
                    <a:pt x="0" y="0"/>
                  </a:lnTo>
                  <a:lnTo>
                    <a:pt x="0" y="0"/>
                  </a:lnTo>
                  <a:close/>
                </a:path>
              </a:pathLst>
            </a:custGeom>
            <a:gradFill rotWithShape="1">
              <a:gsLst>
                <a:gs pos="0">
                  <a:schemeClr val="bg2">
                    <a:gamma/>
                    <a:tint val="87843"/>
                    <a:invGamma/>
                  </a:schemeClr>
                </a:gs>
                <a:gs pos="100000">
                  <a:schemeClr val="bg2"/>
                </a:gs>
              </a:gsLst>
              <a:lin ang="5400000" scaled="1"/>
            </a:gradFill>
            <a:ln w="9525" cap="flat" cmpd="sng">
              <a:noFill/>
              <a:prstDash val="solid"/>
              <a:round/>
              <a:headEnd type="none" w="med" len="med"/>
              <a:tailEnd type="none" w="med" len="med"/>
            </a:ln>
            <a:effectLst/>
          </p:spPr>
          <p:txBody>
            <a:bodyPr/>
            <a:lstStyle/>
            <a:p>
              <a:pPr fontAlgn="auto">
                <a:spcBef>
                  <a:spcPts val="0"/>
                </a:spcBef>
                <a:spcAft>
                  <a:spcPts val="0"/>
                </a:spcAft>
                <a:defRPr/>
              </a:pPr>
              <a:endParaRPr lang="ru-RU">
                <a:latin typeface="+mn-lt"/>
                <a:cs typeface="+mn-cs"/>
              </a:endParaRPr>
            </a:p>
          </p:txBody>
        </p:sp>
        <p:sp>
          <p:nvSpPr>
            <p:cNvPr id="136200" name="Freeform 8"/>
            <p:cNvSpPr>
              <a:spLocks/>
            </p:cNvSpPr>
            <p:nvPr/>
          </p:nvSpPr>
          <p:spPr bwMode="ltGray">
            <a:xfrm>
              <a:off x="527" y="2904"/>
              <a:ext cx="29" cy="1416"/>
            </a:xfrm>
            <a:custGeom>
              <a:avLst/>
              <a:gdLst/>
              <a:ahLst/>
              <a:cxnLst>
                <a:cxn ang="0">
                  <a:pos x="0" y="1416"/>
                </a:cxn>
                <a:cxn ang="0">
                  <a:pos x="29" y="1416"/>
                </a:cxn>
                <a:cxn ang="0">
                  <a:pos x="28" y="24"/>
                </a:cxn>
                <a:cxn ang="0">
                  <a:pos x="0" y="0"/>
                </a:cxn>
                <a:cxn ang="0">
                  <a:pos x="0" y="1416"/>
                </a:cxn>
              </a:cxnLst>
              <a:rect l="0" t="0" r="r" b="b"/>
              <a:pathLst>
                <a:path w="29" h="1416">
                  <a:moveTo>
                    <a:pt x="0" y="1416"/>
                  </a:moveTo>
                  <a:lnTo>
                    <a:pt x="29" y="1416"/>
                  </a:lnTo>
                  <a:lnTo>
                    <a:pt x="28" y="24"/>
                  </a:lnTo>
                  <a:lnTo>
                    <a:pt x="0" y="0"/>
                  </a:lnTo>
                  <a:lnTo>
                    <a:pt x="0" y="1416"/>
                  </a:lnTo>
                  <a:close/>
                </a:path>
              </a:pathLst>
            </a:custGeom>
            <a:gradFill rotWithShape="1">
              <a:gsLst>
                <a:gs pos="0">
                  <a:schemeClr val="bg2">
                    <a:gamma/>
                    <a:tint val="87843"/>
                    <a:invGamma/>
                  </a:schemeClr>
                </a:gs>
                <a:gs pos="100000">
                  <a:schemeClr val="bg2">
                    <a:alpha val="0"/>
                  </a:schemeClr>
                </a:gs>
              </a:gsLst>
              <a:lin ang="5400000" scaled="1"/>
            </a:gradFill>
            <a:ln w="9525" cap="flat" cmpd="sng">
              <a:noFill/>
              <a:prstDash val="solid"/>
              <a:round/>
              <a:headEnd type="none" w="med" len="med"/>
              <a:tailEnd type="none" w="med" len="med"/>
            </a:ln>
            <a:effectLst/>
          </p:spPr>
          <p:txBody>
            <a:bodyPr/>
            <a:lstStyle/>
            <a:p>
              <a:pPr fontAlgn="auto">
                <a:spcBef>
                  <a:spcPts val="0"/>
                </a:spcBef>
                <a:spcAft>
                  <a:spcPts val="0"/>
                </a:spcAft>
                <a:defRPr/>
              </a:pPr>
              <a:endParaRPr lang="ru-RU">
                <a:latin typeface="+mn-lt"/>
                <a:cs typeface="+mn-cs"/>
              </a:endParaRPr>
            </a:p>
          </p:txBody>
        </p:sp>
        <p:sp>
          <p:nvSpPr>
            <p:cNvPr id="136201" name="Freeform 9"/>
            <p:cNvSpPr>
              <a:spLocks/>
            </p:cNvSpPr>
            <p:nvPr/>
          </p:nvSpPr>
          <p:spPr bwMode="ltGray">
            <a:xfrm>
              <a:off x="201" y="2904"/>
              <a:ext cx="2879" cy="29"/>
            </a:xfrm>
            <a:custGeom>
              <a:avLst/>
              <a:gdLst/>
              <a:ahLst/>
              <a:cxnLst>
                <a:cxn ang="0">
                  <a:pos x="0" y="0"/>
                </a:cxn>
                <a:cxn ang="0">
                  <a:pos x="0" y="149"/>
                </a:cxn>
                <a:cxn ang="0">
                  <a:pos x="5387" y="149"/>
                </a:cxn>
                <a:cxn ang="0">
                  <a:pos x="5387" y="0"/>
                </a:cxn>
                <a:cxn ang="0">
                  <a:pos x="0" y="0"/>
                </a:cxn>
                <a:cxn ang="0">
                  <a:pos x="0" y="0"/>
                </a:cxn>
              </a:cxnLst>
              <a:rect l="0" t="0" r="r" b="b"/>
              <a:pathLst>
                <a:path w="5387" h="149">
                  <a:moveTo>
                    <a:pt x="0" y="0"/>
                  </a:moveTo>
                  <a:lnTo>
                    <a:pt x="0" y="149"/>
                  </a:lnTo>
                  <a:lnTo>
                    <a:pt x="5387" y="149"/>
                  </a:lnTo>
                  <a:lnTo>
                    <a:pt x="5387" y="0"/>
                  </a:lnTo>
                  <a:lnTo>
                    <a:pt x="0" y="0"/>
                  </a:lnTo>
                  <a:lnTo>
                    <a:pt x="0" y="0"/>
                  </a:lnTo>
                  <a:close/>
                </a:path>
              </a:pathLst>
            </a:custGeom>
            <a:gradFill rotWithShape="1">
              <a:gsLst>
                <a:gs pos="0">
                  <a:schemeClr val="bg2">
                    <a:alpha val="0"/>
                  </a:schemeClr>
                </a:gs>
                <a:gs pos="100000">
                  <a:schemeClr val="bg2">
                    <a:gamma/>
                    <a:shade val="81961"/>
                    <a:invGamma/>
                  </a:schemeClr>
                </a:gs>
              </a:gsLst>
              <a:lin ang="0" scaled="1"/>
            </a:gradFill>
            <a:ln w="9525" cap="flat" cmpd="sng">
              <a:noFill/>
              <a:prstDash val="solid"/>
              <a:round/>
              <a:headEnd type="none" w="med" len="med"/>
              <a:tailEnd type="none" w="med" len="med"/>
            </a:ln>
            <a:effectLst/>
          </p:spPr>
          <p:txBody>
            <a:bodyPr/>
            <a:lstStyle/>
            <a:p>
              <a:pPr fontAlgn="auto">
                <a:spcBef>
                  <a:spcPts val="0"/>
                </a:spcBef>
                <a:spcAft>
                  <a:spcPts val="0"/>
                </a:spcAft>
                <a:defRPr/>
              </a:pPr>
              <a:endParaRPr lang="ru-RU">
                <a:latin typeface="+mn-lt"/>
                <a:cs typeface="+mn-cs"/>
              </a:endParaRPr>
            </a:p>
          </p:txBody>
        </p:sp>
        <p:sp>
          <p:nvSpPr>
            <p:cNvPr id="136202" name="Freeform 10"/>
            <p:cNvSpPr>
              <a:spLocks/>
            </p:cNvSpPr>
            <p:nvPr/>
          </p:nvSpPr>
          <p:spPr bwMode="ltGray">
            <a:xfrm>
              <a:off x="201" y="2904"/>
              <a:ext cx="30" cy="1416"/>
            </a:xfrm>
            <a:custGeom>
              <a:avLst/>
              <a:gdLst/>
              <a:ahLst/>
              <a:cxnLst>
                <a:cxn ang="0">
                  <a:pos x="0" y="0"/>
                </a:cxn>
                <a:cxn ang="0">
                  <a:pos x="0" y="1416"/>
                </a:cxn>
                <a:cxn ang="0">
                  <a:pos x="29" y="1416"/>
                </a:cxn>
                <a:cxn ang="0">
                  <a:pos x="30" y="27"/>
                </a:cxn>
                <a:cxn ang="0">
                  <a:pos x="0" y="0"/>
                </a:cxn>
                <a:cxn ang="0">
                  <a:pos x="0" y="0"/>
                </a:cxn>
              </a:cxnLst>
              <a:rect l="0" t="0" r="r" b="b"/>
              <a:pathLst>
                <a:path w="30" h="1416">
                  <a:moveTo>
                    <a:pt x="0" y="0"/>
                  </a:moveTo>
                  <a:lnTo>
                    <a:pt x="0" y="1416"/>
                  </a:lnTo>
                  <a:lnTo>
                    <a:pt x="29" y="1416"/>
                  </a:lnTo>
                  <a:lnTo>
                    <a:pt x="30" y="27"/>
                  </a:lnTo>
                  <a:lnTo>
                    <a:pt x="0" y="0"/>
                  </a:lnTo>
                  <a:lnTo>
                    <a:pt x="0" y="0"/>
                  </a:lnTo>
                  <a:close/>
                </a:path>
              </a:pathLst>
            </a:custGeom>
            <a:gradFill rotWithShape="1">
              <a:gsLst>
                <a:gs pos="0">
                  <a:schemeClr val="bg2">
                    <a:gamma/>
                    <a:tint val="87843"/>
                    <a:invGamma/>
                  </a:schemeClr>
                </a:gs>
                <a:gs pos="100000">
                  <a:schemeClr val="bg2">
                    <a:alpha val="10001"/>
                  </a:schemeClr>
                </a:gs>
              </a:gsLst>
              <a:lin ang="5400000" scaled="1"/>
            </a:gradFill>
            <a:ln w="9525" cap="flat" cmpd="sng">
              <a:noFill/>
              <a:prstDash val="solid"/>
              <a:round/>
              <a:headEnd type="none" w="med" len="med"/>
              <a:tailEnd type="none" w="med" len="med"/>
            </a:ln>
            <a:effectLst/>
          </p:spPr>
          <p:txBody>
            <a:bodyPr/>
            <a:lstStyle/>
            <a:p>
              <a:pPr fontAlgn="auto">
                <a:spcBef>
                  <a:spcPts val="0"/>
                </a:spcBef>
                <a:spcAft>
                  <a:spcPts val="0"/>
                </a:spcAft>
                <a:defRPr/>
              </a:pPr>
              <a:endParaRPr lang="ru-RU">
                <a:latin typeface="+mn-lt"/>
                <a:cs typeface="+mn-cs"/>
              </a:endParaRPr>
            </a:p>
          </p:txBody>
        </p:sp>
      </p:grpSp>
      <p:sp>
        <p:nvSpPr>
          <p:cNvPr id="136203" name="Rectangle 11"/>
          <p:cNvSpPr>
            <a:spLocks noGrp="1" noChangeArrowheads="1"/>
          </p:cNvSpPr>
          <p:nvPr>
            <p:ph type="dt" sz="half" idx="2"/>
          </p:nvPr>
        </p:nvSpPr>
        <p:spPr bwMode="auto">
          <a:xfrm>
            <a:off x="838200" y="6245225"/>
            <a:ext cx="1901825"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fontAlgn="auto">
              <a:spcBef>
                <a:spcPts val="0"/>
              </a:spcBef>
              <a:spcAft>
                <a:spcPts val="0"/>
              </a:spcAft>
              <a:defRPr sz="1400">
                <a:effectLst>
                  <a:outerShdw blurRad="38100" dist="38100" dir="2700000" algn="tl">
                    <a:srgbClr val="000000"/>
                  </a:outerShdw>
                </a:effectLst>
                <a:latin typeface="+mn-lt"/>
                <a:cs typeface="+mn-cs"/>
              </a:defRPr>
            </a:lvl1pPr>
          </a:lstStyle>
          <a:p>
            <a:pPr>
              <a:defRPr/>
            </a:pPr>
            <a:endParaRPr lang="ru-RU"/>
          </a:p>
        </p:txBody>
      </p:sp>
      <p:sp>
        <p:nvSpPr>
          <p:cNvPr id="136204" name="Rectangle 12"/>
          <p:cNvSpPr>
            <a:spLocks noGrp="1" noChangeArrowheads="1"/>
          </p:cNvSpPr>
          <p:nvPr>
            <p:ph type="ftr" sz="quarter" idx="3"/>
          </p:nvPr>
        </p:nvSpPr>
        <p:spPr bwMode="auto">
          <a:xfrm>
            <a:off x="34290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fontAlgn="auto">
              <a:spcBef>
                <a:spcPts val="0"/>
              </a:spcBef>
              <a:spcAft>
                <a:spcPts val="0"/>
              </a:spcAft>
              <a:defRPr sz="1400">
                <a:effectLst>
                  <a:outerShdw blurRad="38100" dist="38100" dir="2700000" algn="tl">
                    <a:srgbClr val="000000"/>
                  </a:outerShdw>
                </a:effectLst>
                <a:latin typeface="+mn-lt"/>
                <a:cs typeface="+mn-cs"/>
              </a:defRPr>
            </a:lvl1pPr>
          </a:lstStyle>
          <a:p>
            <a:pPr>
              <a:defRPr/>
            </a:pPr>
            <a:endParaRPr lang="ru-RU"/>
          </a:p>
        </p:txBody>
      </p:sp>
      <p:sp>
        <p:nvSpPr>
          <p:cNvPr id="136205" name="Rectangle 13"/>
          <p:cNvSpPr>
            <a:spLocks noGrp="1" noChangeArrowheads="1"/>
          </p:cNvSpPr>
          <p:nvPr>
            <p:ph type="sldNum" sz="quarter" idx="4"/>
          </p:nvPr>
        </p:nvSpPr>
        <p:spPr bwMode="auto">
          <a:xfrm>
            <a:off x="6937375" y="6245225"/>
            <a:ext cx="1901825"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fontAlgn="auto">
              <a:spcBef>
                <a:spcPts val="0"/>
              </a:spcBef>
              <a:spcAft>
                <a:spcPts val="0"/>
              </a:spcAft>
              <a:defRPr sz="1400">
                <a:effectLst>
                  <a:outerShdw blurRad="38100" dist="38100" dir="2700000" algn="tl">
                    <a:srgbClr val="000000"/>
                  </a:outerShdw>
                </a:effectLst>
                <a:latin typeface="+mn-lt"/>
                <a:cs typeface="+mn-cs"/>
              </a:defRPr>
            </a:lvl1pPr>
          </a:lstStyle>
          <a:p>
            <a:pPr>
              <a:defRPr/>
            </a:pPr>
            <a:fld id="{9B643CBD-BA50-4B5E-9E21-E93A42838DCE}" type="slidenum">
              <a:rPr lang="ru-RU"/>
              <a:pPr>
                <a:defRPr/>
              </a:pPr>
              <a:t>‹#›</a:t>
            </a:fld>
            <a:endParaRPr lang="ru-RU"/>
          </a:p>
        </p:txBody>
      </p:sp>
      <p:sp>
        <p:nvSpPr>
          <p:cNvPr id="136206" name="Rectangle 14"/>
          <p:cNvSpPr>
            <a:spLocks noGrp="1" noRot="1" noChangeArrowheads="1"/>
          </p:cNvSpPr>
          <p:nvPr>
            <p:ph type="title"/>
          </p:nvPr>
        </p:nvSpPr>
        <p:spPr bwMode="auto">
          <a:xfrm>
            <a:off x="457200" y="244475"/>
            <a:ext cx="8385175" cy="143192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136207" name="Rectangle 15"/>
          <p:cNvSpPr>
            <a:spLocks noGrp="1" noRot="1" noChangeArrowheads="1"/>
          </p:cNvSpPr>
          <p:nvPr>
            <p:ph type="body" idx="1"/>
          </p:nvPr>
        </p:nvSpPr>
        <p:spPr bwMode="auto">
          <a:xfrm>
            <a:off x="838200" y="1905000"/>
            <a:ext cx="8007350" cy="4191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Tree>
  </p:cSld>
  <p:clrMap bg1="dk2" tx1="lt1" bg2="dk1" tx2="lt2" accent1="accent1" accent2="accent2" accent3="accent3" accent4="accent4" accent5="accent5" accent6="accent6" hlink="hlink" folHlink="folHlink"/>
  <p:sldLayoutIdLst>
    <p:sldLayoutId id="2147484362" r:id="rId1"/>
    <p:sldLayoutId id="2147484326" r:id="rId2"/>
    <p:sldLayoutId id="2147484325" r:id="rId3"/>
    <p:sldLayoutId id="2147484324" r:id="rId4"/>
    <p:sldLayoutId id="2147484323" r:id="rId5"/>
    <p:sldLayoutId id="2147484322" r:id="rId6"/>
    <p:sldLayoutId id="2147484321" r:id="rId7"/>
    <p:sldLayoutId id="2147484320" r:id="rId8"/>
    <p:sldLayoutId id="2147484319" r:id="rId9"/>
    <p:sldLayoutId id="2147484318" r:id="rId10"/>
    <p:sldLayoutId id="2147484317" r:id="rId11"/>
  </p:sldLayoutIdLs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grpId="0" nodeType="withEffect">
                                  <p:stCondLst>
                                    <p:cond delay="0"/>
                                  </p:stCondLst>
                                  <p:iterate type="lt">
                                    <p:tmPct val="10000"/>
                                  </p:iterate>
                                  <p:childTnLst>
                                    <p:set>
                                      <p:cBhvr>
                                        <p:cTn id="6" dur="1" fill="hold">
                                          <p:stCondLst>
                                            <p:cond delay="0"/>
                                          </p:stCondLst>
                                        </p:cTn>
                                        <p:tgtEl>
                                          <p:spTgt spid="136206"/>
                                        </p:tgtEl>
                                        <p:attrNameLst>
                                          <p:attrName>style.visibility</p:attrName>
                                        </p:attrNameLst>
                                      </p:cBhvr>
                                      <p:to>
                                        <p:strVal val="visible"/>
                                      </p:to>
                                    </p:set>
                                    <p:animEffect transition="in" filter="fade">
                                      <p:cBhvr>
                                        <p:cTn id="7" dur="600">
                                          <p:stCondLst>
                                            <p:cond delay="0"/>
                                          </p:stCondLst>
                                        </p:cTn>
                                        <p:tgtEl>
                                          <p:spTgt spid="136206"/>
                                        </p:tgtEl>
                                      </p:cBhvr>
                                    </p:animEffect>
                                    <p:anim calcmode="lin" valueType="num">
                                      <p:cBhvr>
                                        <p:cTn id="8" dur="600" fill="hold">
                                          <p:stCondLst>
                                            <p:cond delay="0"/>
                                          </p:stCondLst>
                                        </p:cTn>
                                        <p:tgtEl>
                                          <p:spTgt spid="136206"/>
                                        </p:tgtEl>
                                        <p:attrNameLst>
                                          <p:attrName>style.rotation</p:attrName>
                                        </p:attrNameLst>
                                      </p:cBhvr>
                                      <p:tavLst>
                                        <p:tav tm="0">
                                          <p:val>
                                            <p:fltVal val="720"/>
                                          </p:val>
                                        </p:tav>
                                        <p:tav tm="100000">
                                          <p:val>
                                            <p:fltVal val="0"/>
                                          </p:val>
                                        </p:tav>
                                      </p:tavLst>
                                    </p:anim>
                                    <p:anim calcmode="lin" valueType="num">
                                      <p:cBhvr>
                                        <p:cTn id="9" dur="600" fill="hold">
                                          <p:stCondLst>
                                            <p:cond delay="0"/>
                                          </p:stCondLst>
                                        </p:cTn>
                                        <p:tgtEl>
                                          <p:spTgt spid="136206"/>
                                        </p:tgtEl>
                                        <p:attrNameLst>
                                          <p:attrName>ppt_h</p:attrName>
                                        </p:attrNameLst>
                                      </p:cBhvr>
                                      <p:tavLst>
                                        <p:tav tm="0">
                                          <p:val>
                                            <p:fltVal val="0"/>
                                          </p:val>
                                        </p:tav>
                                        <p:tav tm="100000">
                                          <p:val>
                                            <p:strVal val="#ppt_h"/>
                                          </p:val>
                                        </p:tav>
                                      </p:tavLst>
                                    </p:anim>
                                    <p:anim calcmode="lin" valueType="num">
                                      <p:cBhvr>
                                        <p:cTn id="10" dur="600" fill="hold">
                                          <p:stCondLst>
                                            <p:cond delay="0"/>
                                          </p:stCondLst>
                                        </p:cTn>
                                        <p:tgtEl>
                                          <p:spTgt spid="136206"/>
                                        </p:tgtEl>
                                        <p:attrNameLst>
                                          <p:attrName>ppt_w</p:attrName>
                                        </p:attrNameLst>
                                      </p:cBhvr>
                                      <p:tavLst>
                                        <p:tav tm="0">
                                          <p:val>
                                            <p:fltVal val="0"/>
                                          </p:val>
                                        </p:tav>
                                        <p:tav tm="100000">
                                          <p:val>
                                            <p:strVal val="#ppt_w"/>
                                          </p:val>
                                        </p:tav>
                                      </p:tavLst>
                                    </p:anim>
                                  </p:childTnLst>
                                </p:cTn>
                              </p:par>
                            </p:childTnLst>
                          </p:cTn>
                        </p:par>
                      </p:childTnLst>
                    </p:cTn>
                  </p:par>
                  <p:par>
                    <p:cTn id="11" fill="hold">
                      <p:stCondLst>
                        <p:cond delay="indefinite"/>
                      </p:stCondLst>
                      <p:childTnLst>
                        <p:par>
                          <p:cTn id="12" fill="hold">
                            <p:stCondLst>
                              <p:cond delay="0"/>
                            </p:stCondLst>
                            <p:childTnLst>
                              <p:par>
                                <p:cTn id="13" presetID="12" presetClass="entr" presetSubtype="4" fill="hold" grpId="0" nodeType="clickEffect">
                                  <p:stCondLst>
                                    <p:cond delay="0"/>
                                  </p:stCondLst>
                                  <p:childTnLst>
                                    <p:set>
                                      <p:cBhvr>
                                        <p:cTn id="14" dur="1" fill="hold">
                                          <p:stCondLst>
                                            <p:cond delay="0"/>
                                          </p:stCondLst>
                                        </p:cTn>
                                        <p:tgtEl>
                                          <p:spTgt spid="136207">
                                            <p:txEl>
                                              <p:pRg st="0" end="0"/>
                                            </p:txEl>
                                          </p:spTgt>
                                        </p:tgtEl>
                                        <p:attrNameLst>
                                          <p:attrName>style.visibility</p:attrName>
                                        </p:attrNameLst>
                                      </p:cBhvr>
                                      <p:to>
                                        <p:strVal val="visible"/>
                                      </p:to>
                                    </p:set>
                                    <p:animEffect transition="in" filter="slide(fromBottom)">
                                      <p:cBhvr>
                                        <p:cTn id="15" dur="500">
                                          <p:stCondLst>
                                            <p:cond delay="0"/>
                                          </p:stCondLst>
                                        </p:cTn>
                                        <p:tgtEl>
                                          <p:spTgt spid="136207">
                                            <p:txEl>
                                              <p:pRg st="0" end="0"/>
                                            </p:txEl>
                                          </p:spTgt>
                                        </p:tgtEl>
                                      </p:cBhvr>
                                    </p:animEffect>
                                  </p:childTnLst>
                                </p:cTn>
                              </p:par>
                              <p:par>
                                <p:cTn id="16" presetID="12" presetClass="entr" presetSubtype="4" fill="hold" grpId="0" nodeType="withEffect">
                                  <p:stCondLst>
                                    <p:cond delay="0"/>
                                  </p:stCondLst>
                                  <p:childTnLst>
                                    <p:set>
                                      <p:cBhvr>
                                        <p:cTn id="17" dur="1" fill="hold">
                                          <p:stCondLst>
                                            <p:cond delay="0"/>
                                          </p:stCondLst>
                                        </p:cTn>
                                        <p:tgtEl>
                                          <p:spTgt spid="136207">
                                            <p:txEl>
                                              <p:pRg st="1" end="1"/>
                                            </p:txEl>
                                          </p:spTgt>
                                        </p:tgtEl>
                                        <p:attrNameLst>
                                          <p:attrName>style.visibility</p:attrName>
                                        </p:attrNameLst>
                                      </p:cBhvr>
                                      <p:to>
                                        <p:strVal val="visible"/>
                                      </p:to>
                                    </p:set>
                                    <p:animEffect transition="in" filter="slide(fromBottom)">
                                      <p:cBhvr>
                                        <p:cTn id="18" dur="500">
                                          <p:stCondLst>
                                            <p:cond delay="0"/>
                                          </p:stCondLst>
                                        </p:cTn>
                                        <p:tgtEl>
                                          <p:spTgt spid="136207">
                                            <p:txEl>
                                              <p:pRg st="1" end="1"/>
                                            </p:txEl>
                                          </p:spTgt>
                                        </p:tgtEl>
                                      </p:cBhvr>
                                    </p:animEffect>
                                  </p:childTnLst>
                                </p:cTn>
                              </p:par>
                              <p:par>
                                <p:cTn id="19" presetID="12" presetClass="entr" presetSubtype="4" fill="hold" grpId="0" nodeType="withEffect">
                                  <p:stCondLst>
                                    <p:cond delay="0"/>
                                  </p:stCondLst>
                                  <p:childTnLst>
                                    <p:set>
                                      <p:cBhvr>
                                        <p:cTn id="20" dur="1" fill="hold">
                                          <p:stCondLst>
                                            <p:cond delay="0"/>
                                          </p:stCondLst>
                                        </p:cTn>
                                        <p:tgtEl>
                                          <p:spTgt spid="136207">
                                            <p:txEl>
                                              <p:pRg st="2" end="2"/>
                                            </p:txEl>
                                          </p:spTgt>
                                        </p:tgtEl>
                                        <p:attrNameLst>
                                          <p:attrName>style.visibility</p:attrName>
                                        </p:attrNameLst>
                                      </p:cBhvr>
                                      <p:to>
                                        <p:strVal val="visible"/>
                                      </p:to>
                                    </p:set>
                                    <p:animEffect transition="in" filter="slide(fromBottom)">
                                      <p:cBhvr>
                                        <p:cTn id="21" dur="500">
                                          <p:stCondLst>
                                            <p:cond delay="0"/>
                                          </p:stCondLst>
                                        </p:cTn>
                                        <p:tgtEl>
                                          <p:spTgt spid="136207">
                                            <p:txEl>
                                              <p:pRg st="2" end="2"/>
                                            </p:txEl>
                                          </p:spTgt>
                                        </p:tgtEl>
                                      </p:cBhvr>
                                    </p:animEffect>
                                  </p:childTnLst>
                                </p:cTn>
                              </p:par>
                              <p:par>
                                <p:cTn id="22" presetID="12" presetClass="entr" presetSubtype="4" fill="hold" grpId="0" nodeType="withEffect">
                                  <p:stCondLst>
                                    <p:cond delay="0"/>
                                  </p:stCondLst>
                                  <p:childTnLst>
                                    <p:set>
                                      <p:cBhvr>
                                        <p:cTn id="23" dur="1" fill="hold">
                                          <p:stCondLst>
                                            <p:cond delay="0"/>
                                          </p:stCondLst>
                                        </p:cTn>
                                        <p:tgtEl>
                                          <p:spTgt spid="136207">
                                            <p:txEl>
                                              <p:pRg st="3" end="3"/>
                                            </p:txEl>
                                          </p:spTgt>
                                        </p:tgtEl>
                                        <p:attrNameLst>
                                          <p:attrName>style.visibility</p:attrName>
                                        </p:attrNameLst>
                                      </p:cBhvr>
                                      <p:to>
                                        <p:strVal val="visible"/>
                                      </p:to>
                                    </p:set>
                                    <p:animEffect transition="in" filter="slide(fromBottom)">
                                      <p:cBhvr>
                                        <p:cTn id="24" dur="500">
                                          <p:stCondLst>
                                            <p:cond delay="0"/>
                                          </p:stCondLst>
                                        </p:cTn>
                                        <p:tgtEl>
                                          <p:spTgt spid="136207">
                                            <p:txEl>
                                              <p:pRg st="3" end="3"/>
                                            </p:txEl>
                                          </p:spTgt>
                                        </p:tgtEl>
                                      </p:cBhvr>
                                    </p:animEffect>
                                  </p:childTnLst>
                                </p:cTn>
                              </p:par>
                              <p:par>
                                <p:cTn id="25" presetID="12" presetClass="entr" presetSubtype="4" fill="hold" grpId="0" nodeType="withEffect">
                                  <p:stCondLst>
                                    <p:cond delay="0"/>
                                  </p:stCondLst>
                                  <p:childTnLst>
                                    <p:set>
                                      <p:cBhvr>
                                        <p:cTn id="26" dur="1" fill="hold">
                                          <p:stCondLst>
                                            <p:cond delay="0"/>
                                          </p:stCondLst>
                                        </p:cTn>
                                        <p:tgtEl>
                                          <p:spTgt spid="136207">
                                            <p:txEl>
                                              <p:pRg st="4" end="4"/>
                                            </p:txEl>
                                          </p:spTgt>
                                        </p:tgtEl>
                                        <p:attrNameLst>
                                          <p:attrName>style.visibility</p:attrName>
                                        </p:attrNameLst>
                                      </p:cBhvr>
                                      <p:to>
                                        <p:strVal val="visible"/>
                                      </p:to>
                                    </p:set>
                                    <p:animEffect transition="in" filter="slide(fromBottom)">
                                      <p:cBhvr>
                                        <p:cTn id="27" dur="500">
                                          <p:stCondLst>
                                            <p:cond delay="0"/>
                                          </p:stCondLst>
                                        </p:cTn>
                                        <p:tgtEl>
                                          <p:spTgt spid="13620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6206" grpId="0"/>
      <p:bldP spid="136207" grpId="0" build="p">
        <p:tmplLst>
          <p:tmpl lvl="1">
            <p:tnLst>
              <p:par>
                <p:cTn presetID="12" presetClass="entr" presetSubtype="4" fill="hold" nodeType="clickEffect">
                  <p:stCondLst>
                    <p:cond delay="0"/>
                  </p:stCondLst>
                  <p:childTnLst>
                    <p:set>
                      <p:cBhvr>
                        <p:cTn dur="1" fill="hold">
                          <p:stCondLst>
                            <p:cond delay="0"/>
                          </p:stCondLst>
                        </p:cTn>
                        <p:tgtEl>
                          <p:spTgt spid="136207"/>
                        </p:tgtEl>
                        <p:attrNameLst>
                          <p:attrName>style.visibility</p:attrName>
                        </p:attrNameLst>
                      </p:cBhvr>
                      <p:to>
                        <p:strVal val="visible"/>
                      </p:to>
                    </p:set>
                    <p:animEffect transition="in" filter="slide(fromBottom)">
                      <p:cBhvr>
                        <p:cTn dur="500">
                          <p:stCondLst>
                            <p:cond delay="0"/>
                          </p:stCondLst>
                        </p:cTn>
                        <p:tgtEl>
                          <p:spTgt spid="136207"/>
                        </p:tgtEl>
                      </p:cBhvr>
                    </p:animEffect>
                  </p:childTnLst>
                </p:cTn>
              </p:par>
            </p:tnLst>
          </p:tmpl>
          <p:tmpl lvl="2">
            <p:tnLst>
              <p:par>
                <p:cTn presetID="12" presetClass="entr" presetSubtype="4" fill="hold" nodeType="withEffect">
                  <p:stCondLst>
                    <p:cond delay="0"/>
                  </p:stCondLst>
                  <p:childTnLst>
                    <p:set>
                      <p:cBhvr>
                        <p:cTn dur="1" fill="hold">
                          <p:stCondLst>
                            <p:cond delay="0"/>
                          </p:stCondLst>
                        </p:cTn>
                        <p:tgtEl>
                          <p:spTgt spid="136207"/>
                        </p:tgtEl>
                        <p:attrNameLst>
                          <p:attrName>style.visibility</p:attrName>
                        </p:attrNameLst>
                      </p:cBhvr>
                      <p:to>
                        <p:strVal val="visible"/>
                      </p:to>
                    </p:set>
                    <p:animEffect transition="in" filter="slide(fromBottom)">
                      <p:cBhvr>
                        <p:cTn dur="500">
                          <p:stCondLst>
                            <p:cond delay="0"/>
                          </p:stCondLst>
                        </p:cTn>
                        <p:tgtEl>
                          <p:spTgt spid="136207"/>
                        </p:tgtEl>
                      </p:cBhvr>
                    </p:animEffect>
                  </p:childTnLst>
                </p:cTn>
              </p:par>
            </p:tnLst>
          </p:tmpl>
          <p:tmpl lvl="3">
            <p:tnLst>
              <p:par>
                <p:cTn presetID="12" presetClass="entr" presetSubtype="4" fill="hold" nodeType="withEffect">
                  <p:stCondLst>
                    <p:cond delay="0"/>
                  </p:stCondLst>
                  <p:childTnLst>
                    <p:set>
                      <p:cBhvr>
                        <p:cTn dur="1" fill="hold">
                          <p:stCondLst>
                            <p:cond delay="0"/>
                          </p:stCondLst>
                        </p:cTn>
                        <p:tgtEl>
                          <p:spTgt spid="136207"/>
                        </p:tgtEl>
                        <p:attrNameLst>
                          <p:attrName>style.visibility</p:attrName>
                        </p:attrNameLst>
                      </p:cBhvr>
                      <p:to>
                        <p:strVal val="visible"/>
                      </p:to>
                    </p:set>
                    <p:animEffect transition="in" filter="slide(fromBottom)">
                      <p:cBhvr>
                        <p:cTn dur="500">
                          <p:stCondLst>
                            <p:cond delay="0"/>
                          </p:stCondLst>
                        </p:cTn>
                        <p:tgtEl>
                          <p:spTgt spid="136207"/>
                        </p:tgtEl>
                      </p:cBhvr>
                    </p:animEffect>
                  </p:childTnLst>
                </p:cTn>
              </p:par>
            </p:tnLst>
          </p:tmpl>
          <p:tmpl lvl="4">
            <p:tnLst>
              <p:par>
                <p:cTn presetID="12" presetClass="entr" presetSubtype="4" fill="hold" nodeType="withEffect">
                  <p:stCondLst>
                    <p:cond delay="0"/>
                  </p:stCondLst>
                  <p:childTnLst>
                    <p:set>
                      <p:cBhvr>
                        <p:cTn dur="1" fill="hold">
                          <p:stCondLst>
                            <p:cond delay="0"/>
                          </p:stCondLst>
                        </p:cTn>
                        <p:tgtEl>
                          <p:spTgt spid="136207"/>
                        </p:tgtEl>
                        <p:attrNameLst>
                          <p:attrName>style.visibility</p:attrName>
                        </p:attrNameLst>
                      </p:cBhvr>
                      <p:to>
                        <p:strVal val="visible"/>
                      </p:to>
                    </p:set>
                    <p:animEffect transition="in" filter="slide(fromBottom)">
                      <p:cBhvr>
                        <p:cTn dur="500">
                          <p:stCondLst>
                            <p:cond delay="0"/>
                          </p:stCondLst>
                        </p:cTn>
                        <p:tgtEl>
                          <p:spTgt spid="136207"/>
                        </p:tgtEl>
                      </p:cBhvr>
                    </p:animEffect>
                  </p:childTnLst>
                </p:cTn>
              </p:par>
            </p:tnLst>
          </p:tmpl>
          <p:tmpl lvl="5">
            <p:tnLst>
              <p:par>
                <p:cTn presetID="12" presetClass="entr" presetSubtype="4" fill="hold" nodeType="withEffect">
                  <p:stCondLst>
                    <p:cond delay="0"/>
                  </p:stCondLst>
                  <p:childTnLst>
                    <p:set>
                      <p:cBhvr>
                        <p:cTn dur="1" fill="hold">
                          <p:stCondLst>
                            <p:cond delay="0"/>
                          </p:stCondLst>
                        </p:cTn>
                        <p:tgtEl>
                          <p:spTgt spid="136207"/>
                        </p:tgtEl>
                        <p:attrNameLst>
                          <p:attrName>style.visibility</p:attrName>
                        </p:attrNameLst>
                      </p:cBhvr>
                      <p:to>
                        <p:strVal val="visible"/>
                      </p:to>
                    </p:set>
                    <p:animEffect transition="in" filter="slide(fromBottom)">
                      <p:cBhvr>
                        <p:cTn dur="500">
                          <p:stCondLst>
                            <p:cond delay="0"/>
                          </p:stCondLst>
                        </p:cTn>
                        <p:tgtEl>
                          <p:spTgt spid="136207"/>
                        </p:tgtEl>
                      </p:cBhvr>
                    </p:animEffect>
                  </p:childTnLst>
                </p:cTn>
              </p:par>
            </p:tnLst>
          </p:tmpl>
        </p:tmplLst>
      </p:bldP>
    </p:bldLst>
  </p:timing>
  <p:txStyles>
    <p:titleStyle>
      <a:lvl1pPr algn="l" rtl="0" eaLnBrk="0" fontAlgn="base" hangingPunct="0">
        <a:spcBef>
          <a:spcPct val="0"/>
        </a:spcBef>
        <a:spcAft>
          <a:spcPct val="0"/>
        </a:spcAft>
        <a:defRPr sz="4400" b="1">
          <a:solidFill>
            <a:schemeClr val="tx2"/>
          </a:solidFill>
          <a:effectLst>
            <a:outerShdw blurRad="38100" dist="38100" dir="2700000" algn="tl">
              <a:srgbClr val="000000"/>
            </a:outerShdw>
          </a:effectLst>
          <a:latin typeface="+mj-lt"/>
          <a:ea typeface="+mj-ea"/>
          <a:cs typeface="+mj-cs"/>
        </a:defRPr>
      </a:lvl1pPr>
      <a:lvl2pPr algn="l" rtl="0" eaLnBrk="0" fontAlgn="base" hangingPunct="0">
        <a:spcBef>
          <a:spcPct val="0"/>
        </a:spcBef>
        <a:spcAft>
          <a:spcPct val="0"/>
        </a:spcAft>
        <a:defRPr sz="4400" b="1">
          <a:solidFill>
            <a:schemeClr val="tx2"/>
          </a:solidFill>
          <a:effectLst>
            <a:outerShdw blurRad="38100" dist="38100" dir="2700000" algn="tl">
              <a:srgbClr val="000000"/>
            </a:outerShdw>
          </a:effectLst>
          <a:latin typeface="Arial Black" pitchFamily="34" charset="0"/>
        </a:defRPr>
      </a:lvl2pPr>
      <a:lvl3pPr algn="l" rtl="0" eaLnBrk="0" fontAlgn="base" hangingPunct="0">
        <a:spcBef>
          <a:spcPct val="0"/>
        </a:spcBef>
        <a:spcAft>
          <a:spcPct val="0"/>
        </a:spcAft>
        <a:defRPr sz="4400" b="1">
          <a:solidFill>
            <a:schemeClr val="tx2"/>
          </a:solidFill>
          <a:effectLst>
            <a:outerShdw blurRad="38100" dist="38100" dir="2700000" algn="tl">
              <a:srgbClr val="000000"/>
            </a:outerShdw>
          </a:effectLst>
          <a:latin typeface="Arial Black" pitchFamily="34" charset="0"/>
        </a:defRPr>
      </a:lvl3pPr>
      <a:lvl4pPr algn="l" rtl="0" eaLnBrk="0" fontAlgn="base" hangingPunct="0">
        <a:spcBef>
          <a:spcPct val="0"/>
        </a:spcBef>
        <a:spcAft>
          <a:spcPct val="0"/>
        </a:spcAft>
        <a:defRPr sz="4400" b="1">
          <a:solidFill>
            <a:schemeClr val="tx2"/>
          </a:solidFill>
          <a:effectLst>
            <a:outerShdw blurRad="38100" dist="38100" dir="2700000" algn="tl">
              <a:srgbClr val="000000"/>
            </a:outerShdw>
          </a:effectLst>
          <a:latin typeface="Arial Black" pitchFamily="34" charset="0"/>
        </a:defRPr>
      </a:lvl4pPr>
      <a:lvl5pPr algn="l" rtl="0" eaLnBrk="0" fontAlgn="base" hangingPunct="0">
        <a:spcBef>
          <a:spcPct val="0"/>
        </a:spcBef>
        <a:spcAft>
          <a:spcPct val="0"/>
        </a:spcAft>
        <a:defRPr sz="4400" b="1">
          <a:solidFill>
            <a:schemeClr val="tx2"/>
          </a:solidFill>
          <a:effectLst>
            <a:outerShdw blurRad="38100" dist="38100" dir="2700000" algn="tl">
              <a:srgbClr val="000000"/>
            </a:outerShdw>
          </a:effectLst>
          <a:latin typeface="Arial Black" pitchFamily="34" charset="0"/>
        </a:defRPr>
      </a:lvl5pPr>
      <a:lvl6pPr marL="457200" algn="l" rtl="0" eaLnBrk="1" fontAlgn="base" hangingPunct="1">
        <a:spcBef>
          <a:spcPct val="0"/>
        </a:spcBef>
        <a:spcAft>
          <a:spcPct val="0"/>
        </a:spcAft>
        <a:defRPr sz="4400" b="1">
          <a:solidFill>
            <a:schemeClr val="tx2"/>
          </a:solidFill>
          <a:effectLst>
            <a:outerShdw blurRad="38100" dist="38100" dir="2700000" algn="tl">
              <a:srgbClr val="000000"/>
            </a:outerShdw>
          </a:effectLst>
          <a:latin typeface="Arial Black" pitchFamily="34" charset="0"/>
        </a:defRPr>
      </a:lvl6pPr>
      <a:lvl7pPr marL="914400" algn="l" rtl="0" eaLnBrk="1" fontAlgn="base" hangingPunct="1">
        <a:spcBef>
          <a:spcPct val="0"/>
        </a:spcBef>
        <a:spcAft>
          <a:spcPct val="0"/>
        </a:spcAft>
        <a:defRPr sz="4400" b="1">
          <a:solidFill>
            <a:schemeClr val="tx2"/>
          </a:solidFill>
          <a:effectLst>
            <a:outerShdw blurRad="38100" dist="38100" dir="2700000" algn="tl">
              <a:srgbClr val="000000"/>
            </a:outerShdw>
          </a:effectLst>
          <a:latin typeface="Arial Black" pitchFamily="34" charset="0"/>
        </a:defRPr>
      </a:lvl7pPr>
      <a:lvl8pPr marL="1371600" algn="l" rtl="0" eaLnBrk="1" fontAlgn="base" hangingPunct="1">
        <a:spcBef>
          <a:spcPct val="0"/>
        </a:spcBef>
        <a:spcAft>
          <a:spcPct val="0"/>
        </a:spcAft>
        <a:defRPr sz="4400" b="1">
          <a:solidFill>
            <a:schemeClr val="tx2"/>
          </a:solidFill>
          <a:effectLst>
            <a:outerShdw blurRad="38100" dist="38100" dir="2700000" algn="tl">
              <a:srgbClr val="000000"/>
            </a:outerShdw>
          </a:effectLst>
          <a:latin typeface="Arial Black" pitchFamily="34" charset="0"/>
        </a:defRPr>
      </a:lvl8pPr>
      <a:lvl9pPr marL="1828800" algn="l" rtl="0" eaLnBrk="1" fontAlgn="base" hangingPunct="1">
        <a:spcBef>
          <a:spcPct val="0"/>
        </a:spcBef>
        <a:spcAft>
          <a:spcPct val="0"/>
        </a:spcAft>
        <a:defRPr sz="4400" b="1">
          <a:solidFill>
            <a:schemeClr val="tx2"/>
          </a:solidFill>
          <a:effectLst>
            <a:outerShdw blurRad="38100" dist="38100" dir="2700000" algn="tl">
              <a:srgbClr val="000000"/>
            </a:outerShdw>
          </a:effectLst>
          <a:latin typeface="Arial Black" pitchFamily="34" charset="0"/>
        </a:defRPr>
      </a:lvl9pPr>
    </p:titleStyle>
    <p:bodyStyle>
      <a:lvl1pPr marL="342900" indent="-342900" algn="l" rtl="0" eaLnBrk="0" fontAlgn="base" hangingPunct="0">
        <a:spcBef>
          <a:spcPct val="20000"/>
        </a:spcBef>
        <a:spcAft>
          <a:spcPct val="0"/>
        </a:spcAft>
        <a:buClr>
          <a:schemeClr val="hlink"/>
        </a:buClr>
        <a:buFont typeface="Wingdings" pitchFamily="2" charset="2"/>
        <a:buChar char="§"/>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accent2"/>
        </a:buClr>
        <a:buFont typeface="Wingdings" pitchFamily="2" charset="2"/>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Font typeface="Wingdings" pitchFamily="2" charset="2"/>
        <a:buChar char="§"/>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accent2"/>
        </a:buClr>
        <a:buFont typeface="Wingdings" pitchFamily="2" charset="2"/>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5pPr>
      <a:lvl6pPr marL="2514600" indent="-228600" algn="l" rtl="0" eaLnBrk="1" fontAlgn="base" hangingPunct="1">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6pPr>
      <a:lvl7pPr marL="2971800" indent="-228600" algn="l" rtl="0" eaLnBrk="1" fontAlgn="base" hangingPunct="1">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7pPr>
      <a:lvl8pPr marL="3429000" indent="-228600" algn="l" rtl="0" eaLnBrk="1" fontAlgn="base" hangingPunct="1">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8pPr>
      <a:lvl9pPr marL="3886200" indent="-228600" algn="l" rtl="0" eaLnBrk="1" fontAlgn="base" hangingPunct="1">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187450" y="2416175"/>
            <a:ext cx="6553200" cy="508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1032" name="Rectangle 8"/>
          <p:cNvSpPr>
            <a:spLocks noChangeArrowheads="1"/>
          </p:cNvSpPr>
          <p:nvPr/>
        </p:nvSpPr>
        <p:spPr bwMode="auto">
          <a:xfrm>
            <a:off x="0" y="5516563"/>
            <a:ext cx="9144000" cy="1341437"/>
          </a:xfrm>
          <a:prstGeom prst="rect">
            <a:avLst/>
          </a:prstGeom>
          <a:gradFill rotWithShape="1">
            <a:gsLst>
              <a:gs pos="0">
                <a:srgbClr val="765E2F">
                  <a:alpha val="0"/>
                </a:srgbClr>
              </a:gs>
              <a:gs pos="100000">
                <a:schemeClr val="folHlink"/>
              </a:gs>
            </a:gsLst>
            <a:lin ang="5400000" scaled="1"/>
          </a:gradFill>
          <a:ln w="9525">
            <a:noFill/>
            <a:miter lim="800000"/>
            <a:headEnd/>
            <a:tailEnd/>
          </a:ln>
          <a:effectLst/>
        </p:spPr>
        <p:txBody>
          <a:bodyPr wrap="none" anchor="ctr"/>
          <a:lstStyle/>
          <a:p>
            <a:pPr algn="ctr" fontAlgn="auto">
              <a:spcBef>
                <a:spcPts val="0"/>
              </a:spcBef>
              <a:spcAft>
                <a:spcPts val="0"/>
              </a:spcAft>
              <a:defRPr/>
            </a:pPr>
            <a:endParaRPr lang="uk-UA">
              <a:latin typeface="+mn-lt"/>
              <a:cs typeface="+mn-cs"/>
            </a:endParaRPr>
          </a:p>
        </p:txBody>
      </p:sp>
      <p:sp>
        <p:nvSpPr>
          <p:cNvPr id="1027" name="Rectangle 3"/>
          <p:cNvSpPr>
            <a:spLocks noGrp="1" noChangeArrowheads="1"/>
          </p:cNvSpPr>
          <p:nvPr>
            <p:ph type="body" idx="1"/>
          </p:nvPr>
        </p:nvSpPr>
        <p:spPr bwMode="auto">
          <a:xfrm>
            <a:off x="1176338" y="2997200"/>
            <a:ext cx="7643812" cy="3454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Tree>
  </p:cSld>
  <p:clrMap bg1="lt1" tx1="dk1" bg2="lt2" tx2="dk2" accent1="accent1" accent2="accent2" accent3="accent3" accent4="accent4" accent5="accent5" accent6="accent6" hlink="hlink" folHlink="folHlink"/>
  <p:sldLayoutIdLst>
    <p:sldLayoutId id="2147484363" r:id="rId1"/>
    <p:sldLayoutId id="2147484336" r:id="rId2"/>
    <p:sldLayoutId id="2147484335" r:id="rId3"/>
    <p:sldLayoutId id="2147484334" r:id="rId4"/>
    <p:sldLayoutId id="2147484333" r:id="rId5"/>
    <p:sldLayoutId id="2147484332" r:id="rId6"/>
    <p:sldLayoutId id="2147484331" r:id="rId7"/>
    <p:sldLayoutId id="2147484330" r:id="rId8"/>
    <p:sldLayoutId id="2147484329" r:id="rId9"/>
    <p:sldLayoutId id="2147484328" r:id="rId10"/>
    <p:sldLayoutId id="2147484327" r:id="rId11"/>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path" presetSubtype="0" accel="50000" decel="50000" fill="hold" grpId="0" nodeType="withEffect">
                                  <p:stCondLst>
                                    <p:cond delay="0"/>
                                  </p:stCondLst>
                                  <p:iterate type="lt">
                                    <p:tmPct val="10000"/>
                                  </p:iterate>
                                  <p:childTnLst>
                                    <p:animMotion origin="layout" path="M 0.0 0.0  C 0.007 -0.01333  0.014 -0.028  0.021 -0.04667  C 0.04 -0.1  0.045 -0.152  0.031 -0.16  C 0.017 -0.16933  -0.01 -0.132  -0.029 -0.07867  C -0.039 -0.05067  -0.045 -0.024  -0.047 -0.004  C -0.05 0.012  -0.051 0.028  -0.051 0.04667  C -0.051 0.10667  -0.038 0.156  -0.023 0.156  C -0.008 0.156  0.005 0.10667  0.005 0.04667  C 0.005 0.01867  0.002 -0.008  -0.003 -0.02667  C -0.005 -0.04267  -0.01 -0.06  -0.016 -0.07733  C -0.036 -0.132  -0.063 -0.16933  -0.077 -0.16  C -0.091 -0.15067  -0.086 -0.1  -0.066 -0.04533  C -0.058 -0.02  -0.047 0.00133  -0.036 0.016  C -0.028 0.02933  -0.019 0.04133  -0.007 0.05333  C 0.029 0.092  0.065 0.10933  0.075 0.09333  C 0.084 0.07733  0.064 0.03333  0.028 -0.004  C 0.013 -0.02  -0.003 -0.032  -0.016 -0.04  C -0.028 -0.048  -0.043 -0.05467  -0.059 -0.05867  C -0.103 -0.072  -0.141 -0.068  -0.144 -0.04667  C -0.148 -0.02667  -0.115 0.0  -0.071 0.01333  C -0.051 0.01867  -0.032 0.02133  -0.017 0.02  C -0.004 0.02  0.01 0.01733  0.025 0.01333  C 0.069 0.0  0.102 -0.028  0.098 -0.048  C 0.095 -0.068  0.057 -0.07333  0.013 -0.06  C -0.008 -0.05333  -0.027 -0.044  -0.04 -0.03333  C -0.051 -0.02533  -0.062 -0.016  -0.074 -0.004  C -0.109 0.03467  -0.13 0.07733  -0.12 0.09333  C -0.111 0.10933  -0.074 0.092  -0.039 0.05467  C -0.022 0.036  -0.008 0.01733  0.0 0.0  Z" pathEditMode="relative">
                                      <p:cBhvr>
                                        <p:cTn id="6" dur="1299" fill="hold">
                                          <p:stCondLst>
                                            <p:cond delay="0"/>
                                          </p:stCondLst>
                                        </p:cTn>
                                        <p:tgtEl>
                                          <p:spTgt spid="1026"/>
                                        </p:tgtEl>
                                        <p:attrNameLst>
                                          <p:attrName>ppt_x</p:attrName>
                                          <p:attrName>ppt_y</p:attrName>
                                        </p:attrNameLst>
                                      </p:cBhvr>
                                    </p:animMotion>
                                  </p:childTnLst>
                                </p:cTn>
                              </p:par>
                            </p:childTnLst>
                          </p:cTn>
                        </p:par>
                      </p:childTnLst>
                    </p:cTn>
                  </p:par>
                  <p:par>
                    <p:cTn id="7" fill="hold">
                      <p:stCondLst>
                        <p:cond delay="indefinite"/>
                      </p:stCondLst>
                      <p:childTnLst>
                        <p:par>
                          <p:cTn id="8" fill="hold">
                            <p:stCondLst>
                              <p:cond delay="0"/>
                            </p:stCondLst>
                            <p:childTnLst>
                              <p:par>
                                <p:cTn id="9" presetID="37" presetClass="entr" presetSubtype="0" fill="hold" grpId="0" nodeType="clickEffect">
                                  <p:stCondLst>
                                    <p:cond delay="0"/>
                                  </p:stCondLst>
                                  <p:childTnLst>
                                    <p:set>
                                      <p:cBhvr>
                                        <p:cTn id="10" dur="1" fill="hold">
                                          <p:stCondLst>
                                            <p:cond delay="0"/>
                                          </p:stCondLst>
                                        </p:cTn>
                                        <p:tgtEl>
                                          <p:spTgt spid="1027">
                                            <p:txEl>
                                              <p:pRg st="0" end="0"/>
                                            </p:txEl>
                                          </p:spTgt>
                                        </p:tgtEl>
                                        <p:attrNameLst>
                                          <p:attrName>style.visibility</p:attrName>
                                        </p:attrNameLst>
                                      </p:cBhvr>
                                      <p:to>
                                        <p:strVal val="visible"/>
                                      </p:to>
                                    </p:set>
                                    <p:animEffect transition="in" filter="fade">
                                      <p:cBhvr>
                                        <p:cTn id="11" dur="1000"/>
                                        <p:tgtEl>
                                          <p:spTgt spid="1027">
                                            <p:txEl>
                                              <p:pRg st="0" end="0"/>
                                            </p:txEl>
                                          </p:spTgt>
                                        </p:tgtEl>
                                      </p:cBhvr>
                                    </p:animEffect>
                                    <p:anim calcmode="lin" valueType="num">
                                      <p:cBhvr>
                                        <p:cTn id="12" dur="1000" fill="hold"/>
                                        <p:tgtEl>
                                          <p:spTgt spid="1027">
                                            <p:txEl>
                                              <p:pRg st="0" end="0"/>
                                            </p:txEl>
                                          </p:spTgt>
                                        </p:tgtEl>
                                        <p:attrNameLst>
                                          <p:attrName>ppt_x</p:attrName>
                                        </p:attrNameLst>
                                      </p:cBhvr>
                                      <p:tavLst>
                                        <p:tav tm="0">
                                          <p:val>
                                            <p:strVal val="#ppt_x"/>
                                          </p:val>
                                        </p:tav>
                                        <p:tav tm="100000">
                                          <p:val>
                                            <p:strVal val="#ppt_x"/>
                                          </p:val>
                                        </p:tav>
                                      </p:tavLst>
                                    </p:anim>
                                    <p:anim calcmode="lin" valueType="num">
                                      <p:cBhvr>
                                        <p:cTn id="13" dur="898" decel="100000" fill="hold"/>
                                        <p:tgtEl>
                                          <p:spTgt spid="1027">
                                            <p:txEl>
                                              <p:pRg st="0" end="0"/>
                                            </p:txEl>
                                          </p:spTgt>
                                        </p:tgtEl>
                                        <p:attrNameLst>
                                          <p:attrName>ppt_y</p:attrName>
                                        </p:attrNameLst>
                                      </p:cBhvr>
                                      <p:tavLst>
                                        <p:tav tm="0">
                                          <p:val>
                                            <p:strVal val="#ppt_y+1"/>
                                          </p:val>
                                        </p:tav>
                                        <p:tav tm="100000">
                                          <p:val>
                                            <p:strVal val="#ppt_y-.03"/>
                                          </p:val>
                                        </p:tav>
                                      </p:tavLst>
                                    </p:anim>
                                    <p:anim calcmode="lin" valueType="num">
                                      <p:cBhvr>
                                        <p:cTn id="14" dur="100" accel="100000" fill="hold">
                                          <p:stCondLst>
                                            <p:cond delay="898"/>
                                          </p:stCondLst>
                                        </p:cTn>
                                        <p:tgtEl>
                                          <p:spTgt spid="1027">
                                            <p:txEl>
                                              <p:pRg st="0" end="0"/>
                                            </p:txEl>
                                          </p:spTgt>
                                        </p:tgtEl>
                                        <p:attrNameLst>
                                          <p:attrName>ppt_y</p:attrName>
                                        </p:attrNameLst>
                                      </p:cBhvr>
                                      <p:tavLst>
                                        <p:tav tm="0">
                                          <p:val>
                                            <p:strVal val="#ppt_y-.03"/>
                                          </p:val>
                                        </p:tav>
                                        <p:tav tm="100000">
                                          <p:val>
                                            <p:strVal val="#ppt_y"/>
                                          </p:val>
                                        </p:tav>
                                      </p:tavLst>
                                    </p:anim>
                                  </p:childTnLst>
                                </p:cTn>
                              </p:par>
                              <p:par>
                                <p:cTn id="15" presetID="37" presetClass="entr" presetSubtype="0" fill="hold" grpId="0" nodeType="withEffect">
                                  <p:stCondLst>
                                    <p:cond delay="0"/>
                                  </p:stCondLst>
                                  <p:childTnLst>
                                    <p:set>
                                      <p:cBhvr>
                                        <p:cTn id="16" dur="1" fill="hold">
                                          <p:stCondLst>
                                            <p:cond delay="0"/>
                                          </p:stCondLst>
                                        </p:cTn>
                                        <p:tgtEl>
                                          <p:spTgt spid="1027">
                                            <p:txEl>
                                              <p:pRg st="1" end="1"/>
                                            </p:txEl>
                                          </p:spTgt>
                                        </p:tgtEl>
                                        <p:attrNameLst>
                                          <p:attrName>style.visibility</p:attrName>
                                        </p:attrNameLst>
                                      </p:cBhvr>
                                      <p:to>
                                        <p:strVal val="visible"/>
                                      </p:to>
                                    </p:set>
                                    <p:animEffect transition="in" filter="fade">
                                      <p:cBhvr>
                                        <p:cTn id="17" dur="1000"/>
                                        <p:tgtEl>
                                          <p:spTgt spid="1027">
                                            <p:txEl>
                                              <p:pRg st="1" end="1"/>
                                            </p:txEl>
                                          </p:spTgt>
                                        </p:tgtEl>
                                      </p:cBhvr>
                                    </p:animEffect>
                                    <p:anim calcmode="lin" valueType="num">
                                      <p:cBhvr>
                                        <p:cTn id="18" dur="1000" fill="hold"/>
                                        <p:tgtEl>
                                          <p:spTgt spid="1027">
                                            <p:txEl>
                                              <p:pRg st="1" end="1"/>
                                            </p:txEl>
                                          </p:spTgt>
                                        </p:tgtEl>
                                        <p:attrNameLst>
                                          <p:attrName>ppt_x</p:attrName>
                                        </p:attrNameLst>
                                      </p:cBhvr>
                                      <p:tavLst>
                                        <p:tav tm="0">
                                          <p:val>
                                            <p:strVal val="#ppt_x"/>
                                          </p:val>
                                        </p:tav>
                                        <p:tav tm="100000">
                                          <p:val>
                                            <p:strVal val="#ppt_x"/>
                                          </p:val>
                                        </p:tav>
                                      </p:tavLst>
                                    </p:anim>
                                    <p:anim calcmode="lin" valueType="num">
                                      <p:cBhvr>
                                        <p:cTn id="19" dur="898" decel="100000" fill="hold"/>
                                        <p:tgtEl>
                                          <p:spTgt spid="1027">
                                            <p:txEl>
                                              <p:pRg st="1" end="1"/>
                                            </p:txEl>
                                          </p:spTgt>
                                        </p:tgtEl>
                                        <p:attrNameLst>
                                          <p:attrName>ppt_y</p:attrName>
                                        </p:attrNameLst>
                                      </p:cBhvr>
                                      <p:tavLst>
                                        <p:tav tm="0">
                                          <p:val>
                                            <p:strVal val="#ppt_y+1"/>
                                          </p:val>
                                        </p:tav>
                                        <p:tav tm="100000">
                                          <p:val>
                                            <p:strVal val="#ppt_y-.03"/>
                                          </p:val>
                                        </p:tav>
                                      </p:tavLst>
                                    </p:anim>
                                    <p:anim calcmode="lin" valueType="num">
                                      <p:cBhvr>
                                        <p:cTn id="20" dur="100" accel="100000" fill="hold">
                                          <p:stCondLst>
                                            <p:cond delay="898"/>
                                          </p:stCondLst>
                                        </p:cTn>
                                        <p:tgtEl>
                                          <p:spTgt spid="1027">
                                            <p:txEl>
                                              <p:pRg st="1" end="1"/>
                                            </p:txEl>
                                          </p:spTgt>
                                        </p:tgtEl>
                                        <p:attrNameLst>
                                          <p:attrName>ppt_y</p:attrName>
                                        </p:attrNameLst>
                                      </p:cBhvr>
                                      <p:tavLst>
                                        <p:tav tm="0">
                                          <p:val>
                                            <p:strVal val="#ppt_y-.03"/>
                                          </p:val>
                                        </p:tav>
                                        <p:tav tm="100000">
                                          <p:val>
                                            <p:strVal val="#ppt_y"/>
                                          </p:val>
                                        </p:tav>
                                      </p:tavLst>
                                    </p:anim>
                                  </p:childTnLst>
                                </p:cTn>
                              </p:par>
                              <p:par>
                                <p:cTn id="21" presetID="37" presetClass="entr" presetSubtype="0" fill="hold" grpId="0" nodeType="withEffect">
                                  <p:stCondLst>
                                    <p:cond delay="0"/>
                                  </p:stCondLst>
                                  <p:childTnLst>
                                    <p:set>
                                      <p:cBhvr>
                                        <p:cTn id="22" dur="1" fill="hold">
                                          <p:stCondLst>
                                            <p:cond delay="0"/>
                                          </p:stCondLst>
                                        </p:cTn>
                                        <p:tgtEl>
                                          <p:spTgt spid="1027">
                                            <p:txEl>
                                              <p:pRg st="2" end="2"/>
                                            </p:txEl>
                                          </p:spTgt>
                                        </p:tgtEl>
                                        <p:attrNameLst>
                                          <p:attrName>style.visibility</p:attrName>
                                        </p:attrNameLst>
                                      </p:cBhvr>
                                      <p:to>
                                        <p:strVal val="visible"/>
                                      </p:to>
                                    </p:set>
                                    <p:animEffect transition="in" filter="fade">
                                      <p:cBhvr>
                                        <p:cTn id="23" dur="1000"/>
                                        <p:tgtEl>
                                          <p:spTgt spid="1027">
                                            <p:txEl>
                                              <p:pRg st="2" end="2"/>
                                            </p:txEl>
                                          </p:spTgt>
                                        </p:tgtEl>
                                      </p:cBhvr>
                                    </p:animEffect>
                                    <p:anim calcmode="lin" valueType="num">
                                      <p:cBhvr>
                                        <p:cTn id="24" dur="1000" fill="hold"/>
                                        <p:tgtEl>
                                          <p:spTgt spid="1027">
                                            <p:txEl>
                                              <p:pRg st="2" end="2"/>
                                            </p:txEl>
                                          </p:spTgt>
                                        </p:tgtEl>
                                        <p:attrNameLst>
                                          <p:attrName>ppt_x</p:attrName>
                                        </p:attrNameLst>
                                      </p:cBhvr>
                                      <p:tavLst>
                                        <p:tav tm="0">
                                          <p:val>
                                            <p:strVal val="#ppt_x"/>
                                          </p:val>
                                        </p:tav>
                                        <p:tav tm="100000">
                                          <p:val>
                                            <p:strVal val="#ppt_x"/>
                                          </p:val>
                                        </p:tav>
                                      </p:tavLst>
                                    </p:anim>
                                    <p:anim calcmode="lin" valueType="num">
                                      <p:cBhvr>
                                        <p:cTn id="25" dur="898" decel="100000" fill="hold"/>
                                        <p:tgtEl>
                                          <p:spTgt spid="1027">
                                            <p:txEl>
                                              <p:pRg st="2" end="2"/>
                                            </p:txEl>
                                          </p:spTgt>
                                        </p:tgtEl>
                                        <p:attrNameLst>
                                          <p:attrName>ppt_y</p:attrName>
                                        </p:attrNameLst>
                                      </p:cBhvr>
                                      <p:tavLst>
                                        <p:tav tm="0">
                                          <p:val>
                                            <p:strVal val="#ppt_y+1"/>
                                          </p:val>
                                        </p:tav>
                                        <p:tav tm="100000">
                                          <p:val>
                                            <p:strVal val="#ppt_y-.03"/>
                                          </p:val>
                                        </p:tav>
                                      </p:tavLst>
                                    </p:anim>
                                    <p:anim calcmode="lin" valueType="num">
                                      <p:cBhvr>
                                        <p:cTn id="26" dur="100" accel="100000" fill="hold">
                                          <p:stCondLst>
                                            <p:cond delay="898"/>
                                          </p:stCondLst>
                                        </p:cTn>
                                        <p:tgtEl>
                                          <p:spTgt spid="1027">
                                            <p:txEl>
                                              <p:pRg st="2" end="2"/>
                                            </p:txEl>
                                          </p:spTgt>
                                        </p:tgtEl>
                                        <p:attrNameLst>
                                          <p:attrName>ppt_y</p:attrName>
                                        </p:attrNameLst>
                                      </p:cBhvr>
                                      <p:tavLst>
                                        <p:tav tm="0">
                                          <p:val>
                                            <p:strVal val="#ppt_y-.03"/>
                                          </p:val>
                                        </p:tav>
                                        <p:tav tm="100000">
                                          <p:val>
                                            <p:strVal val="#ppt_y"/>
                                          </p:val>
                                        </p:tav>
                                      </p:tavLst>
                                    </p:anim>
                                  </p:childTnLst>
                                </p:cTn>
                              </p:par>
                              <p:par>
                                <p:cTn id="27" presetID="37" presetClass="entr" presetSubtype="0" fill="hold" grpId="0" nodeType="withEffect">
                                  <p:stCondLst>
                                    <p:cond delay="0"/>
                                  </p:stCondLst>
                                  <p:childTnLst>
                                    <p:set>
                                      <p:cBhvr>
                                        <p:cTn id="28" dur="1" fill="hold">
                                          <p:stCondLst>
                                            <p:cond delay="0"/>
                                          </p:stCondLst>
                                        </p:cTn>
                                        <p:tgtEl>
                                          <p:spTgt spid="1027">
                                            <p:txEl>
                                              <p:pRg st="3" end="3"/>
                                            </p:txEl>
                                          </p:spTgt>
                                        </p:tgtEl>
                                        <p:attrNameLst>
                                          <p:attrName>style.visibility</p:attrName>
                                        </p:attrNameLst>
                                      </p:cBhvr>
                                      <p:to>
                                        <p:strVal val="visible"/>
                                      </p:to>
                                    </p:set>
                                    <p:animEffect transition="in" filter="fade">
                                      <p:cBhvr>
                                        <p:cTn id="29" dur="1000"/>
                                        <p:tgtEl>
                                          <p:spTgt spid="1027">
                                            <p:txEl>
                                              <p:pRg st="3" end="3"/>
                                            </p:txEl>
                                          </p:spTgt>
                                        </p:tgtEl>
                                      </p:cBhvr>
                                    </p:animEffect>
                                    <p:anim calcmode="lin" valueType="num">
                                      <p:cBhvr>
                                        <p:cTn id="30" dur="1000" fill="hold"/>
                                        <p:tgtEl>
                                          <p:spTgt spid="1027">
                                            <p:txEl>
                                              <p:pRg st="3" end="3"/>
                                            </p:txEl>
                                          </p:spTgt>
                                        </p:tgtEl>
                                        <p:attrNameLst>
                                          <p:attrName>ppt_x</p:attrName>
                                        </p:attrNameLst>
                                      </p:cBhvr>
                                      <p:tavLst>
                                        <p:tav tm="0">
                                          <p:val>
                                            <p:strVal val="#ppt_x"/>
                                          </p:val>
                                        </p:tav>
                                        <p:tav tm="100000">
                                          <p:val>
                                            <p:strVal val="#ppt_x"/>
                                          </p:val>
                                        </p:tav>
                                      </p:tavLst>
                                    </p:anim>
                                    <p:anim calcmode="lin" valueType="num">
                                      <p:cBhvr>
                                        <p:cTn id="31" dur="898" decel="100000" fill="hold"/>
                                        <p:tgtEl>
                                          <p:spTgt spid="1027">
                                            <p:txEl>
                                              <p:pRg st="3" end="3"/>
                                            </p:txEl>
                                          </p:spTgt>
                                        </p:tgtEl>
                                        <p:attrNameLst>
                                          <p:attrName>ppt_y</p:attrName>
                                        </p:attrNameLst>
                                      </p:cBhvr>
                                      <p:tavLst>
                                        <p:tav tm="0">
                                          <p:val>
                                            <p:strVal val="#ppt_y+1"/>
                                          </p:val>
                                        </p:tav>
                                        <p:tav tm="100000">
                                          <p:val>
                                            <p:strVal val="#ppt_y-.03"/>
                                          </p:val>
                                        </p:tav>
                                      </p:tavLst>
                                    </p:anim>
                                    <p:anim calcmode="lin" valueType="num">
                                      <p:cBhvr>
                                        <p:cTn id="32" dur="100" accel="100000" fill="hold">
                                          <p:stCondLst>
                                            <p:cond delay="898"/>
                                          </p:stCondLst>
                                        </p:cTn>
                                        <p:tgtEl>
                                          <p:spTgt spid="1027">
                                            <p:txEl>
                                              <p:pRg st="3" end="3"/>
                                            </p:txEl>
                                          </p:spTgt>
                                        </p:tgtEl>
                                        <p:attrNameLst>
                                          <p:attrName>ppt_y</p:attrName>
                                        </p:attrNameLst>
                                      </p:cBhvr>
                                      <p:tavLst>
                                        <p:tav tm="0">
                                          <p:val>
                                            <p:strVal val="#ppt_y-.03"/>
                                          </p:val>
                                        </p:tav>
                                        <p:tav tm="100000">
                                          <p:val>
                                            <p:strVal val="#ppt_y"/>
                                          </p:val>
                                        </p:tav>
                                      </p:tavLst>
                                    </p:anim>
                                  </p:childTnLst>
                                </p:cTn>
                              </p:par>
                              <p:par>
                                <p:cTn id="33" presetID="37" presetClass="entr" presetSubtype="0" fill="hold" grpId="0" nodeType="withEffect">
                                  <p:stCondLst>
                                    <p:cond delay="0"/>
                                  </p:stCondLst>
                                  <p:childTnLst>
                                    <p:set>
                                      <p:cBhvr>
                                        <p:cTn id="34" dur="1" fill="hold">
                                          <p:stCondLst>
                                            <p:cond delay="0"/>
                                          </p:stCondLst>
                                        </p:cTn>
                                        <p:tgtEl>
                                          <p:spTgt spid="1027">
                                            <p:txEl>
                                              <p:pRg st="4" end="4"/>
                                            </p:txEl>
                                          </p:spTgt>
                                        </p:tgtEl>
                                        <p:attrNameLst>
                                          <p:attrName>style.visibility</p:attrName>
                                        </p:attrNameLst>
                                      </p:cBhvr>
                                      <p:to>
                                        <p:strVal val="visible"/>
                                      </p:to>
                                    </p:set>
                                    <p:animEffect transition="in" filter="fade">
                                      <p:cBhvr>
                                        <p:cTn id="35" dur="1000"/>
                                        <p:tgtEl>
                                          <p:spTgt spid="1027">
                                            <p:txEl>
                                              <p:pRg st="4" end="4"/>
                                            </p:txEl>
                                          </p:spTgt>
                                        </p:tgtEl>
                                      </p:cBhvr>
                                    </p:animEffect>
                                    <p:anim calcmode="lin" valueType="num">
                                      <p:cBhvr>
                                        <p:cTn id="36" dur="1000" fill="hold"/>
                                        <p:tgtEl>
                                          <p:spTgt spid="1027">
                                            <p:txEl>
                                              <p:pRg st="4" end="4"/>
                                            </p:txEl>
                                          </p:spTgt>
                                        </p:tgtEl>
                                        <p:attrNameLst>
                                          <p:attrName>ppt_x</p:attrName>
                                        </p:attrNameLst>
                                      </p:cBhvr>
                                      <p:tavLst>
                                        <p:tav tm="0">
                                          <p:val>
                                            <p:strVal val="#ppt_x"/>
                                          </p:val>
                                        </p:tav>
                                        <p:tav tm="100000">
                                          <p:val>
                                            <p:strVal val="#ppt_x"/>
                                          </p:val>
                                        </p:tav>
                                      </p:tavLst>
                                    </p:anim>
                                    <p:anim calcmode="lin" valueType="num">
                                      <p:cBhvr>
                                        <p:cTn id="37" dur="898" decel="100000" fill="hold"/>
                                        <p:tgtEl>
                                          <p:spTgt spid="1027">
                                            <p:txEl>
                                              <p:pRg st="4" end="4"/>
                                            </p:txEl>
                                          </p:spTgt>
                                        </p:tgtEl>
                                        <p:attrNameLst>
                                          <p:attrName>ppt_y</p:attrName>
                                        </p:attrNameLst>
                                      </p:cBhvr>
                                      <p:tavLst>
                                        <p:tav tm="0">
                                          <p:val>
                                            <p:strVal val="#ppt_y+1"/>
                                          </p:val>
                                        </p:tav>
                                        <p:tav tm="100000">
                                          <p:val>
                                            <p:strVal val="#ppt_y-.03"/>
                                          </p:val>
                                        </p:tav>
                                      </p:tavLst>
                                    </p:anim>
                                    <p:anim calcmode="lin" valueType="num">
                                      <p:cBhvr>
                                        <p:cTn id="38" dur="100" accel="100000" fill="hold">
                                          <p:stCondLst>
                                            <p:cond delay="898"/>
                                          </p:stCondLst>
                                        </p:cTn>
                                        <p:tgtEl>
                                          <p:spTgt spid="1027">
                                            <p:txEl>
                                              <p:pRg st="4" end="4"/>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6" grpId="0"/>
      <p:bldP spid="1027" grpId="0" build="p"/>
    </p:bldLst>
  </p:timing>
  <p:txStyles>
    <p:titleStyle>
      <a:lvl1pPr algn="l" rtl="0" eaLnBrk="0" fontAlgn="base" hangingPunct="0">
        <a:spcBef>
          <a:spcPct val="0"/>
        </a:spcBef>
        <a:spcAft>
          <a:spcPct val="0"/>
        </a:spcAft>
        <a:defRPr sz="3600">
          <a:solidFill>
            <a:schemeClr val="accent1"/>
          </a:solidFill>
          <a:latin typeface="+mj-lt"/>
          <a:ea typeface="+mj-ea"/>
          <a:cs typeface="+mj-cs"/>
        </a:defRPr>
      </a:lvl1pPr>
      <a:lvl2pPr algn="l" rtl="0" eaLnBrk="0" fontAlgn="base" hangingPunct="0">
        <a:spcBef>
          <a:spcPct val="0"/>
        </a:spcBef>
        <a:spcAft>
          <a:spcPct val="0"/>
        </a:spcAft>
        <a:defRPr sz="3600">
          <a:solidFill>
            <a:schemeClr val="accent1"/>
          </a:solidFill>
          <a:latin typeface="Arial" charset="0"/>
        </a:defRPr>
      </a:lvl2pPr>
      <a:lvl3pPr algn="l" rtl="0" eaLnBrk="0" fontAlgn="base" hangingPunct="0">
        <a:spcBef>
          <a:spcPct val="0"/>
        </a:spcBef>
        <a:spcAft>
          <a:spcPct val="0"/>
        </a:spcAft>
        <a:defRPr sz="3600">
          <a:solidFill>
            <a:schemeClr val="accent1"/>
          </a:solidFill>
          <a:latin typeface="Arial" charset="0"/>
        </a:defRPr>
      </a:lvl3pPr>
      <a:lvl4pPr algn="l" rtl="0" eaLnBrk="0" fontAlgn="base" hangingPunct="0">
        <a:spcBef>
          <a:spcPct val="0"/>
        </a:spcBef>
        <a:spcAft>
          <a:spcPct val="0"/>
        </a:spcAft>
        <a:defRPr sz="3600">
          <a:solidFill>
            <a:schemeClr val="accent1"/>
          </a:solidFill>
          <a:latin typeface="Arial" charset="0"/>
        </a:defRPr>
      </a:lvl4pPr>
      <a:lvl5pPr algn="l" rtl="0" eaLnBrk="0" fontAlgn="base" hangingPunct="0">
        <a:spcBef>
          <a:spcPct val="0"/>
        </a:spcBef>
        <a:spcAft>
          <a:spcPct val="0"/>
        </a:spcAft>
        <a:defRPr sz="3600">
          <a:solidFill>
            <a:schemeClr val="accent1"/>
          </a:solidFill>
          <a:latin typeface="Arial" charset="0"/>
        </a:defRPr>
      </a:lvl5pPr>
      <a:lvl6pPr marL="457200" algn="l" rtl="0" eaLnBrk="1" fontAlgn="base" hangingPunct="1">
        <a:spcBef>
          <a:spcPct val="0"/>
        </a:spcBef>
        <a:spcAft>
          <a:spcPct val="0"/>
        </a:spcAft>
        <a:defRPr sz="3600">
          <a:solidFill>
            <a:schemeClr val="accent1"/>
          </a:solidFill>
          <a:latin typeface="Arial" charset="0"/>
        </a:defRPr>
      </a:lvl6pPr>
      <a:lvl7pPr marL="914400" algn="l" rtl="0" eaLnBrk="1" fontAlgn="base" hangingPunct="1">
        <a:spcBef>
          <a:spcPct val="0"/>
        </a:spcBef>
        <a:spcAft>
          <a:spcPct val="0"/>
        </a:spcAft>
        <a:defRPr sz="3600">
          <a:solidFill>
            <a:schemeClr val="accent1"/>
          </a:solidFill>
          <a:latin typeface="Arial" charset="0"/>
        </a:defRPr>
      </a:lvl7pPr>
      <a:lvl8pPr marL="1371600" algn="l" rtl="0" eaLnBrk="1" fontAlgn="base" hangingPunct="1">
        <a:spcBef>
          <a:spcPct val="0"/>
        </a:spcBef>
        <a:spcAft>
          <a:spcPct val="0"/>
        </a:spcAft>
        <a:defRPr sz="3600">
          <a:solidFill>
            <a:schemeClr val="accent1"/>
          </a:solidFill>
          <a:latin typeface="Arial" charset="0"/>
        </a:defRPr>
      </a:lvl8pPr>
      <a:lvl9pPr marL="1828800" algn="l" rtl="0" eaLnBrk="1" fontAlgn="base" hangingPunct="1">
        <a:spcBef>
          <a:spcPct val="0"/>
        </a:spcBef>
        <a:spcAft>
          <a:spcPct val="0"/>
        </a:spcAft>
        <a:defRPr sz="3600">
          <a:solidFill>
            <a:schemeClr val="accent1"/>
          </a:solidFill>
          <a:latin typeface="Arial" charset="0"/>
        </a:defRPr>
      </a:lvl9pPr>
    </p:titleStyle>
    <p:bodyStyle>
      <a:lvl1pPr marL="342900" indent="-342900" algn="l" rtl="0" eaLnBrk="0" fontAlgn="base" hangingPunct="0">
        <a:spcBef>
          <a:spcPct val="20000"/>
        </a:spcBef>
        <a:spcAft>
          <a:spcPct val="0"/>
        </a:spcAft>
        <a:buChar char="•"/>
        <a:defRPr sz="28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400" b="1">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44.xml"/></Relationships>
</file>

<file path=ppt/slides/_rels/slide2.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diagramLayout" Target="../diagrams/layout1.xml"/><Relationship Id="rId7" Type="http://schemas.openxmlformats.org/officeDocument/2006/relationships/image" Target="../media/image5.jpeg"/><Relationship Id="rId2" Type="http://schemas.openxmlformats.org/officeDocument/2006/relationships/diagramData" Target="../diagrams/data1.xml"/><Relationship Id="rId1" Type="http://schemas.openxmlformats.org/officeDocument/2006/relationships/slideLayout" Target="../slideLayouts/slideLayout150.xml"/><Relationship Id="rId6" Type="http://schemas.microsoft.com/office/2007/relationships/diagramDrawing" Target="../diagrams/drawing1.xml"/><Relationship Id="rId11" Type="http://schemas.openxmlformats.org/officeDocument/2006/relationships/image" Target="../media/image9.jpeg"/><Relationship Id="rId5" Type="http://schemas.openxmlformats.org/officeDocument/2006/relationships/diagramColors" Target="../diagrams/colors1.xml"/><Relationship Id="rId10" Type="http://schemas.openxmlformats.org/officeDocument/2006/relationships/image" Target="../media/image8.jpeg"/><Relationship Id="rId4" Type="http://schemas.openxmlformats.org/officeDocument/2006/relationships/diagramQuickStyle" Target="../diagrams/quickStyle1.xml"/><Relationship Id="rId9" Type="http://schemas.openxmlformats.org/officeDocument/2006/relationships/image" Target="../media/image7.jpeg"/></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xml"/><Relationship Id="rId1" Type="http://schemas.openxmlformats.org/officeDocument/2006/relationships/slideLayout" Target="../slideLayouts/slideLayout150.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xml"/><Relationship Id="rId1" Type="http://schemas.openxmlformats.org/officeDocument/2006/relationships/slideLayout" Target="../slideLayouts/slideLayout150.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150.xml"/></Relationships>
</file>

<file path=ppt/slides/_rels/slide6.xml.rels><?xml version="1.0" encoding="UTF-8" standalone="yes"?>
<Relationships xmlns="http://schemas.openxmlformats.org/package/2006/relationships"><Relationship Id="rId8" Type="http://schemas.openxmlformats.org/officeDocument/2006/relationships/diagramLayout" Target="../diagrams/layout5.xml"/><Relationship Id="rId3" Type="http://schemas.openxmlformats.org/officeDocument/2006/relationships/diagramLayout" Target="../diagrams/layout4.xml"/><Relationship Id="rId7" Type="http://schemas.openxmlformats.org/officeDocument/2006/relationships/diagramData" Target="../diagrams/data5.xml"/><Relationship Id="rId12" Type="http://schemas.openxmlformats.org/officeDocument/2006/relationships/image" Target="../media/image12.gif"/><Relationship Id="rId2" Type="http://schemas.openxmlformats.org/officeDocument/2006/relationships/diagramData" Target="../diagrams/data4.xml"/><Relationship Id="rId1" Type="http://schemas.openxmlformats.org/officeDocument/2006/relationships/slideLayout" Target="../slideLayouts/slideLayout150.xml"/><Relationship Id="rId6" Type="http://schemas.microsoft.com/office/2007/relationships/diagramDrawing" Target="../diagrams/drawing4.xml"/><Relationship Id="rId11" Type="http://schemas.microsoft.com/office/2007/relationships/diagramDrawing" Target="../diagrams/drawing5.xml"/><Relationship Id="rId5" Type="http://schemas.openxmlformats.org/officeDocument/2006/relationships/diagramColors" Target="../diagrams/colors4.xml"/><Relationship Id="rId10" Type="http://schemas.openxmlformats.org/officeDocument/2006/relationships/diagramColors" Target="../diagrams/colors5.xml"/><Relationship Id="rId4" Type="http://schemas.openxmlformats.org/officeDocument/2006/relationships/diagramQuickStyle" Target="../diagrams/quickStyle4.xml"/><Relationship Id="rId9" Type="http://schemas.openxmlformats.org/officeDocument/2006/relationships/diagramQuickStyle" Target="../diagrams/quickStyle5.xml"/></Relationships>
</file>

<file path=ppt/slides/_rels/slide7.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image" Target="../media/image14.jpeg"/><Relationship Id="rId7" Type="http://schemas.openxmlformats.org/officeDocument/2006/relationships/image" Target="../media/image18.jpeg"/><Relationship Id="rId2" Type="http://schemas.openxmlformats.org/officeDocument/2006/relationships/image" Target="../media/image13.jpeg"/><Relationship Id="rId1" Type="http://schemas.openxmlformats.org/officeDocument/2006/relationships/slideLayout" Target="../slideLayouts/slideLayout150.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jpeg"/><Relationship Id="rId9" Type="http://schemas.openxmlformats.org/officeDocument/2006/relationships/image" Target="../media/image20.jpeg"/></Relationships>
</file>

<file path=ppt/slides/_rels/slide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50.xml"/></Relationships>
</file>

<file path=ppt/slides/_rels/slide9.xml.rels><?xml version="1.0" encoding="UTF-8" standalone="yes"?>
<Relationships xmlns="http://schemas.openxmlformats.org/package/2006/relationships"><Relationship Id="rId2" Type="http://schemas.openxmlformats.org/officeDocument/2006/relationships/image" Target="../media/image22.gif"/><Relationship Id="rId1" Type="http://schemas.openxmlformats.org/officeDocument/2006/relationships/slideLayout" Target="../slideLayouts/slideLayout150.xml"/></Relationships>
</file>

<file path=ppt/slides/_rels/slide1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150.xml"/><Relationship Id="rId4" Type="http://schemas.openxmlformats.org/officeDocument/2006/relationships/image" Target="../media/image25.jpeg"/></Relationships>
</file>

<file path=ppt/slides/_rels/slide11.xml.rels><?xml version="1.0" encoding="UTF-8" standalone="yes"?>
<Relationships xmlns="http://schemas.openxmlformats.org/package/2006/relationships"><Relationship Id="rId8" Type="http://schemas.openxmlformats.org/officeDocument/2006/relationships/image" Target="../media/image27.jpeg"/><Relationship Id="rId13" Type="http://schemas.openxmlformats.org/officeDocument/2006/relationships/image" Target="../media/image32.png"/><Relationship Id="rId18" Type="http://schemas.openxmlformats.org/officeDocument/2006/relationships/image" Target="../media/image37.jpeg"/><Relationship Id="rId3" Type="http://schemas.openxmlformats.org/officeDocument/2006/relationships/diagramLayout" Target="../diagrams/layout6.xml"/><Relationship Id="rId7" Type="http://schemas.openxmlformats.org/officeDocument/2006/relationships/image" Target="../media/image26.jpeg"/><Relationship Id="rId12" Type="http://schemas.openxmlformats.org/officeDocument/2006/relationships/image" Target="../media/image31.png"/><Relationship Id="rId17" Type="http://schemas.openxmlformats.org/officeDocument/2006/relationships/image" Target="../media/image36.png"/><Relationship Id="rId2" Type="http://schemas.openxmlformats.org/officeDocument/2006/relationships/diagramData" Target="../diagrams/data6.xml"/><Relationship Id="rId16" Type="http://schemas.openxmlformats.org/officeDocument/2006/relationships/image" Target="../media/image35.png"/><Relationship Id="rId1" Type="http://schemas.openxmlformats.org/officeDocument/2006/relationships/slideLayout" Target="../slideLayouts/slideLayout150.xml"/><Relationship Id="rId6" Type="http://schemas.microsoft.com/office/2007/relationships/diagramDrawing" Target="../diagrams/drawing6.xml"/><Relationship Id="rId11" Type="http://schemas.openxmlformats.org/officeDocument/2006/relationships/image" Target="../media/image30.png"/><Relationship Id="rId5" Type="http://schemas.openxmlformats.org/officeDocument/2006/relationships/diagramColors" Target="../diagrams/colors6.xml"/><Relationship Id="rId15" Type="http://schemas.openxmlformats.org/officeDocument/2006/relationships/image" Target="../media/image34.png"/><Relationship Id="rId10" Type="http://schemas.openxmlformats.org/officeDocument/2006/relationships/image" Target="../media/image29.png"/><Relationship Id="rId4" Type="http://schemas.openxmlformats.org/officeDocument/2006/relationships/diagramQuickStyle" Target="../diagrams/quickStyle6.xml"/><Relationship Id="rId9" Type="http://schemas.openxmlformats.org/officeDocument/2006/relationships/image" Target="../media/image28.jpeg"/><Relationship Id="rId14" Type="http://schemas.openxmlformats.org/officeDocument/2006/relationships/image" Target="../media/image33.png"/></Relationships>
</file>

<file path=ppt/slides/_rels/slide12.xml.rels><?xml version="1.0" encoding="UTF-8" standalone="yes"?>
<Relationships xmlns="http://schemas.openxmlformats.org/package/2006/relationships"><Relationship Id="rId3" Type="http://schemas.openxmlformats.org/officeDocument/2006/relationships/image" Target="../media/image39.gif"/><Relationship Id="rId2" Type="http://schemas.openxmlformats.org/officeDocument/2006/relationships/image" Target="../media/image38.jpeg"/><Relationship Id="rId1" Type="http://schemas.openxmlformats.org/officeDocument/2006/relationships/slideLayout" Target="../slideLayouts/slideLayout150.xml"/></Relationships>
</file>

<file path=ppt/slides/_rels/slide13.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png"/><Relationship Id="rId1" Type="http://schemas.openxmlformats.org/officeDocument/2006/relationships/slideLayout" Target="../slideLayouts/slideLayout150.xml"/></Relationships>
</file>

<file path=ppt/slides/_rels/slide14.xml.rels><?xml version="1.0" encoding="UTF-8" standalone="yes"?>
<Relationships xmlns="http://schemas.openxmlformats.org/package/2006/relationships"><Relationship Id="rId3" Type="http://schemas.openxmlformats.org/officeDocument/2006/relationships/image" Target="../media/image42.gif"/><Relationship Id="rId7" Type="http://schemas.openxmlformats.org/officeDocument/2006/relationships/hyperlink" Target="http://vkontakte.ru/" TargetMode="External"/><Relationship Id="rId2" Type="http://schemas.openxmlformats.org/officeDocument/2006/relationships/image" Target="../media/image38.jpeg"/><Relationship Id="rId1" Type="http://schemas.openxmlformats.org/officeDocument/2006/relationships/slideLayout" Target="../slideLayouts/slideLayout150.xml"/><Relationship Id="rId6" Type="http://schemas.openxmlformats.org/officeDocument/2006/relationships/hyperlink" Target="http://mail.ru/" TargetMode="External"/><Relationship Id="rId5" Type="http://schemas.openxmlformats.org/officeDocument/2006/relationships/hyperlink" Target="http://www.kinopoisk.ru/" TargetMode="External"/><Relationship Id="rId4" Type="http://schemas.openxmlformats.org/officeDocument/2006/relationships/hyperlink" Target="http://www.odnoklassniki.r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7" name="Заголовок 2"/>
          <p:cNvSpPr>
            <a:spLocks noGrp="1"/>
          </p:cNvSpPr>
          <p:nvPr>
            <p:ph type="ctrTitle"/>
          </p:nvPr>
        </p:nvSpPr>
        <p:spPr>
          <a:xfrm>
            <a:off x="4143375" y="1071563"/>
            <a:ext cx="5857875" cy="1109662"/>
          </a:xfrm>
        </p:spPr>
        <p:txBody>
          <a:bodyPr/>
          <a:lstStyle/>
          <a:p>
            <a:pPr eaLnBrk="1" hangingPunct="1"/>
            <a:r>
              <a:rPr lang="en-US" sz="5400" smtClean="0"/>
              <a:t>MASS  MEDIA</a:t>
            </a:r>
            <a:endParaRPr lang="ru-RU" sz="5400" smtClean="0"/>
          </a:p>
        </p:txBody>
      </p:sp>
    </p:spTree>
  </p:cSld>
  <p:clrMapOvr>
    <a:masterClrMapping/>
  </p:clrMapOvr>
  <p:transition>
    <p:pull dir="d"/>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Схема 1"/>
          <p:cNvGraphicFramePr/>
          <p:nvPr/>
        </p:nvGraphicFramePr>
        <p:xfrm>
          <a:off x="-214346" y="428604"/>
          <a:ext cx="9144000" cy="62865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xtBox 2"/>
          <p:cNvSpPr txBox="1"/>
          <p:nvPr/>
        </p:nvSpPr>
        <p:spPr>
          <a:xfrm>
            <a:off x="714348" y="2714620"/>
            <a:ext cx="2708370" cy="523220"/>
          </a:xfrm>
          <a:prstGeom prst="rect">
            <a:avLst/>
          </a:prstGeom>
          <a:noFill/>
        </p:spPr>
        <p:txBody>
          <a:bodyPr wrap="none">
            <a:spAutoFit/>
            <a:scene3d>
              <a:camera prst="orthographicFront"/>
              <a:lightRig rig="glow" dir="tl">
                <a:rot lat="0" lon="0" rev="5400000"/>
              </a:lightRig>
            </a:scene3d>
            <a:sp3d contourW="12700">
              <a:bevelT w="25400" h="25400"/>
              <a:contourClr>
                <a:schemeClr val="accent6">
                  <a:shade val="73000"/>
                </a:schemeClr>
              </a:contourClr>
            </a:sp3d>
          </a:bodyPr>
          <a:lstStyle/>
          <a:p>
            <a:pPr fontAlgn="auto">
              <a:spcBef>
                <a:spcPts val="0"/>
              </a:spcBef>
              <a:spcAft>
                <a:spcPts val="0"/>
              </a:spcAft>
              <a:defRPr/>
            </a:pPr>
            <a:r>
              <a:rPr lang="en-US" sz="2800" b="1" dirty="0">
                <a:ln w="11430"/>
                <a:solidFill>
                  <a:schemeClr val="tx2"/>
                </a:solidFill>
                <a:effectLst>
                  <a:outerShdw blurRad="80000" dist="40000" dir="5040000" algn="tl">
                    <a:srgbClr val="000000">
                      <a:alpha val="30000"/>
                    </a:srgbClr>
                  </a:outerShdw>
                </a:effectLst>
                <a:latin typeface="+mn-lt"/>
                <a:cs typeface="+mn-cs"/>
              </a:rPr>
              <a:t>NEWSPAPERS</a:t>
            </a:r>
            <a:endParaRPr lang="ru-RU" sz="2800" b="1" dirty="0">
              <a:ln w="11430"/>
              <a:solidFill>
                <a:schemeClr val="tx2"/>
              </a:solidFill>
              <a:effectLst>
                <a:outerShdw blurRad="80000" dist="40000" dir="5040000" algn="tl">
                  <a:srgbClr val="000000">
                    <a:alpha val="30000"/>
                  </a:srgbClr>
                </a:outerShdw>
              </a:effectLst>
              <a:latin typeface="+mn-lt"/>
              <a:cs typeface="+mn-cs"/>
            </a:endParaRPr>
          </a:p>
        </p:txBody>
      </p:sp>
      <p:sp>
        <p:nvSpPr>
          <p:cNvPr id="4" name="TextBox 3"/>
          <p:cNvSpPr txBox="1"/>
          <p:nvPr/>
        </p:nvSpPr>
        <p:spPr>
          <a:xfrm>
            <a:off x="3071802" y="1000108"/>
            <a:ext cx="2624436" cy="584775"/>
          </a:xfrm>
          <a:prstGeom prst="rect">
            <a:avLst/>
          </a:prstGeom>
          <a:noFill/>
        </p:spPr>
        <p:txBody>
          <a:bodyPr wrap="none">
            <a:spAutoFit/>
            <a:scene3d>
              <a:camera prst="orthographicFront"/>
              <a:lightRig rig="glow" dir="tl">
                <a:rot lat="0" lon="0" rev="5400000"/>
              </a:lightRig>
            </a:scene3d>
            <a:sp3d extrusionH="57150" contourW="12700">
              <a:bevelT w="25400" h="25400" prst="angle"/>
              <a:contourClr>
                <a:schemeClr val="accent6">
                  <a:shade val="73000"/>
                </a:schemeClr>
              </a:contourClr>
            </a:sp3d>
          </a:bodyPr>
          <a:lstStyle/>
          <a:p>
            <a:pPr fontAlgn="auto">
              <a:spcBef>
                <a:spcPts val="0"/>
              </a:spcBef>
              <a:spcAft>
                <a:spcPts val="0"/>
              </a:spcAft>
              <a:defRPr/>
            </a:pPr>
            <a:r>
              <a:rPr lang="en-US" sz="3200" b="1" dirty="0">
                <a:ln w="11430"/>
                <a:solidFill>
                  <a:srgbClr val="FF0000"/>
                </a:solidFill>
                <a:effectLst>
                  <a:outerShdw blurRad="80000" dist="40000" dir="5040000" algn="tl">
                    <a:srgbClr val="000000">
                      <a:alpha val="30000"/>
                    </a:srgbClr>
                  </a:outerShdw>
                </a:effectLst>
                <a:latin typeface="+mn-lt"/>
                <a:cs typeface="+mn-cs"/>
              </a:rPr>
              <a:t>TELEVISION</a:t>
            </a:r>
            <a:endParaRPr lang="ru-RU" sz="3200" b="1" dirty="0">
              <a:ln w="11430"/>
              <a:solidFill>
                <a:srgbClr val="FF0000"/>
              </a:solidFill>
              <a:effectLst>
                <a:outerShdw blurRad="80000" dist="40000" dir="5040000" algn="tl">
                  <a:srgbClr val="000000">
                    <a:alpha val="30000"/>
                  </a:srgbClr>
                </a:outerShdw>
              </a:effectLst>
              <a:latin typeface="+mn-lt"/>
              <a:cs typeface="+mn-cs"/>
            </a:endParaRPr>
          </a:p>
        </p:txBody>
      </p:sp>
      <p:sp>
        <p:nvSpPr>
          <p:cNvPr id="5" name="TextBox 4"/>
          <p:cNvSpPr txBox="1"/>
          <p:nvPr/>
        </p:nvSpPr>
        <p:spPr>
          <a:xfrm>
            <a:off x="1571604" y="5357826"/>
            <a:ext cx="2500330" cy="584775"/>
          </a:xfrm>
          <a:prstGeom prst="rect">
            <a:avLst/>
          </a:prstGeom>
          <a:noFill/>
        </p:spPr>
        <p:txBody>
          <a:bodyPr>
            <a:spAutoFit/>
            <a:scene3d>
              <a:camera prst="orthographicFront"/>
              <a:lightRig rig="glow" dir="tl">
                <a:rot lat="0" lon="0" rev="5400000"/>
              </a:lightRig>
            </a:scene3d>
            <a:sp3d extrusionH="57150" contourW="12700">
              <a:bevelT w="25400" h="25400" prst="angle"/>
              <a:contourClr>
                <a:schemeClr val="accent6">
                  <a:shade val="73000"/>
                </a:schemeClr>
              </a:contourClr>
            </a:sp3d>
          </a:bodyPr>
          <a:lstStyle/>
          <a:p>
            <a:pPr fontAlgn="auto">
              <a:spcBef>
                <a:spcPts val="0"/>
              </a:spcBef>
              <a:spcAft>
                <a:spcPts val="0"/>
              </a:spcAft>
              <a:defRPr/>
            </a:pPr>
            <a:r>
              <a:rPr lang="en-US" sz="3200" b="1" dirty="0">
                <a:ln w="11430"/>
                <a:solidFill>
                  <a:schemeClr val="tx2"/>
                </a:solidFill>
                <a:effectLst>
                  <a:outerShdw blurRad="80000" dist="40000" dir="5040000" algn="tl">
                    <a:srgbClr val="000000">
                      <a:alpha val="30000"/>
                    </a:srgbClr>
                  </a:outerShdw>
                </a:effectLst>
                <a:latin typeface="+mn-lt"/>
                <a:cs typeface="+mn-cs"/>
              </a:rPr>
              <a:t>  INTERNET</a:t>
            </a:r>
            <a:endParaRPr lang="ru-RU" sz="3200" b="1" dirty="0">
              <a:ln w="11430"/>
              <a:solidFill>
                <a:schemeClr val="tx2"/>
              </a:solidFill>
              <a:effectLst>
                <a:outerShdw blurRad="80000" dist="40000" dir="5040000" algn="tl">
                  <a:srgbClr val="000000">
                    <a:alpha val="30000"/>
                  </a:srgbClr>
                </a:outerShdw>
              </a:effectLst>
              <a:latin typeface="+mn-lt"/>
              <a:cs typeface="+mn-cs"/>
            </a:endParaRPr>
          </a:p>
        </p:txBody>
      </p:sp>
      <p:sp>
        <p:nvSpPr>
          <p:cNvPr id="6" name="TextBox 5"/>
          <p:cNvSpPr txBox="1"/>
          <p:nvPr/>
        </p:nvSpPr>
        <p:spPr>
          <a:xfrm>
            <a:off x="5929322" y="2643182"/>
            <a:ext cx="1672253" cy="646331"/>
          </a:xfrm>
          <a:prstGeom prst="rect">
            <a:avLst/>
          </a:prstGeom>
          <a:noFill/>
        </p:spPr>
        <p:txBody>
          <a:bodyPr wrap="none">
            <a:spAutoFit/>
            <a:scene3d>
              <a:camera prst="orthographicFront"/>
              <a:lightRig rig="glow" dir="tl">
                <a:rot lat="0" lon="0" rev="5400000"/>
              </a:lightRig>
            </a:scene3d>
            <a:sp3d extrusionH="57150" contourW="12700">
              <a:bevelT w="25400" h="25400" prst="angle"/>
              <a:contourClr>
                <a:schemeClr val="accent6">
                  <a:shade val="73000"/>
                </a:schemeClr>
              </a:contourClr>
            </a:sp3d>
          </a:bodyPr>
          <a:lstStyle/>
          <a:p>
            <a:pPr fontAlgn="auto">
              <a:spcBef>
                <a:spcPts val="0"/>
              </a:spcBef>
              <a:spcAft>
                <a:spcPts val="0"/>
              </a:spcAft>
              <a:defRPr/>
            </a:pPr>
            <a:r>
              <a:rPr lang="en-US" sz="3600" b="1" dirty="0">
                <a:ln w="11430"/>
                <a:solidFill>
                  <a:schemeClr val="tx2"/>
                </a:solidFill>
                <a:effectLst>
                  <a:outerShdw blurRad="80000" dist="40000" dir="5040000" algn="tl">
                    <a:srgbClr val="000000">
                      <a:alpha val="30000"/>
                    </a:srgbClr>
                  </a:outerShdw>
                </a:effectLst>
                <a:latin typeface="+mn-lt"/>
                <a:cs typeface="+mn-cs"/>
              </a:rPr>
              <a:t>RADIO</a:t>
            </a:r>
            <a:endParaRPr lang="ru-RU" sz="3600" b="1" dirty="0">
              <a:ln w="11430"/>
              <a:solidFill>
                <a:schemeClr val="tx2"/>
              </a:solidFill>
              <a:effectLst>
                <a:outerShdw blurRad="80000" dist="40000" dir="5040000" algn="tl">
                  <a:srgbClr val="000000">
                    <a:alpha val="30000"/>
                  </a:srgbClr>
                </a:outerShdw>
              </a:effectLst>
              <a:latin typeface="+mn-lt"/>
              <a:cs typeface="+mn-cs"/>
            </a:endParaRPr>
          </a:p>
        </p:txBody>
      </p:sp>
      <p:sp>
        <p:nvSpPr>
          <p:cNvPr id="7" name="TextBox 6"/>
          <p:cNvSpPr txBox="1"/>
          <p:nvPr/>
        </p:nvSpPr>
        <p:spPr>
          <a:xfrm>
            <a:off x="4429124" y="5572140"/>
            <a:ext cx="2646878" cy="584775"/>
          </a:xfrm>
          <a:prstGeom prst="rect">
            <a:avLst/>
          </a:prstGeom>
          <a:noFill/>
        </p:spPr>
        <p:txBody>
          <a:bodyPr wrap="none">
            <a:spAutoFit/>
            <a:scene3d>
              <a:camera prst="orthographicFront"/>
              <a:lightRig rig="glow" dir="tl">
                <a:rot lat="0" lon="0" rev="5400000"/>
              </a:lightRig>
            </a:scene3d>
            <a:sp3d extrusionH="57150" contourW="12700">
              <a:bevelT w="25400" h="25400" prst="angle"/>
              <a:contourClr>
                <a:schemeClr val="accent6">
                  <a:shade val="73000"/>
                </a:schemeClr>
              </a:contourClr>
            </a:sp3d>
          </a:bodyPr>
          <a:lstStyle/>
          <a:p>
            <a:pPr fontAlgn="auto">
              <a:spcBef>
                <a:spcPts val="0"/>
              </a:spcBef>
              <a:spcAft>
                <a:spcPts val="0"/>
              </a:spcAft>
              <a:defRPr/>
            </a:pPr>
            <a:r>
              <a:rPr lang="en-US" sz="3200" b="1" dirty="0">
                <a:ln w="11430"/>
                <a:solidFill>
                  <a:schemeClr val="tx2"/>
                </a:solidFill>
                <a:effectLst>
                  <a:outerShdw blurRad="80000" dist="40000" dir="5040000" algn="tl">
                    <a:srgbClr val="000000">
                      <a:alpha val="30000"/>
                    </a:srgbClr>
                  </a:outerShdw>
                </a:effectLst>
                <a:latin typeface="+mn-lt"/>
                <a:cs typeface="+mn-cs"/>
              </a:rPr>
              <a:t>MAGAZINES</a:t>
            </a:r>
            <a:endParaRPr lang="ru-RU" sz="3200" b="1" dirty="0">
              <a:ln w="11430"/>
              <a:solidFill>
                <a:schemeClr val="tx2"/>
              </a:solidFill>
              <a:effectLst>
                <a:outerShdw blurRad="80000" dist="40000" dir="5040000" algn="tl">
                  <a:srgbClr val="000000">
                    <a:alpha val="30000"/>
                  </a:srgbClr>
                </a:outerShdw>
              </a:effectLst>
              <a:latin typeface="+mn-lt"/>
              <a:cs typeface="+mn-cs"/>
            </a:endParaRPr>
          </a:p>
        </p:txBody>
      </p:sp>
      <p:pic>
        <p:nvPicPr>
          <p:cNvPr id="14" name="Рисунок 13" descr="web2.jpeg"/>
          <p:cNvPicPr>
            <a:picLocks noChangeAspect="1"/>
          </p:cNvPicPr>
          <p:nvPr/>
        </p:nvPicPr>
        <p:blipFill>
          <a:blip r:embed="rId7"/>
          <a:srcRect/>
          <a:stretch>
            <a:fillRect/>
          </a:stretch>
        </p:blipFill>
        <p:spPr bwMode="auto">
          <a:xfrm rot="529416">
            <a:off x="723900" y="460375"/>
            <a:ext cx="1958975" cy="1368425"/>
          </a:xfrm>
          <a:prstGeom prst="rect">
            <a:avLst/>
          </a:prstGeom>
          <a:noFill/>
          <a:ln w="9525">
            <a:noFill/>
            <a:miter lim="800000"/>
            <a:headEnd/>
            <a:tailEnd/>
          </a:ln>
        </p:spPr>
      </p:pic>
      <p:pic>
        <p:nvPicPr>
          <p:cNvPr id="174088" name="Рисунок 12" descr="хомяк.jpeg"/>
          <p:cNvPicPr>
            <a:picLocks noChangeAspect="1"/>
          </p:cNvPicPr>
          <p:nvPr/>
        </p:nvPicPr>
        <p:blipFill>
          <a:blip r:embed="rId8"/>
          <a:srcRect/>
          <a:stretch>
            <a:fillRect/>
          </a:stretch>
        </p:blipFill>
        <p:spPr bwMode="auto">
          <a:xfrm>
            <a:off x="0" y="4071938"/>
            <a:ext cx="1684338" cy="1946275"/>
          </a:xfrm>
          <a:prstGeom prst="rect">
            <a:avLst/>
          </a:prstGeom>
          <a:noFill/>
          <a:ln w="9525">
            <a:noFill/>
            <a:miter lim="800000"/>
            <a:headEnd/>
            <a:tailEnd/>
          </a:ln>
        </p:spPr>
      </p:pic>
      <p:pic>
        <p:nvPicPr>
          <p:cNvPr id="16" name="Рисунок 15" descr="tv-channel-logo-designs.jpg"/>
          <p:cNvPicPr>
            <a:picLocks noChangeAspect="1"/>
          </p:cNvPicPr>
          <p:nvPr/>
        </p:nvPicPr>
        <p:blipFill>
          <a:blip r:embed="rId9"/>
          <a:srcRect/>
          <a:stretch>
            <a:fillRect/>
          </a:stretch>
        </p:blipFill>
        <p:spPr bwMode="auto">
          <a:xfrm rot="514708">
            <a:off x="5929313" y="285750"/>
            <a:ext cx="3038475" cy="1328738"/>
          </a:xfrm>
          <a:prstGeom prst="rect">
            <a:avLst/>
          </a:prstGeom>
          <a:noFill/>
          <a:ln w="9525">
            <a:noFill/>
            <a:miter lim="800000"/>
            <a:headEnd/>
            <a:tailEnd/>
          </a:ln>
        </p:spPr>
      </p:pic>
      <p:pic>
        <p:nvPicPr>
          <p:cNvPr id="17" name="Рисунок 16" descr="sunday express.jpeg"/>
          <p:cNvPicPr>
            <a:picLocks noChangeAspect="1"/>
          </p:cNvPicPr>
          <p:nvPr/>
        </p:nvPicPr>
        <p:blipFill>
          <a:blip r:embed="rId10"/>
          <a:srcRect/>
          <a:stretch>
            <a:fillRect/>
          </a:stretch>
        </p:blipFill>
        <p:spPr bwMode="auto">
          <a:xfrm rot="519476">
            <a:off x="7270750" y="3670300"/>
            <a:ext cx="1443038" cy="1785938"/>
          </a:xfrm>
          <a:prstGeom prst="rect">
            <a:avLst/>
          </a:prstGeom>
          <a:noFill/>
          <a:ln w="9525">
            <a:noFill/>
            <a:miter lim="800000"/>
            <a:headEnd/>
            <a:tailEnd/>
          </a:ln>
        </p:spPr>
      </p:pic>
      <p:pic>
        <p:nvPicPr>
          <p:cNvPr id="18" name="Рисунок 17" descr="BBC.jpeg"/>
          <p:cNvPicPr>
            <a:picLocks noChangeAspect="1"/>
          </p:cNvPicPr>
          <p:nvPr/>
        </p:nvPicPr>
        <p:blipFill>
          <a:blip r:embed="rId11"/>
          <a:srcRect/>
          <a:stretch>
            <a:fillRect/>
          </a:stretch>
        </p:blipFill>
        <p:spPr bwMode="auto">
          <a:xfrm rot="1060783">
            <a:off x="7183438" y="5232400"/>
            <a:ext cx="1643062" cy="1225550"/>
          </a:xfrm>
          <a:prstGeom prst="rect">
            <a:avLst/>
          </a:prstGeom>
          <a:noFill/>
          <a:ln w="9525">
            <a:noFill/>
            <a:miter lim="800000"/>
            <a:headEnd/>
            <a:tailEnd/>
          </a:ln>
        </p:spPr>
      </p:pic>
    </p:spTree>
  </p:cSld>
  <p:clrMapOvr>
    <a:masterClrMapping/>
  </p:clrMapOvr>
  <p:transition spd="med">
    <p:cover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2000"/>
                                        <p:tgtEl>
                                          <p:spTgt spid="14"/>
                                        </p:tgtEl>
                                      </p:cBhvr>
                                    </p:animEffect>
                                    <p:anim calcmode="lin" valueType="num">
                                      <p:cBhvr>
                                        <p:cTn id="8" dur="2000" fill="hold"/>
                                        <p:tgtEl>
                                          <p:spTgt spid="14"/>
                                        </p:tgtEl>
                                        <p:attrNameLst>
                                          <p:attrName>style.rotation</p:attrName>
                                        </p:attrNameLst>
                                      </p:cBhvr>
                                      <p:tavLst>
                                        <p:tav tm="0">
                                          <p:val>
                                            <p:fltVal val="720"/>
                                          </p:val>
                                        </p:tav>
                                        <p:tav tm="100000">
                                          <p:val>
                                            <p:fltVal val="0"/>
                                          </p:val>
                                        </p:tav>
                                      </p:tavLst>
                                    </p:anim>
                                    <p:anim calcmode="lin" valueType="num">
                                      <p:cBhvr>
                                        <p:cTn id="9" dur="2000" fill="hold"/>
                                        <p:tgtEl>
                                          <p:spTgt spid="14"/>
                                        </p:tgtEl>
                                        <p:attrNameLst>
                                          <p:attrName>ppt_h</p:attrName>
                                        </p:attrNameLst>
                                      </p:cBhvr>
                                      <p:tavLst>
                                        <p:tav tm="0">
                                          <p:val>
                                            <p:fltVal val="0"/>
                                          </p:val>
                                        </p:tav>
                                        <p:tav tm="100000">
                                          <p:val>
                                            <p:strVal val="#ppt_h"/>
                                          </p:val>
                                        </p:tav>
                                      </p:tavLst>
                                    </p:anim>
                                    <p:anim calcmode="lin" valueType="num">
                                      <p:cBhvr>
                                        <p:cTn id="10" dur="2000" fill="hold"/>
                                        <p:tgtEl>
                                          <p:spTgt spid="14"/>
                                        </p:tgtEl>
                                        <p:attrNameLst>
                                          <p:attrName>ppt_w</p:attrName>
                                        </p:attrNameLst>
                                      </p:cBhvr>
                                      <p:tavLst>
                                        <p:tav tm="0">
                                          <p:val>
                                            <p:fltVal val="0"/>
                                          </p:val>
                                        </p:tav>
                                        <p:tav tm="100000">
                                          <p:val>
                                            <p:strVal val="#ppt_w"/>
                                          </p:val>
                                        </p:tav>
                                      </p:tavLst>
                                    </p:anim>
                                  </p:childTnLst>
                                </p:cTn>
                              </p:par>
                              <p:par>
                                <p:cTn id="11" presetID="35"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2000"/>
                                        <p:tgtEl>
                                          <p:spTgt spid="16"/>
                                        </p:tgtEl>
                                      </p:cBhvr>
                                    </p:animEffect>
                                    <p:anim calcmode="lin" valueType="num">
                                      <p:cBhvr>
                                        <p:cTn id="14" dur="2000" fill="hold"/>
                                        <p:tgtEl>
                                          <p:spTgt spid="16"/>
                                        </p:tgtEl>
                                        <p:attrNameLst>
                                          <p:attrName>style.rotation</p:attrName>
                                        </p:attrNameLst>
                                      </p:cBhvr>
                                      <p:tavLst>
                                        <p:tav tm="0">
                                          <p:val>
                                            <p:fltVal val="720"/>
                                          </p:val>
                                        </p:tav>
                                        <p:tav tm="100000">
                                          <p:val>
                                            <p:fltVal val="0"/>
                                          </p:val>
                                        </p:tav>
                                      </p:tavLst>
                                    </p:anim>
                                    <p:anim calcmode="lin" valueType="num">
                                      <p:cBhvr>
                                        <p:cTn id="15" dur="2000" fill="hold"/>
                                        <p:tgtEl>
                                          <p:spTgt spid="16"/>
                                        </p:tgtEl>
                                        <p:attrNameLst>
                                          <p:attrName>ppt_h</p:attrName>
                                        </p:attrNameLst>
                                      </p:cBhvr>
                                      <p:tavLst>
                                        <p:tav tm="0">
                                          <p:val>
                                            <p:fltVal val="0"/>
                                          </p:val>
                                        </p:tav>
                                        <p:tav tm="100000">
                                          <p:val>
                                            <p:strVal val="#ppt_h"/>
                                          </p:val>
                                        </p:tav>
                                      </p:tavLst>
                                    </p:anim>
                                    <p:anim calcmode="lin" valueType="num">
                                      <p:cBhvr>
                                        <p:cTn id="16" dur="2000" fill="hold"/>
                                        <p:tgtEl>
                                          <p:spTgt spid="16"/>
                                        </p:tgtEl>
                                        <p:attrNameLst>
                                          <p:attrName>ppt_w</p:attrName>
                                        </p:attrNameLst>
                                      </p:cBhvr>
                                      <p:tavLst>
                                        <p:tav tm="0">
                                          <p:val>
                                            <p:fltVal val="0"/>
                                          </p:val>
                                        </p:tav>
                                        <p:tav tm="100000">
                                          <p:val>
                                            <p:strVal val="#ppt_w"/>
                                          </p:val>
                                        </p:tav>
                                      </p:tavLst>
                                    </p:anim>
                                  </p:childTnLst>
                                </p:cTn>
                              </p:par>
                              <p:par>
                                <p:cTn id="17" presetID="35" presetClass="entr" presetSubtype="0" fill="hold" nodeType="with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2000"/>
                                        <p:tgtEl>
                                          <p:spTgt spid="17"/>
                                        </p:tgtEl>
                                      </p:cBhvr>
                                    </p:animEffect>
                                    <p:anim calcmode="lin" valueType="num">
                                      <p:cBhvr>
                                        <p:cTn id="20" dur="2000" fill="hold"/>
                                        <p:tgtEl>
                                          <p:spTgt spid="17"/>
                                        </p:tgtEl>
                                        <p:attrNameLst>
                                          <p:attrName>style.rotation</p:attrName>
                                        </p:attrNameLst>
                                      </p:cBhvr>
                                      <p:tavLst>
                                        <p:tav tm="0">
                                          <p:val>
                                            <p:fltVal val="720"/>
                                          </p:val>
                                        </p:tav>
                                        <p:tav tm="100000">
                                          <p:val>
                                            <p:fltVal val="0"/>
                                          </p:val>
                                        </p:tav>
                                      </p:tavLst>
                                    </p:anim>
                                    <p:anim calcmode="lin" valueType="num">
                                      <p:cBhvr>
                                        <p:cTn id="21" dur="2000" fill="hold"/>
                                        <p:tgtEl>
                                          <p:spTgt spid="17"/>
                                        </p:tgtEl>
                                        <p:attrNameLst>
                                          <p:attrName>ppt_h</p:attrName>
                                        </p:attrNameLst>
                                      </p:cBhvr>
                                      <p:tavLst>
                                        <p:tav tm="0">
                                          <p:val>
                                            <p:fltVal val="0"/>
                                          </p:val>
                                        </p:tav>
                                        <p:tav tm="100000">
                                          <p:val>
                                            <p:strVal val="#ppt_h"/>
                                          </p:val>
                                        </p:tav>
                                      </p:tavLst>
                                    </p:anim>
                                    <p:anim calcmode="lin" valueType="num">
                                      <p:cBhvr>
                                        <p:cTn id="22" dur="2000" fill="hold"/>
                                        <p:tgtEl>
                                          <p:spTgt spid="17"/>
                                        </p:tgtEl>
                                        <p:attrNameLst>
                                          <p:attrName>ppt_w</p:attrName>
                                        </p:attrNameLst>
                                      </p:cBhvr>
                                      <p:tavLst>
                                        <p:tav tm="0">
                                          <p:val>
                                            <p:fltVal val="0"/>
                                          </p:val>
                                        </p:tav>
                                        <p:tav tm="100000">
                                          <p:val>
                                            <p:strVal val="#ppt_w"/>
                                          </p:val>
                                        </p:tav>
                                      </p:tavLst>
                                    </p:anim>
                                  </p:childTnLst>
                                </p:cTn>
                              </p:par>
                              <p:par>
                                <p:cTn id="23" presetID="35" presetClass="entr" presetSubtype="0" fill="hold" nodeType="with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fade">
                                      <p:cBhvr>
                                        <p:cTn id="25" dur="2000"/>
                                        <p:tgtEl>
                                          <p:spTgt spid="18"/>
                                        </p:tgtEl>
                                      </p:cBhvr>
                                    </p:animEffect>
                                    <p:anim calcmode="lin" valueType="num">
                                      <p:cBhvr>
                                        <p:cTn id="26" dur="2000" fill="hold"/>
                                        <p:tgtEl>
                                          <p:spTgt spid="18"/>
                                        </p:tgtEl>
                                        <p:attrNameLst>
                                          <p:attrName>style.rotation</p:attrName>
                                        </p:attrNameLst>
                                      </p:cBhvr>
                                      <p:tavLst>
                                        <p:tav tm="0">
                                          <p:val>
                                            <p:fltVal val="720"/>
                                          </p:val>
                                        </p:tav>
                                        <p:tav tm="100000">
                                          <p:val>
                                            <p:fltVal val="0"/>
                                          </p:val>
                                        </p:tav>
                                      </p:tavLst>
                                    </p:anim>
                                    <p:anim calcmode="lin" valueType="num">
                                      <p:cBhvr>
                                        <p:cTn id="27" dur="2000" fill="hold"/>
                                        <p:tgtEl>
                                          <p:spTgt spid="18"/>
                                        </p:tgtEl>
                                        <p:attrNameLst>
                                          <p:attrName>ppt_h</p:attrName>
                                        </p:attrNameLst>
                                      </p:cBhvr>
                                      <p:tavLst>
                                        <p:tav tm="0">
                                          <p:val>
                                            <p:fltVal val="0"/>
                                          </p:val>
                                        </p:tav>
                                        <p:tav tm="100000">
                                          <p:val>
                                            <p:strVal val="#ppt_h"/>
                                          </p:val>
                                        </p:tav>
                                      </p:tavLst>
                                    </p:anim>
                                    <p:anim calcmode="lin" valueType="num">
                                      <p:cBhvr>
                                        <p:cTn id="28" dur="2000" fill="hold"/>
                                        <p:tgtEl>
                                          <p:spTgt spid="18"/>
                                        </p:tgtEl>
                                        <p:attrNameLst>
                                          <p:attrName>ppt_w</p:attrName>
                                        </p:attrNameLst>
                                      </p:cBhvr>
                                      <p:tavLst>
                                        <p:tav tm="0">
                                          <p:val>
                                            <p:fltVal val="0"/>
                                          </p:val>
                                        </p:tav>
                                        <p:tav tm="100000">
                                          <p:val>
                                            <p:strVal val="#ppt_w"/>
                                          </p:val>
                                        </p:tav>
                                      </p:tavLst>
                                    </p:anim>
                                  </p:childTnLst>
                                </p:cTn>
                              </p:par>
                              <p:par>
                                <p:cTn id="29" presetID="17" presetClass="entr" presetSubtype="10" fill="hold" nodeType="with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p:cTn id="31" dur="500" fill="hold"/>
                                        <p:tgtEl>
                                          <p:spTgt spid="4"/>
                                        </p:tgtEl>
                                        <p:attrNameLst>
                                          <p:attrName>ppt_w</p:attrName>
                                        </p:attrNameLst>
                                      </p:cBhvr>
                                      <p:tavLst>
                                        <p:tav tm="0">
                                          <p:val>
                                            <p:fltVal val="0"/>
                                          </p:val>
                                        </p:tav>
                                        <p:tav tm="100000">
                                          <p:val>
                                            <p:strVal val="#ppt_w"/>
                                          </p:val>
                                        </p:tav>
                                      </p:tavLst>
                                    </p:anim>
                                    <p:anim calcmode="lin" valueType="num">
                                      <p:cBhvr>
                                        <p:cTn id="32" dur="500" fill="hold"/>
                                        <p:tgtEl>
                                          <p:spTgt spid="4"/>
                                        </p:tgtEl>
                                        <p:attrNameLst>
                                          <p:attrName>ppt_h</p:attrName>
                                        </p:attrNameLst>
                                      </p:cBhvr>
                                      <p:tavLst>
                                        <p:tav tm="0">
                                          <p:val>
                                            <p:strVal val="#ppt_h"/>
                                          </p:val>
                                        </p:tav>
                                        <p:tav tm="100000">
                                          <p:val>
                                            <p:strVal val="#ppt_h"/>
                                          </p:val>
                                        </p:tav>
                                      </p:tavLst>
                                    </p:anim>
                                  </p:childTnLst>
                                </p:cTn>
                              </p:par>
                              <p:par>
                                <p:cTn id="33" presetID="17" presetClass="entr" presetSubtype="10" fill="hold" nodeType="withEffect">
                                  <p:stCondLst>
                                    <p:cond delay="0"/>
                                  </p:stCondLst>
                                  <p:childTnLst>
                                    <p:set>
                                      <p:cBhvr>
                                        <p:cTn id="34" dur="1" fill="hold">
                                          <p:stCondLst>
                                            <p:cond delay="0"/>
                                          </p:stCondLst>
                                        </p:cTn>
                                        <p:tgtEl>
                                          <p:spTgt spid="3"/>
                                        </p:tgtEl>
                                        <p:attrNameLst>
                                          <p:attrName>style.visibility</p:attrName>
                                        </p:attrNameLst>
                                      </p:cBhvr>
                                      <p:to>
                                        <p:strVal val="visible"/>
                                      </p:to>
                                    </p:set>
                                    <p:anim calcmode="lin" valueType="num">
                                      <p:cBhvr>
                                        <p:cTn id="35" dur="500" fill="hold"/>
                                        <p:tgtEl>
                                          <p:spTgt spid="3"/>
                                        </p:tgtEl>
                                        <p:attrNameLst>
                                          <p:attrName>ppt_w</p:attrName>
                                        </p:attrNameLst>
                                      </p:cBhvr>
                                      <p:tavLst>
                                        <p:tav tm="0">
                                          <p:val>
                                            <p:fltVal val="0"/>
                                          </p:val>
                                        </p:tav>
                                        <p:tav tm="100000">
                                          <p:val>
                                            <p:strVal val="#ppt_w"/>
                                          </p:val>
                                        </p:tav>
                                      </p:tavLst>
                                    </p:anim>
                                    <p:anim calcmode="lin" valueType="num">
                                      <p:cBhvr>
                                        <p:cTn id="36" dur="500" fill="hold"/>
                                        <p:tgtEl>
                                          <p:spTgt spid="3"/>
                                        </p:tgtEl>
                                        <p:attrNameLst>
                                          <p:attrName>ppt_h</p:attrName>
                                        </p:attrNameLst>
                                      </p:cBhvr>
                                      <p:tavLst>
                                        <p:tav tm="0">
                                          <p:val>
                                            <p:strVal val="#ppt_h"/>
                                          </p:val>
                                        </p:tav>
                                        <p:tav tm="100000">
                                          <p:val>
                                            <p:strVal val="#ppt_h"/>
                                          </p:val>
                                        </p:tav>
                                      </p:tavLst>
                                    </p:anim>
                                  </p:childTnLst>
                                </p:cTn>
                              </p:par>
                              <p:par>
                                <p:cTn id="37" presetID="17" presetClass="entr" presetSubtype="10" fill="hold" nodeType="withEffect">
                                  <p:stCondLst>
                                    <p:cond delay="0"/>
                                  </p:stCondLst>
                                  <p:childTnLst>
                                    <p:set>
                                      <p:cBhvr>
                                        <p:cTn id="38" dur="1" fill="hold">
                                          <p:stCondLst>
                                            <p:cond delay="0"/>
                                          </p:stCondLst>
                                        </p:cTn>
                                        <p:tgtEl>
                                          <p:spTgt spid="6"/>
                                        </p:tgtEl>
                                        <p:attrNameLst>
                                          <p:attrName>style.visibility</p:attrName>
                                        </p:attrNameLst>
                                      </p:cBhvr>
                                      <p:to>
                                        <p:strVal val="visible"/>
                                      </p:to>
                                    </p:set>
                                    <p:anim calcmode="lin" valueType="num">
                                      <p:cBhvr>
                                        <p:cTn id="39" dur="500" fill="hold"/>
                                        <p:tgtEl>
                                          <p:spTgt spid="6"/>
                                        </p:tgtEl>
                                        <p:attrNameLst>
                                          <p:attrName>ppt_w</p:attrName>
                                        </p:attrNameLst>
                                      </p:cBhvr>
                                      <p:tavLst>
                                        <p:tav tm="0">
                                          <p:val>
                                            <p:fltVal val="0"/>
                                          </p:val>
                                        </p:tav>
                                        <p:tav tm="100000">
                                          <p:val>
                                            <p:strVal val="#ppt_w"/>
                                          </p:val>
                                        </p:tav>
                                      </p:tavLst>
                                    </p:anim>
                                    <p:anim calcmode="lin" valueType="num">
                                      <p:cBhvr>
                                        <p:cTn id="40" dur="500" fill="hold"/>
                                        <p:tgtEl>
                                          <p:spTgt spid="6"/>
                                        </p:tgtEl>
                                        <p:attrNameLst>
                                          <p:attrName>ppt_h</p:attrName>
                                        </p:attrNameLst>
                                      </p:cBhvr>
                                      <p:tavLst>
                                        <p:tav tm="0">
                                          <p:val>
                                            <p:strVal val="#ppt_h"/>
                                          </p:val>
                                        </p:tav>
                                        <p:tav tm="100000">
                                          <p:val>
                                            <p:strVal val="#ppt_h"/>
                                          </p:val>
                                        </p:tav>
                                      </p:tavLst>
                                    </p:anim>
                                  </p:childTnLst>
                                </p:cTn>
                              </p:par>
                              <p:par>
                                <p:cTn id="41" presetID="17" presetClass="entr" presetSubtype="10" fill="hold" nodeType="withEffect">
                                  <p:stCondLst>
                                    <p:cond delay="0"/>
                                  </p:stCondLst>
                                  <p:childTnLst>
                                    <p:set>
                                      <p:cBhvr>
                                        <p:cTn id="42" dur="1" fill="hold">
                                          <p:stCondLst>
                                            <p:cond delay="0"/>
                                          </p:stCondLst>
                                        </p:cTn>
                                        <p:tgtEl>
                                          <p:spTgt spid="5"/>
                                        </p:tgtEl>
                                        <p:attrNameLst>
                                          <p:attrName>style.visibility</p:attrName>
                                        </p:attrNameLst>
                                      </p:cBhvr>
                                      <p:to>
                                        <p:strVal val="visible"/>
                                      </p:to>
                                    </p:set>
                                    <p:anim calcmode="lin" valueType="num">
                                      <p:cBhvr>
                                        <p:cTn id="43" dur="500" fill="hold"/>
                                        <p:tgtEl>
                                          <p:spTgt spid="5"/>
                                        </p:tgtEl>
                                        <p:attrNameLst>
                                          <p:attrName>ppt_w</p:attrName>
                                        </p:attrNameLst>
                                      </p:cBhvr>
                                      <p:tavLst>
                                        <p:tav tm="0">
                                          <p:val>
                                            <p:fltVal val="0"/>
                                          </p:val>
                                        </p:tav>
                                        <p:tav tm="100000">
                                          <p:val>
                                            <p:strVal val="#ppt_w"/>
                                          </p:val>
                                        </p:tav>
                                      </p:tavLst>
                                    </p:anim>
                                    <p:anim calcmode="lin" valueType="num">
                                      <p:cBhvr>
                                        <p:cTn id="44" dur="500" fill="hold"/>
                                        <p:tgtEl>
                                          <p:spTgt spid="5"/>
                                        </p:tgtEl>
                                        <p:attrNameLst>
                                          <p:attrName>ppt_h</p:attrName>
                                        </p:attrNameLst>
                                      </p:cBhvr>
                                      <p:tavLst>
                                        <p:tav tm="0">
                                          <p:val>
                                            <p:strVal val="#ppt_h"/>
                                          </p:val>
                                        </p:tav>
                                        <p:tav tm="100000">
                                          <p:val>
                                            <p:strVal val="#ppt_h"/>
                                          </p:val>
                                        </p:tav>
                                      </p:tavLst>
                                    </p:anim>
                                  </p:childTnLst>
                                </p:cTn>
                              </p:par>
                              <p:par>
                                <p:cTn id="45" presetID="17" presetClass="entr" presetSubtype="10" fill="hold" nodeType="withEffect">
                                  <p:stCondLst>
                                    <p:cond delay="0"/>
                                  </p:stCondLst>
                                  <p:childTnLst>
                                    <p:set>
                                      <p:cBhvr>
                                        <p:cTn id="46" dur="1" fill="hold">
                                          <p:stCondLst>
                                            <p:cond delay="0"/>
                                          </p:stCondLst>
                                        </p:cTn>
                                        <p:tgtEl>
                                          <p:spTgt spid="7"/>
                                        </p:tgtEl>
                                        <p:attrNameLst>
                                          <p:attrName>style.visibility</p:attrName>
                                        </p:attrNameLst>
                                      </p:cBhvr>
                                      <p:to>
                                        <p:strVal val="visible"/>
                                      </p:to>
                                    </p:set>
                                    <p:anim calcmode="lin" valueType="num">
                                      <p:cBhvr>
                                        <p:cTn id="47" dur="500" fill="hold"/>
                                        <p:tgtEl>
                                          <p:spTgt spid="7"/>
                                        </p:tgtEl>
                                        <p:attrNameLst>
                                          <p:attrName>ppt_w</p:attrName>
                                        </p:attrNameLst>
                                      </p:cBhvr>
                                      <p:tavLst>
                                        <p:tav tm="0">
                                          <p:val>
                                            <p:fltVal val="0"/>
                                          </p:val>
                                        </p:tav>
                                        <p:tav tm="100000">
                                          <p:val>
                                            <p:strVal val="#ppt_w"/>
                                          </p:val>
                                        </p:tav>
                                      </p:tavLst>
                                    </p:anim>
                                    <p:anim calcmode="lin" valueType="num">
                                      <p:cBhvr>
                                        <p:cTn id="48" dur="500" fill="hold"/>
                                        <p:tgtEl>
                                          <p:spTgt spid="7"/>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8596" y="285728"/>
            <a:ext cx="8272393" cy="584775"/>
          </a:xfrm>
          <a:prstGeom prst="rect">
            <a:avLst/>
          </a:prstGeom>
          <a:noFill/>
        </p:spPr>
        <p:txBody>
          <a:bodyPr wrap="none">
            <a:spAutoFit/>
            <a:scene3d>
              <a:camera prst="orthographicFront"/>
              <a:lightRig rig="glow" dir="tl">
                <a:rot lat="0" lon="0" rev="5400000"/>
              </a:lightRig>
            </a:scene3d>
            <a:sp3d contourW="12700">
              <a:bevelT w="25400" h="25400"/>
              <a:contourClr>
                <a:schemeClr val="accent6">
                  <a:shade val="73000"/>
                </a:schemeClr>
              </a:contourClr>
            </a:sp3d>
          </a:bodyPr>
          <a:lstStyle/>
          <a:p>
            <a:pPr fontAlgn="auto">
              <a:spcBef>
                <a:spcPts val="0"/>
              </a:spcBef>
              <a:spcAft>
                <a:spcPts val="0"/>
              </a:spcAft>
              <a:defRPr/>
            </a:pPr>
            <a:r>
              <a:rPr lang="en-US" sz="3200" b="1" dirty="0">
                <a:ln w="11430"/>
                <a:solidFill>
                  <a:srgbClr val="FFFF00"/>
                </a:solidFill>
                <a:effectLst>
                  <a:glow rad="101600">
                    <a:schemeClr val="accent1">
                      <a:satMod val="175000"/>
                      <a:alpha val="40000"/>
                    </a:schemeClr>
                  </a:glow>
                  <a:outerShdw blurRad="80000" dist="40000" dir="5040000" algn="tl">
                    <a:srgbClr val="000000">
                      <a:alpha val="30000"/>
                    </a:srgbClr>
                  </a:outerShdw>
                </a:effectLst>
                <a:latin typeface="+mn-lt"/>
                <a:cs typeface="+mn-cs"/>
              </a:rPr>
              <a:t>DIVIDE  THESE  WORDS  INTO  GROUPS.</a:t>
            </a:r>
            <a:endParaRPr lang="ru-RU" sz="3200" b="1" dirty="0">
              <a:ln w="11430"/>
              <a:solidFill>
                <a:srgbClr val="FFFF00"/>
              </a:solidFill>
              <a:effectLst>
                <a:glow rad="101600">
                  <a:schemeClr val="accent1">
                    <a:satMod val="175000"/>
                    <a:alpha val="40000"/>
                  </a:schemeClr>
                </a:glow>
                <a:outerShdw blurRad="80000" dist="40000" dir="5040000" algn="tl">
                  <a:srgbClr val="000000">
                    <a:alpha val="30000"/>
                  </a:srgbClr>
                </a:outerShdw>
              </a:effectLst>
              <a:latin typeface="+mn-lt"/>
              <a:cs typeface="+mn-cs"/>
            </a:endParaRPr>
          </a:p>
        </p:txBody>
      </p:sp>
      <p:sp>
        <p:nvSpPr>
          <p:cNvPr id="3" name="TextBox 2"/>
          <p:cNvSpPr txBox="1"/>
          <p:nvPr/>
        </p:nvSpPr>
        <p:spPr>
          <a:xfrm>
            <a:off x="4357686" y="1928802"/>
            <a:ext cx="4429156" cy="4154984"/>
          </a:xfrm>
          <a:prstGeom prst="rect">
            <a:avLst/>
          </a:prstGeom>
          <a:noFill/>
        </p:spPr>
        <p:txBody>
          <a:bodyPr>
            <a:spAutoFit/>
            <a:scene3d>
              <a:camera prst="orthographicFront"/>
              <a:lightRig rig="glow" dir="tl">
                <a:rot lat="0" lon="0" rev="5400000"/>
              </a:lightRig>
            </a:scene3d>
            <a:sp3d extrusionH="57150" contourW="12700">
              <a:bevelT w="25400" h="25400" prst="angle"/>
              <a:contourClr>
                <a:schemeClr val="accent6">
                  <a:shade val="73000"/>
                </a:schemeClr>
              </a:contourClr>
            </a:sp3d>
          </a:bodyPr>
          <a:lstStyle/>
          <a:p>
            <a:pPr fontAlgn="auto">
              <a:spcBef>
                <a:spcPts val="0"/>
              </a:spcBef>
              <a:spcAft>
                <a:spcPts val="0"/>
              </a:spcAft>
              <a:defRPr/>
            </a:pPr>
            <a:r>
              <a:rPr lang="en-US" sz="2400" b="1" dirty="0">
                <a:ln w="11430"/>
                <a:solidFill>
                  <a:srgbClr val="FF0000"/>
                </a:solidFill>
                <a:effectLst>
                  <a:outerShdw blurRad="80000" dist="40000" dir="5040000" algn="tl">
                    <a:srgbClr val="000000">
                      <a:alpha val="30000"/>
                    </a:srgbClr>
                  </a:outerShdw>
                </a:effectLst>
                <a:latin typeface="+mn-lt"/>
                <a:cs typeface="+mn-cs"/>
              </a:rPr>
              <a:t>GOLF, HEADLINE, PRODUCER, HOROSCOPE, HEALTH  AND  BEAUTY, DOCUMENTARY, FISHING, CHESS, ARTICLES, PAGE, QUIZZES,QUALITY,</a:t>
            </a:r>
          </a:p>
          <a:p>
            <a:pPr fontAlgn="auto">
              <a:spcBef>
                <a:spcPts val="0"/>
              </a:spcBef>
              <a:spcAft>
                <a:spcPts val="0"/>
              </a:spcAft>
              <a:defRPr/>
            </a:pPr>
            <a:r>
              <a:rPr lang="en-US" sz="2400" b="1" dirty="0">
                <a:ln w="11430"/>
                <a:solidFill>
                  <a:srgbClr val="FF0000"/>
                </a:solidFill>
                <a:effectLst>
                  <a:outerShdw blurRad="80000" dist="40000" dir="5040000" algn="tl">
                    <a:srgbClr val="000000">
                      <a:alpha val="30000"/>
                    </a:srgbClr>
                  </a:outerShdw>
                </a:effectLst>
                <a:latin typeface="+mn-lt"/>
                <a:cs typeface="+mn-cs"/>
              </a:rPr>
              <a:t>CELEBRITIES, THE  PRESS, ADVERTS, THE  NEWS, PHOTOGRAPH, CHANNEL, LOCAL, SOAP  OPERAS, COMPUTERS</a:t>
            </a:r>
            <a:endParaRPr lang="ru-RU" sz="2400" b="1" dirty="0">
              <a:ln w="11430"/>
              <a:solidFill>
                <a:srgbClr val="FF0000"/>
              </a:solidFill>
              <a:effectLst>
                <a:outerShdw blurRad="80000" dist="40000" dir="5040000" algn="tl">
                  <a:srgbClr val="000000">
                    <a:alpha val="30000"/>
                  </a:srgbClr>
                </a:outerShdw>
              </a:effectLst>
              <a:latin typeface="+mn-lt"/>
              <a:cs typeface="+mn-cs"/>
            </a:endParaRPr>
          </a:p>
        </p:txBody>
      </p:sp>
      <p:graphicFrame>
        <p:nvGraphicFramePr>
          <p:cNvPr id="4" name="Схема 3"/>
          <p:cNvGraphicFramePr/>
          <p:nvPr/>
        </p:nvGraphicFramePr>
        <p:xfrm>
          <a:off x="-714412" y="1428736"/>
          <a:ext cx="5786478" cy="521497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split orient="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strVal val="#ppt_w*0.70"/>
                                          </p:val>
                                        </p:tav>
                                        <p:tav tm="100000">
                                          <p:val>
                                            <p:strVal val="#ppt_w"/>
                                          </p:val>
                                        </p:tav>
                                      </p:tavLst>
                                    </p:anim>
                                    <p:anim calcmode="lin" valueType="num">
                                      <p:cBhvr>
                                        <p:cTn id="8" dur="1000" fill="hold"/>
                                        <p:tgtEl>
                                          <p:spTgt spid="3"/>
                                        </p:tgtEl>
                                        <p:attrNameLst>
                                          <p:attrName>ppt_h</p:attrName>
                                        </p:attrNameLst>
                                      </p:cBhvr>
                                      <p:tavLst>
                                        <p:tav tm="0">
                                          <p:val>
                                            <p:strVal val="#ppt_h"/>
                                          </p:val>
                                        </p:tav>
                                        <p:tav tm="100000">
                                          <p:val>
                                            <p:strVal val="#ppt_h"/>
                                          </p:val>
                                        </p:tav>
                                      </p:tavLst>
                                    </p:anim>
                                    <p:animEffect transition="in" filter="fade">
                                      <p:cBhvr>
                                        <p:cTn id="9" dur="1000"/>
                                        <p:tgtEl>
                                          <p:spTgt spid="3"/>
                                        </p:tgtEl>
                                      </p:cBhvr>
                                    </p:animEffect>
                                  </p:childTnLst>
                                </p:cTn>
                              </p:par>
                              <p:par>
                                <p:cTn id="10" presetID="17" presetClass="entr" presetSubtype="10"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strVal val="#ppt_h"/>
                                          </p:val>
                                        </p:tav>
                                        <p:tav tm="100000">
                                          <p:val>
                                            <p:strVal val="#ppt_h"/>
                                          </p:val>
                                        </p:tav>
                                      </p:tavLst>
                                    </p:anim>
                                  </p:childTnLst>
                                </p:cTn>
                              </p:par>
                              <p:par>
                                <p:cTn id="14" presetID="29" presetClass="entr" presetSubtype="0" fill="hold" nodeType="with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p:cTn id="16" dur="1000" fill="hold"/>
                                        <p:tgtEl>
                                          <p:spTgt spid="2"/>
                                        </p:tgtEl>
                                        <p:attrNameLst>
                                          <p:attrName>ppt_x</p:attrName>
                                        </p:attrNameLst>
                                      </p:cBhvr>
                                      <p:tavLst>
                                        <p:tav tm="0">
                                          <p:val>
                                            <p:strVal val="#ppt_x-.2"/>
                                          </p:val>
                                        </p:tav>
                                        <p:tav tm="100000">
                                          <p:val>
                                            <p:strVal val="#ppt_x"/>
                                          </p:val>
                                        </p:tav>
                                      </p:tavLst>
                                    </p:anim>
                                    <p:anim calcmode="lin" valueType="num">
                                      <p:cBhvr>
                                        <p:cTn id="17"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18"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Схема 1"/>
          <p:cNvGraphicFramePr/>
          <p:nvPr/>
        </p:nvGraphicFramePr>
        <p:xfrm>
          <a:off x="357158" y="214290"/>
          <a:ext cx="3286148" cy="64294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3" name="Таблица 2"/>
          <p:cNvGraphicFramePr>
            <a:graphicFrameLocks noGrp="1"/>
          </p:cNvGraphicFramePr>
          <p:nvPr/>
        </p:nvGraphicFramePr>
        <p:xfrm>
          <a:off x="4643438" y="214289"/>
          <a:ext cx="4214842" cy="6542787"/>
        </p:xfrm>
        <a:graphic>
          <a:graphicData uri="http://schemas.openxmlformats.org/drawingml/2006/table">
            <a:tbl>
              <a:tblPr firstRow="1" bandRow="1">
                <a:tableStyleId>{BC89EF96-8CEA-46FF-86C4-4CE0E7609802}</a:tableStyleId>
              </a:tblPr>
              <a:tblGrid>
                <a:gridCol w="4214842"/>
              </a:tblGrid>
              <a:tr h="101135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b="1" i="1" dirty="0" smtClean="0">
                          <a:ln w="11430"/>
                          <a:solidFill>
                            <a:srgbClr val="FF0000"/>
                          </a:solidFill>
                          <a:effectLst>
                            <a:outerShdw blurRad="80000" dist="40000" dir="5040000" algn="tl">
                              <a:srgbClr val="000000">
                                <a:alpha val="30000"/>
                              </a:srgbClr>
                            </a:outerShdw>
                          </a:effectLst>
                        </a:rPr>
                        <a:t>«</a:t>
                      </a:r>
                      <a:r>
                        <a:rPr lang="en-US" b="1" i="1" dirty="0" smtClean="0">
                          <a:ln w="11430"/>
                          <a:solidFill>
                            <a:srgbClr val="FF0000"/>
                          </a:solidFill>
                          <a:effectLst>
                            <a:outerShdw blurRad="80000" dist="40000" dir="5040000" algn="tl">
                              <a:srgbClr val="000000">
                                <a:alpha val="30000"/>
                              </a:srgbClr>
                            </a:outerShdw>
                          </a:effectLst>
                        </a:rPr>
                        <a:t>Fly-on-the-wall</a:t>
                      </a:r>
                      <a:r>
                        <a:rPr lang="ru-RU" b="1" i="1" dirty="0" smtClean="0">
                          <a:ln w="11430"/>
                          <a:solidFill>
                            <a:srgbClr val="FF0000"/>
                          </a:solidFill>
                          <a:effectLst>
                            <a:outerShdw blurRad="80000" dist="40000" dir="5040000" algn="tl">
                              <a:srgbClr val="000000">
                                <a:alpha val="30000"/>
                              </a:srgbClr>
                            </a:outerShdw>
                          </a:effectLst>
                        </a:rPr>
                        <a:t>»</a:t>
                      </a:r>
                      <a:r>
                        <a:rPr lang="en-US" b="1" i="1" dirty="0" smtClean="0">
                          <a:ln w="11430"/>
                          <a:solidFill>
                            <a:srgbClr val="FF0000"/>
                          </a:solidFill>
                          <a:effectLst>
                            <a:outerShdw blurRad="80000" dist="40000" dir="5040000" algn="tl">
                              <a:srgbClr val="000000">
                                <a:alpha val="30000"/>
                              </a:srgbClr>
                            </a:outerShdw>
                          </a:effectLst>
                        </a:rPr>
                        <a:t> TV  </a:t>
                      </a:r>
                      <a:r>
                        <a:rPr lang="en-US" b="1" i="1" dirty="0" err="1" smtClean="0">
                          <a:ln w="11430"/>
                          <a:solidFill>
                            <a:srgbClr val="FF0000"/>
                          </a:solidFill>
                          <a:effectLst>
                            <a:outerShdw blurRad="80000" dist="40000" dir="5040000" algn="tl">
                              <a:srgbClr val="000000">
                                <a:alpha val="30000"/>
                              </a:srgbClr>
                            </a:outerShdw>
                          </a:effectLst>
                        </a:rPr>
                        <a:t>programme</a:t>
                      </a:r>
                      <a:r>
                        <a:rPr lang="en-US" b="1" i="1" dirty="0" smtClean="0">
                          <a:ln w="11430"/>
                          <a:solidFill>
                            <a:srgbClr val="FF0000"/>
                          </a:solidFill>
                          <a:effectLst>
                            <a:outerShdw blurRad="80000" dist="40000" dir="5040000" algn="tl">
                              <a:srgbClr val="000000">
                                <a:alpha val="30000"/>
                              </a:srgbClr>
                            </a:outerShdw>
                          </a:effectLst>
                        </a:rPr>
                        <a:t>  in  which  celebrities  or  ordinary  people  are  filmed  all  the  time.</a:t>
                      </a:r>
                      <a:endParaRPr lang="ru-RU" i="1" dirty="0" smtClean="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2060"/>
                      </a:solidFill>
                      <a:prstDash val="solid"/>
                      <a:round/>
                      <a:headEnd type="none" w="med" len="med"/>
                      <a:tailEnd type="none" w="med" len="med"/>
                    </a:lnB>
                    <a:blipFill>
                      <a:blip r:embed="rId8"/>
                      <a:tile tx="0" ty="0" sx="100000" sy="100000" flip="none" algn="tl"/>
                    </a:blipFill>
                  </a:tcPr>
                </a:tc>
              </a:tr>
              <a:tr h="69257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i="1" dirty="0" smtClean="0">
                          <a:ln w="11430"/>
                          <a:solidFill>
                            <a:schemeClr val="tx2"/>
                          </a:solidFill>
                          <a:effectLst>
                            <a:outerShdw blurRad="80000" dist="40000" dir="5040000" algn="tl">
                              <a:srgbClr val="000000">
                                <a:alpha val="30000"/>
                              </a:srgbClr>
                            </a:outerShdw>
                          </a:effectLst>
                        </a:rPr>
                        <a:t>Websites  are  collections  of  web  pages. </a:t>
                      </a:r>
                      <a:endParaRPr lang="ru-RU" i="1" dirty="0" smtClean="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8"/>
                      <a:tile tx="0" ty="0" sx="100000" sy="100000" flip="none" algn="tl"/>
                    </a:blipFill>
                  </a:tcPr>
                </a:tc>
              </a:tr>
              <a:tr h="104297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i="1" dirty="0" smtClean="0">
                          <a:ln w="11430"/>
                          <a:solidFill>
                            <a:srgbClr val="FF0000"/>
                          </a:solidFill>
                          <a:effectLst>
                            <a:outerShdw blurRad="80000" dist="40000" dir="5040000" algn="tl">
                              <a:srgbClr val="000000">
                                <a:alpha val="30000"/>
                              </a:srgbClr>
                            </a:outerShdw>
                          </a:effectLst>
                        </a:rPr>
                        <a:t>TV  </a:t>
                      </a:r>
                      <a:r>
                        <a:rPr lang="en-US" b="1" i="1" dirty="0" err="1" smtClean="0">
                          <a:ln w="11430"/>
                          <a:solidFill>
                            <a:srgbClr val="FF0000"/>
                          </a:solidFill>
                          <a:effectLst>
                            <a:outerShdw blurRad="80000" dist="40000" dir="5040000" algn="tl">
                              <a:srgbClr val="000000">
                                <a:alpha val="30000"/>
                              </a:srgbClr>
                            </a:outerShdw>
                          </a:effectLst>
                        </a:rPr>
                        <a:t>programme</a:t>
                      </a:r>
                      <a:r>
                        <a:rPr lang="en-US" b="1" i="1" dirty="0" smtClean="0">
                          <a:ln w="11430"/>
                          <a:solidFill>
                            <a:srgbClr val="FF0000"/>
                          </a:solidFill>
                          <a:effectLst>
                            <a:outerShdw blurRad="80000" dist="40000" dir="5040000" algn="tl">
                              <a:srgbClr val="000000">
                                <a:alpha val="30000"/>
                              </a:srgbClr>
                            </a:outerShdw>
                          </a:effectLst>
                        </a:rPr>
                        <a:t>  where </a:t>
                      </a:r>
                      <a:r>
                        <a:rPr lang="ru-RU" b="1" i="1" dirty="0" smtClean="0">
                          <a:ln w="11430"/>
                          <a:solidFill>
                            <a:srgbClr val="FF0000"/>
                          </a:solidFill>
                          <a:effectLst>
                            <a:outerShdw blurRad="80000" dist="40000" dir="5040000" algn="tl">
                              <a:srgbClr val="000000">
                                <a:alpha val="30000"/>
                              </a:srgbClr>
                            </a:outerShdw>
                          </a:effectLst>
                        </a:rPr>
                        <a:t>«</a:t>
                      </a:r>
                      <a:r>
                        <a:rPr lang="en-US" b="1" i="1" dirty="0" smtClean="0">
                          <a:ln w="11430"/>
                          <a:solidFill>
                            <a:srgbClr val="FF0000"/>
                          </a:solidFill>
                          <a:effectLst>
                            <a:outerShdw blurRad="80000" dist="40000" dir="5040000" algn="tl">
                              <a:srgbClr val="000000">
                                <a:alpha val="30000"/>
                              </a:srgbClr>
                            </a:outerShdw>
                          </a:effectLst>
                        </a:rPr>
                        <a:t>guests</a:t>
                      </a:r>
                      <a:r>
                        <a:rPr lang="ru-RU" b="1" i="1" dirty="0" smtClean="0">
                          <a:ln w="11430"/>
                          <a:solidFill>
                            <a:srgbClr val="FF0000"/>
                          </a:solidFill>
                          <a:effectLst>
                            <a:outerShdw blurRad="80000" dist="40000" dir="5040000" algn="tl">
                              <a:srgbClr val="000000">
                                <a:alpha val="30000"/>
                              </a:srgbClr>
                            </a:outerShdw>
                          </a:effectLst>
                        </a:rPr>
                        <a:t>»</a:t>
                      </a:r>
                      <a:r>
                        <a:rPr lang="en-US" b="1" i="1" dirty="0" smtClean="0">
                          <a:ln w="11430"/>
                          <a:solidFill>
                            <a:srgbClr val="FF0000"/>
                          </a:solidFill>
                          <a:effectLst>
                            <a:outerShdw blurRad="80000" dist="40000" dir="5040000" algn="tl">
                              <a:srgbClr val="000000">
                                <a:alpha val="30000"/>
                              </a:srgbClr>
                            </a:outerShdw>
                          </a:effectLst>
                        </a:rPr>
                        <a:t>, usually  celebrities, come  and  talk  to  a  journalist.</a:t>
                      </a:r>
                      <a:endParaRPr lang="ru-RU" i="1" dirty="0" smtClean="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8"/>
                      <a:tile tx="0" ty="0" sx="100000" sy="100000" flip="none" algn="tl"/>
                    </a:blipFill>
                  </a:tcPr>
                </a:tc>
              </a:tr>
              <a:tr h="75982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i="1" dirty="0" smtClean="0">
                          <a:ln w="11430"/>
                          <a:solidFill>
                            <a:schemeClr val="tx2"/>
                          </a:solidFill>
                          <a:effectLst>
                            <a:outerShdw blurRad="80000" dist="40000" dir="5040000" algn="tl">
                              <a:srgbClr val="000000">
                                <a:alpha val="30000"/>
                              </a:srgbClr>
                            </a:outerShdw>
                          </a:effectLst>
                        </a:rPr>
                        <a:t>Newspapers  usually  with  gossip  about  celebrities.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8"/>
                      <a:tile tx="0" ty="0" sx="100000" sy="100000" flip="none" algn="tl"/>
                    </a:blipFill>
                  </a:tcPr>
                </a:tc>
              </a:tr>
              <a:tr h="714004">
                <a:tc>
                  <a:txBody>
                    <a:bodyPr/>
                    <a:lstStyle/>
                    <a:p>
                      <a:r>
                        <a:rPr lang="en-US" b="1" i="1" cap="none" spc="0" dirty="0" smtClean="0">
                          <a:ln w="1905"/>
                          <a:solidFill>
                            <a:srgbClr val="FF0000"/>
                          </a:solidFill>
                          <a:effectLst>
                            <a:innerShdw blurRad="69850" dist="43180" dir="5400000">
                              <a:srgbClr val="000000">
                                <a:alpha val="65000"/>
                              </a:srgbClr>
                            </a:innerShdw>
                          </a:effectLst>
                        </a:rPr>
                        <a:t>A  competition  or  quiz  in  which  contestants  take  part.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8"/>
                      <a:tile tx="0" ty="0" sx="100000" sy="100000" flip="none" algn="tl"/>
                    </a:blipFill>
                  </a:tcPr>
                </a:tc>
              </a:tr>
              <a:tr h="989397">
                <a:tc>
                  <a:txBody>
                    <a:bodyPr/>
                    <a:lstStyle/>
                    <a:p>
                      <a:r>
                        <a:rPr lang="en-US" b="1" i="1" dirty="0" smtClean="0">
                          <a:ln w="11430"/>
                          <a:solidFill>
                            <a:schemeClr val="tx2"/>
                          </a:solidFill>
                          <a:effectLst>
                            <a:outerShdw blurRad="80000" dist="40000" dir="5040000" algn="tl">
                              <a:srgbClr val="000000">
                                <a:alpha val="30000"/>
                              </a:srgbClr>
                            </a:outerShdw>
                          </a:effectLst>
                        </a:rPr>
                        <a:t>A serious  </a:t>
                      </a:r>
                      <a:r>
                        <a:rPr lang="en-US" b="1" i="1" dirty="0" err="1" smtClean="0">
                          <a:ln w="11430"/>
                          <a:solidFill>
                            <a:schemeClr val="tx2"/>
                          </a:solidFill>
                          <a:effectLst>
                            <a:outerShdw blurRad="80000" dist="40000" dir="5040000" algn="tl">
                              <a:srgbClr val="000000">
                                <a:alpha val="30000"/>
                              </a:srgbClr>
                            </a:outerShdw>
                          </a:effectLst>
                        </a:rPr>
                        <a:t>programme</a:t>
                      </a:r>
                      <a:r>
                        <a:rPr lang="en-US" b="1" i="1" dirty="0" smtClean="0">
                          <a:ln w="11430"/>
                          <a:solidFill>
                            <a:schemeClr val="tx2"/>
                          </a:solidFill>
                          <a:effectLst>
                            <a:outerShdw blurRad="80000" dist="40000" dir="5040000" algn="tl">
                              <a:srgbClr val="000000">
                                <a:alpha val="30000"/>
                              </a:srgbClr>
                            </a:outerShdw>
                          </a:effectLst>
                        </a:rPr>
                        <a:t>  with  information  about  a  topic  of  current  interest</a:t>
                      </a:r>
                      <a:endParaRPr lang="ru-RU" i="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8"/>
                      <a:tile tx="0" ty="0" sx="100000" sy="100000" flip="none" algn="tl"/>
                    </a:blipFill>
                  </a:tcPr>
                </a:tc>
              </a:tr>
              <a:tr h="69257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i="1" dirty="0" smtClean="0">
                          <a:ln w="11430"/>
                          <a:solidFill>
                            <a:srgbClr val="FF0000"/>
                          </a:solidFill>
                          <a:effectLst>
                            <a:outerShdw blurRad="80000" dist="40000" dir="5040000" algn="tl">
                              <a:srgbClr val="000000">
                                <a:alpha val="30000"/>
                              </a:srgbClr>
                            </a:outerShdw>
                          </a:effectLst>
                        </a:rPr>
                        <a:t>Popular  drama  series  that  goes  on  for  a  long  time.</a:t>
                      </a:r>
                      <a:endParaRPr lang="ru-RU" i="1" dirty="0" smtClean="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8"/>
                      <a:tile tx="0" ty="0" sx="100000" sy="100000" flip="none" algn="tl"/>
                    </a:blipFill>
                  </a:tcPr>
                </a:tc>
              </a:tr>
              <a:tr h="52671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i="1" dirty="0" smtClean="0">
                          <a:ln w="11430"/>
                          <a:solidFill>
                            <a:schemeClr val="tx2"/>
                          </a:solidFill>
                          <a:effectLst>
                            <a:outerShdw blurRad="80000" dist="40000" dir="5040000" algn="tl">
                              <a:srgbClr val="000000">
                                <a:alpha val="30000"/>
                              </a:srgbClr>
                            </a:outerShdw>
                          </a:effectLst>
                        </a:rPr>
                        <a:t>News  about  recent  events</a:t>
                      </a:r>
                    </a:p>
                    <a:p>
                      <a:endParaRPr lang="ru-RU" i="1" dirty="0">
                        <a:solidFill>
                          <a:schemeClr val="tx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8"/>
                      <a:tile tx="0" ty="0" sx="100000" sy="100000" flip="none" algn="tl"/>
                    </a:blipFill>
                  </a:tcPr>
                </a:tc>
              </a:tr>
            </a:tbl>
          </a:graphicData>
        </a:graphic>
      </p:graphicFrame>
      <p:sp>
        <p:nvSpPr>
          <p:cNvPr id="10" name="TextBox 9"/>
          <p:cNvSpPr txBox="1"/>
          <p:nvPr/>
        </p:nvSpPr>
        <p:spPr>
          <a:xfrm>
            <a:off x="142844" y="357166"/>
            <a:ext cx="428628" cy="5509200"/>
          </a:xfrm>
          <a:prstGeom prst="rect">
            <a:avLst/>
          </a:prstGeom>
          <a:noFill/>
        </p:spPr>
        <p:txBody>
          <a:bodyPr>
            <a:spAutoFit/>
            <a:scene3d>
              <a:camera prst="orthographicFront"/>
              <a:lightRig rig="glow" dir="tl">
                <a:rot lat="0" lon="0" rev="5400000"/>
              </a:lightRig>
            </a:scene3d>
            <a:sp3d extrusionH="57150" contourW="12700">
              <a:bevelT w="25400" h="25400"/>
              <a:contourClr>
                <a:schemeClr val="accent6">
                  <a:shade val="73000"/>
                </a:schemeClr>
              </a:contourClr>
            </a:sp3d>
          </a:bodyPr>
          <a:lstStyle/>
          <a:p>
            <a:pPr fontAlgn="auto">
              <a:spcBef>
                <a:spcPts val="0"/>
              </a:spcBef>
              <a:spcAft>
                <a:spcPts val="0"/>
              </a:spcAft>
              <a:defRPr/>
            </a:pPr>
            <a:r>
              <a:rPr lang="en-US" sz="4400" b="1" dirty="0">
                <a:ln w="11430"/>
                <a:solidFill>
                  <a:srgbClr val="FF0000"/>
                </a:solidFill>
                <a:effectLst>
                  <a:outerShdw blurRad="80000" dist="40000" dir="5040000" algn="tl">
                    <a:srgbClr val="000000">
                      <a:alpha val="30000"/>
                    </a:srgbClr>
                  </a:outerShdw>
                </a:effectLst>
                <a:latin typeface="+mn-lt"/>
                <a:cs typeface="+mn-cs"/>
              </a:rPr>
              <a:t>MATC</a:t>
            </a:r>
          </a:p>
          <a:p>
            <a:pPr fontAlgn="auto">
              <a:spcBef>
                <a:spcPts val="0"/>
              </a:spcBef>
              <a:spcAft>
                <a:spcPts val="0"/>
              </a:spcAft>
              <a:defRPr/>
            </a:pPr>
            <a:r>
              <a:rPr lang="en-US" sz="4400" b="1" dirty="0">
                <a:ln w="11430"/>
                <a:solidFill>
                  <a:srgbClr val="FF0000"/>
                </a:solidFill>
                <a:effectLst>
                  <a:outerShdw blurRad="80000" dist="40000" dir="5040000" algn="tl">
                    <a:srgbClr val="000000">
                      <a:alpha val="30000"/>
                    </a:srgbClr>
                  </a:outerShdw>
                </a:effectLst>
                <a:latin typeface="+mn-lt"/>
                <a:cs typeface="+mn-cs"/>
              </a:rPr>
              <a:t>H</a:t>
            </a:r>
          </a:p>
          <a:p>
            <a:pPr fontAlgn="auto">
              <a:spcBef>
                <a:spcPts val="0"/>
              </a:spcBef>
              <a:spcAft>
                <a:spcPts val="0"/>
              </a:spcAft>
              <a:defRPr/>
            </a:pPr>
            <a:r>
              <a:rPr lang="en-US" sz="4400" b="1" dirty="0">
                <a:ln w="11430"/>
                <a:solidFill>
                  <a:srgbClr val="FF0000"/>
                </a:solidFill>
                <a:effectLst>
                  <a:outerShdw blurRad="80000" dist="40000" dir="5040000" algn="tl">
                    <a:srgbClr val="000000">
                      <a:alpha val="30000"/>
                    </a:srgbClr>
                  </a:outerShdw>
                </a:effectLst>
                <a:latin typeface="+mn-lt"/>
                <a:cs typeface="+mn-cs"/>
              </a:rPr>
              <a:t>ING</a:t>
            </a:r>
            <a:endParaRPr lang="ru-RU" sz="4000" b="1" dirty="0">
              <a:ln w="11430"/>
              <a:solidFill>
                <a:srgbClr val="FF0000"/>
              </a:solidFill>
              <a:effectLst>
                <a:outerShdw blurRad="80000" dist="40000" dir="5040000" algn="tl">
                  <a:srgbClr val="000000">
                    <a:alpha val="30000"/>
                  </a:srgbClr>
                </a:outerShdw>
              </a:effectLst>
              <a:latin typeface="+mn-lt"/>
              <a:cs typeface="+mn-cs"/>
            </a:endParaRPr>
          </a:p>
        </p:txBody>
      </p:sp>
      <p:cxnSp>
        <p:nvCxnSpPr>
          <p:cNvPr id="28" name="Прямая со стрелкой 27"/>
          <p:cNvCxnSpPr/>
          <p:nvPr/>
        </p:nvCxnSpPr>
        <p:spPr>
          <a:xfrm rot="16200000" flipH="1">
            <a:off x="2964657" y="750094"/>
            <a:ext cx="1928812" cy="1428750"/>
          </a:xfrm>
          <a:prstGeom prst="straightConnector1">
            <a:avLst/>
          </a:prstGeom>
          <a:ln w="38100">
            <a:solidFill>
              <a:srgbClr val="FF000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30" name="Прямая со стрелкой 29"/>
          <p:cNvCxnSpPr/>
          <p:nvPr/>
        </p:nvCxnSpPr>
        <p:spPr>
          <a:xfrm rot="16200000" flipH="1">
            <a:off x="1714500" y="2857501"/>
            <a:ext cx="4429125" cy="1428750"/>
          </a:xfrm>
          <a:prstGeom prst="straightConnector1">
            <a:avLst/>
          </a:prstGeom>
          <a:ln w="38100">
            <a:solidFill>
              <a:srgbClr val="92D05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32" name="Прямая со стрелкой 31"/>
          <p:cNvCxnSpPr/>
          <p:nvPr/>
        </p:nvCxnSpPr>
        <p:spPr>
          <a:xfrm rot="5400000" flipH="1" flipV="1">
            <a:off x="3178969" y="750094"/>
            <a:ext cx="1500188" cy="1428750"/>
          </a:xfrm>
          <a:prstGeom prst="straightConnector1">
            <a:avLst/>
          </a:prstGeom>
          <a:ln w="38100">
            <a:solidFill>
              <a:srgbClr val="7030A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34" name="Прямая со стрелкой 33"/>
          <p:cNvCxnSpPr/>
          <p:nvPr/>
        </p:nvCxnSpPr>
        <p:spPr>
          <a:xfrm rot="5400000" flipH="1" flipV="1">
            <a:off x="3214688" y="1571625"/>
            <a:ext cx="1428750" cy="1428750"/>
          </a:xfrm>
          <a:prstGeom prst="straightConnector1">
            <a:avLst/>
          </a:prstGeom>
          <a:ln w="38100">
            <a:solidFill>
              <a:srgbClr val="00B0F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36" name="Прямая со стрелкой 35"/>
          <p:cNvCxnSpPr/>
          <p:nvPr/>
        </p:nvCxnSpPr>
        <p:spPr>
          <a:xfrm>
            <a:off x="3143250" y="3714750"/>
            <a:ext cx="1500188" cy="571500"/>
          </a:xfrm>
          <a:prstGeom prst="straightConnector1">
            <a:avLst/>
          </a:prstGeom>
          <a:ln w="38100">
            <a:solidFill>
              <a:srgbClr val="FFC00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40" name="Прямая со стрелкой 39"/>
          <p:cNvCxnSpPr/>
          <p:nvPr/>
        </p:nvCxnSpPr>
        <p:spPr>
          <a:xfrm>
            <a:off x="3214688" y="4643438"/>
            <a:ext cx="1428750" cy="357187"/>
          </a:xfrm>
          <a:prstGeom prst="straightConnector1">
            <a:avLst/>
          </a:prstGeom>
          <a:ln w="38100">
            <a:solidFill>
              <a:srgbClr val="00206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42" name="Прямая со стрелкой 41"/>
          <p:cNvCxnSpPr/>
          <p:nvPr/>
        </p:nvCxnSpPr>
        <p:spPr>
          <a:xfrm rot="5400000" flipH="1" flipV="1">
            <a:off x="2893219" y="3679032"/>
            <a:ext cx="2071687" cy="1428750"/>
          </a:xfrm>
          <a:prstGeom prst="straightConnector1">
            <a:avLst/>
          </a:prstGeom>
          <a:ln w="38100">
            <a:solidFill>
              <a:srgbClr val="00B05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44" name="Прямая со стрелкой 43"/>
          <p:cNvCxnSpPr/>
          <p:nvPr/>
        </p:nvCxnSpPr>
        <p:spPr>
          <a:xfrm>
            <a:off x="3214688" y="6215063"/>
            <a:ext cx="1500187" cy="357187"/>
          </a:xfrm>
          <a:prstGeom prst="straightConnector1">
            <a:avLst/>
          </a:prstGeom>
          <a:ln w="38100">
            <a:solidFill>
              <a:srgbClr val="C00000"/>
            </a:solidFill>
            <a:headEnd type="arrow"/>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ntr" presetSubtype="0"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2000"/>
                                        <p:tgtEl>
                                          <p:spTgt spid="28"/>
                                        </p:tgtEl>
                                      </p:cBhvr>
                                    </p:animEffect>
                                    <p:anim calcmode="lin" valueType="num">
                                      <p:cBhvr>
                                        <p:cTn id="8" dur="2000" fill="hold"/>
                                        <p:tgtEl>
                                          <p:spTgt spid="28"/>
                                        </p:tgtEl>
                                        <p:attrNameLst>
                                          <p:attrName>style.rotation</p:attrName>
                                        </p:attrNameLst>
                                      </p:cBhvr>
                                      <p:tavLst>
                                        <p:tav tm="0">
                                          <p:val>
                                            <p:fltVal val="720"/>
                                          </p:val>
                                        </p:tav>
                                        <p:tav tm="100000">
                                          <p:val>
                                            <p:fltVal val="0"/>
                                          </p:val>
                                        </p:tav>
                                      </p:tavLst>
                                    </p:anim>
                                    <p:anim calcmode="lin" valueType="num">
                                      <p:cBhvr>
                                        <p:cTn id="9" dur="2000" fill="hold"/>
                                        <p:tgtEl>
                                          <p:spTgt spid="28"/>
                                        </p:tgtEl>
                                        <p:attrNameLst>
                                          <p:attrName>ppt_h</p:attrName>
                                        </p:attrNameLst>
                                      </p:cBhvr>
                                      <p:tavLst>
                                        <p:tav tm="0">
                                          <p:val>
                                            <p:fltVal val="0"/>
                                          </p:val>
                                        </p:tav>
                                        <p:tav tm="100000">
                                          <p:val>
                                            <p:strVal val="#ppt_h"/>
                                          </p:val>
                                        </p:tav>
                                      </p:tavLst>
                                    </p:anim>
                                    <p:anim calcmode="lin" valueType="num">
                                      <p:cBhvr>
                                        <p:cTn id="10" dur="2000" fill="hold"/>
                                        <p:tgtEl>
                                          <p:spTgt spid="28"/>
                                        </p:tgtEl>
                                        <p:attrNameLst>
                                          <p:attrName>ppt_w</p:attrName>
                                        </p:attrNameLst>
                                      </p:cBhvr>
                                      <p:tavLst>
                                        <p:tav tm="0">
                                          <p:val>
                                            <p:fltVal val="0"/>
                                          </p:val>
                                        </p:tav>
                                        <p:tav tm="100000">
                                          <p:val>
                                            <p:strVal val="#ppt_w"/>
                                          </p:val>
                                        </p:tav>
                                      </p:tavLst>
                                    </p:anim>
                                  </p:childTnLst>
                                </p:cTn>
                              </p:par>
                            </p:childTnLst>
                          </p:cTn>
                        </p:par>
                      </p:childTnLst>
                    </p:cTn>
                  </p:par>
                  <p:par>
                    <p:cTn id="11" fill="hold">
                      <p:stCondLst>
                        <p:cond delay="indefinite"/>
                      </p:stCondLst>
                      <p:childTnLst>
                        <p:par>
                          <p:cTn id="12" fill="hold">
                            <p:stCondLst>
                              <p:cond delay="0"/>
                            </p:stCondLst>
                            <p:childTnLst>
                              <p:par>
                                <p:cTn id="13" presetID="35" presetClass="entr" presetSubtype="0" fill="hold" nodeType="click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fade">
                                      <p:cBhvr>
                                        <p:cTn id="15" dur="2000"/>
                                        <p:tgtEl>
                                          <p:spTgt spid="30"/>
                                        </p:tgtEl>
                                      </p:cBhvr>
                                    </p:animEffect>
                                    <p:anim calcmode="lin" valueType="num">
                                      <p:cBhvr>
                                        <p:cTn id="16" dur="2000" fill="hold"/>
                                        <p:tgtEl>
                                          <p:spTgt spid="30"/>
                                        </p:tgtEl>
                                        <p:attrNameLst>
                                          <p:attrName>style.rotation</p:attrName>
                                        </p:attrNameLst>
                                      </p:cBhvr>
                                      <p:tavLst>
                                        <p:tav tm="0">
                                          <p:val>
                                            <p:fltVal val="720"/>
                                          </p:val>
                                        </p:tav>
                                        <p:tav tm="100000">
                                          <p:val>
                                            <p:fltVal val="0"/>
                                          </p:val>
                                        </p:tav>
                                      </p:tavLst>
                                    </p:anim>
                                    <p:anim calcmode="lin" valueType="num">
                                      <p:cBhvr>
                                        <p:cTn id="17" dur="2000" fill="hold"/>
                                        <p:tgtEl>
                                          <p:spTgt spid="30"/>
                                        </p:tgtEl>
                                        <p:attrNameLst>
                                          <p:attrName>ppt_h</p:attrName>
                                        </p:attrNameLst>
                                      </p:cBhvr>
                                      <p:tavLst>
                                        <p:tav tm="0">
                                          <p:val>
                                            <p:fltVal val="0"/>
                                          </p:val>
                                        </p:tav>
                                        <p:tav tm="100000">
                                          <p:val>
                                            <p:strVal val="#ppt_h"/>
                                          </p:val>
                                        </p:tav>
                                      </p:tavLst>
                                    </p:anim>
                                    <p:anim calcmode="lin" valueType="num">
                                      <p:cBhvr>
                                        <p:cTn id="18" dur="2000" fill="hold"/>
                                        <p:tgtEl>
                                          <p:spTgt spid="30"/>
                                        </p:tgtEl>
                                        <p:attrNameLst>
                                          <p:attrName>ppt_w</p:attrName>
                                        </p:attrNameLst>
                                      </p:cBhvr>
                                      <p:tavLst>
                                        <p:tav tm="0">
                                          <p:val>
                                            <p:fltVal val="0"/>
                                          </p:val>
                                        </p:tav>
                                        <p:tav tm="100000">
                                          <p:val>
                                            <p:strVal val="#ppt_w"/>
                                          </p:val>
                                        </p:tav>
                                      </p:tavLst>
                                    </p:anim>
                                  </p:childTnLst>
                                </p:cTn>
                              </p:par>
                            </p:childTnLst>
                          </p:cTn>
                        </p:par>
                      </p:childTnLst>
                    </p:cTn>
                  </p:par>
                  <p:par>
                    <p:cTn id="19" fill="hold">
                      <p:stCondLst>
                        <p:cond delay="indefinite"/>
                      </p:stCondLst>
                      <p:childTnLst>
                        <p:par>
                          <p:cTn id="20" fill="hold">
                            <p:stCondLst>
                              <p:cond delay="0"/>
                            </p:stCondLst>
                            <p:childTnLst>
                              <p:par>
                                <p:cTn id="21" presetID="35" presetClass="entr" presetSubtype="0" fill="hold" nodeType="clickEffect">
                                  <p:stCondLst>
                                    <p:cond delay="0"/>
                                  </p:stCondLst>
                                  <p:childTnLst>
                                    <p:set>
                                      <p:cBhvr>
                                        <p:cTn id="22" dur="1" fill="hold">
                                          <p:stCondLst>
                                            <p:cond delay="0"/>
                                          </p:stCondLst>
                                        </p:cTn>
                                        <p:tgtEl>
                                          <p:spTgt spid="32"/>
                                        </p:tgtEl>
                                        <p:attrNameLst>
                                          <p:attrName>style.visibility</p:attrName>
                                        </p:attrNameLst>
                                      </p:cBhvr>
                                      <p:to>
                                        <p:strVal val="visible"/>
                                      </p:to>
                                    </p:set>
                                    <p:animEffect transition="in" filter="fade">
                                      <p:cBhvr>
                                        <p:cTn id="23" dur="2000"/>
                                        <p:tgtEl>
                                          <p:spTgt spid="32"/>
                                        </p:tgtEl>
                                      </p:cBhvr>
                                    </p:animEffect>
                                    <p:anim calcmode="lin" valueType="num">
                                      <p:cBhvr>
                                        <p:cTn id="24" dur="2000" fill="hold"/>
                                        <p:tgtEl>
                                          <p:spTgt spid="32"/>
                                        </p:tgtEl>
                                        <p:attrNameLst>
                                          <p:attrName>style.rotation</p:attrName>
                                        </p:attrNameLst>
                                      </p:cBhvr>
                                      <p:tavLst>
                                        <p:tav tm="0">
                                          <p:val>
                                            <p:fltVal val="720"/>
                                          </p:val>
                                        </p:tav>
                                        <p:tav tm="100000">
                                          <p:val>
                                            <p:fltVal val="0"/>
                                          </p:val>
                                        </p:tav>
                                      </p:tavLst>
                                    </p:anim>
                                    <p:anim calcmode="lin" valueType="num">
                                      <p:cBhvr>
                                        <p:cTn id="25" dur="2000" fill="hold"/>
                                        <p:tgtEl>
                                          <p:spTgt spid="32"/>
                                        </p:tgtEl>
                                        <p:attrNameLst>
                                          <p:attrName>ppt_h</p:attrName>
                                        </p:attrNameLst>
                                      </p:cBhvr>
                                      <p:tavLst>
                                        <p:tav tm="0">
                                          <p:val>
                                            <p:fltVal val="0"/>
                                          </p:val>
                                        </p:tav>
                                        <p:tav tm="100000">
                                          <p:val>
                                            <p:strVal val="#ppt_h"/>
                                          </p:val>
                                        </p:tav>
                                      </p:tavLst>
                                    </p:anim>
                                    <p:anim calcmode="lin" valueType="num">
                                      <p:cBhvr>
                                        <p:cTn id="26" dur="2000" fill="hold"/>
                                        <p:tgtEl>
                                          <p:spTgt spid="32"/>
                                        </p:tgtEl>
                                        <p:attrNameLst>
                                          <p:attrName>ppt_w</p:attrName>
                                        </p:attrNameLst>
                                      </p:cBhvr>
                                      <p:tavLst>
                                        <p:tav tm="0">
                                          <p:val>
                                            <p:fltVal val="0"/>
                                          </p:val>
                                        </p:tav>
                                        <p:tav tm="100000">
                                          <p:val>
                                            <p:strVal val="#ppt_w"/>
                                          </p:val>
                                        </p:tav>
                                      </p:tavLst>
                                    </p:anim>
                                  </p:childTnLst>
                                </p:cTn>
                              </p:par>
                            </p:childTnLst>
                          </p:cTn>
                        </p:par>
                      </p:childTnLst>
                    </p:cTn>
                  </p:par>
                  <p:par>
                    <p:cTn id="27" fill="hold">
                      <p:stCondLst>
                        <p:cond delay="indefinite"/>
                      </p:stCondLst>
                      <p:childTnLst>
                        <p:par>
                          <p:cTn id="28" fill="hold">
                            <p:stCondLst>
                              <p:cond delay="0"/>
                            </p:stCondLst>
                            <p:childTnLst>
                              <p:par>
                                <p:cTn id="29" presetID="35" presetClass="entr" presetSubtype="0" fill="hold" nodeType="clickEffect">
                                  <p:stCondLst>
                                    <p:cond delay="0"/>
                                  </p:stCondLst>
                                  <p:childTnLst>
                                    <p:set>
                                      <p:cBhvr>
                                        <p:cTn id="30" dur="1" fill="hold">
                                          <p:stCondLst>
                                            <p:cond delay="0"/>
                                          </p:stCondLst>
                                        </p:cTn>
                                        <p:tgtEl>
                                          <p:spTgt spid="34"/>
                                        </p:tgtEl>
                                        <p:attrNameLst>
                                          <p:attrName>style.visibility</p:attrName>
                                        </p:attrNameLst>
                                      </p:cBhvr>
                                      <p:to>
                                        <p:strVal val="visible"/>
                                      </p:to>
                                    </p:set>
                                    <p:animEffect transition="in" filter="fade">
                                      <p:cBhvr>
                                        <p:cTn id="31" dur="2000"/>
                                        <p:tgtEl>
                                          <p:spTgt spid="34"/>
                                        </p:tgtEl>
                                      </p:cBhvr>
                                    </p:animEffect>
                                    <p:anim calcmode="lin" valueType="num">
                                      <p:cBhvr>
                                        <p:cTn id="32" dur="2000" fill="hold"/>
                                        <p:tgtEl>
                                          <p:spTgt spid="34"/>
                                        </p:tgtEl>
                                        <p:attrNameLst>
                                          <p:attrName>style.rotation</p:attrName>
                                        </p:attrNameLst>
                                      </p:cBhvr>
                                      <p:tavLst>
                                        <p:tav tm="0">
                                          <p:val>
                                            <p:fltVal val="720"/>
                                          </p:val>
                                        </p:tav>
                                        <p:tav tm="100000">
                                          <p:val>
                                            <p:fltVal val="0"/>
                                          </p:val>
                                        </p:tav>
                                      </p:tavLst>
                                    </p:anim>
                                    <p:anim calcmode="lin" valueType="num">
                                      <p:cBhvr>
                                        <p:cTn id="33" dur="2000" fill="hold"/>
                                        <p:tgtEl>
                                          <p:spTgt spid="34"/>
                                        </p:tgtEl>
                                        <p:attrNameLst>
                                          <p:attrName>ppt_h</p:attrName>
                                        </p:attrNameLst>
                                      </p:cBhvr>
                                      <p:tavLst>
                                        <p:tav tm="0">
                                          <p:val>
                                            <p:fltVal val="0"/>
                                          </p:val>
                                        </p:tav>
                                        <p:tav tm="100000">
                                          <p:val>
                                            <p:strVal val="#ppt_h"/>
                                          </p:val>
                                        </p:tav>
                                      </p:tavLst>
                                    </p:anim>
                                    <p:anim calcmode="lin" valueType="num">
                                      <p:cBhvr>
                                        <p:cTn id="34" dur="2000" fill="hold"/>
                                        <p:tgtEl>
                                          <p:spTgt spid="34"/>
                                        </p:tgtEl>
                                        <p:attrNameLst>
                                          <p:attrName>ppt_w</p:attrName>
                                        </p:attrNameLst>
                                      </p:cBhvr>
                                      <p:tavLst>
                                        <p:tav tm="0">
                                          <p:val>
                                            <p:fltVal val="0"/>
                                          </p:val>
                                        </p:tav>
                                        <p:tav tm="100000">
                                          <p:val>
                                            <p:strVal val="#ppt_w"/>
                                          </p:val>
                                        </p:tav>
                                      </p:tavLst>
                                    </p:anim>
                                  </p:childTnLst>
                                </p:cTn>
                              </p:par>
                            </p:childTnLst>
                          </p:cTn>
                        </p:par>
                      </p:childTnLst>
                    </p:cTn>
                  </p:par>
                  <p:par>
                    <p:cTn id="35" fill="hold">
                      <p:stCondLst>
                        <p:cond delay="indefinite"/>
                      </p:stCondLst>
                      <p:childTnLst>
                        <p:par>
                          <p:cTn id="36" fill="hold">
                            <p:stCondLst>
                              <p:cond delay="0"/>
                            </p:stCondLst>
                            <p:childTnLst>
                              <p:par>
                                <p:cTn id="37" presetID="35" presetClass="entr" presetSubtype="0" fill="hold" nodeType="clickEffect">
                                  <p:stCondLst>
                                    <p:cond delay="0"/>
                                  </p:stCondLst>
                                  <p:childTnLst>
                                    <p:set>
                                      <p:cBhvr>
                                        <p:cTn id="38" dur="1" fill="hold">
                                          <p:stCondLst>
                                            <p:cond delay="0"/>
                                          </p:stCondLst>
                                        </p:cTn>
                                        <p:tgtEl>
                                          <p:spTgt spid="36"/>
                                        </p:tgtEl>
                                        <p:attrNameLst>
                                          <p:attrName>style.visibility</p:attrName>
                                        </p:attrNameLst>
                                      </p:cBhvr>
                                      <p:to>
                                        <p:strVal val="visible"/>
                                      </p:to>
                                    </p:set>
                                    <p:animEffect transition="in" filter="fade">
                                      <p:cBhvr>
                                        <p:cTn id="39" dur="2000"/>
                                        <p:tgtEl>
                                          <p:spTgt spid="36"/>
                                        </p:tgtEl>
                                      </p:cBhvr>
                                    </p:animEffect>
                                    <p:anim calcmode="lin" valueType="num">
                                      <p:cBhvr>
                                        <p:cTn id="40" dur="2000" fill="hold"/>
                                        <p:tgtEl>
                                          <p:spTgt spid="36"/>
                                        </p:tgtEl>
                                        <p:attrNameLst>
                                          <p:attrName>style.rotation</p:attrName>
                                        </p:attrNameLst>
                                      </p:cBhvr>
                                      <p:tavLst>
                                        <p:tav tm="0">
                                          <p:val>
                                            <p:fltVal val="720"/>
                                          </p:val>
                                        </p:tav>
                                        <p:tav tm="100000">
                                          <p:val>
                                            <p:fltVal val="0"/>
                                          </p:val>
                                        </p:tav>
                                      </p:tavLst>
                                    </p:anim>
                                    <p:anim calcmode="lin" valueType="num">
                                      <p:cBhvr>
                                        <p:cTn id="41" dur="2000" fill="hold"/>
                                        <p:tgtEl>
                                          <p:spTgt spid="36"/>
                                        </p:tgtEl>
                                        <p:attrNameLst>
                                          <p:attrName>ppt_h</p:attrName>
                                        </p:attrNameLst>
                                      </p:cBhvr>
                                      <p:tavLst>
                                        <p:tav tm="0">
                                          <p:val>
                                            <p:fltVal val="0"/>
                                          </p:val>
                                        </p:tav>
                                        <p:tav tm="100000">
                                          <p:val>
                                            <p:strVal val="#ppt_h"/>
                                          </p:val>
                                        </p:tav>
                                      </p:tavLst>
                                    </p:anim>
                                    <p:anim calcmode="lin" valueType="num">
                                      <p:cBhvr>
                                        <p:cTn id="42" dur="2000" fill="hold"/>
                                        <p:tgtEl>
                                          <p:spTgt spid="36"/>
                                        </p:tgtEl>
                                        <p:attrNameLst>
                                          <p:attrName>ppt_w</p:attrName>
                                        </p:attrNameLst>
                                      </p:cBhvr>
                                      <p:tavLst>
                                        <p:tav tm="0">
                                          <p:val>
                                            <p:fltVal val="0"/>
                                          </p:val>
                                        </p:tav>
                                        <p:tav tm="100000">
                                          <p:val>
                                            <p:strVal val="#ppt_w"/>
                                          </p:val>
                                        </p:tav>
                                      </p:tavLst>
                                    </p:anim>
                                  </p:childTnLst>
                                </p:cTn>
                              </p:par>
                            </p:childTnLst>
                          </p:cTn>
                        </p:par>
                      </p:childTnLst>
                    </p:cTn>
                  </p:par>
                  <p:par>
                    <p:cTn id="43" fill="hold">
                      <p:stCondLst>
                        <p:cond delay="indefinite"/>
                      </p:stCondLst>
                      <p:childTnLst>
                        <p:par>
                          <p:cTn id="44" fill="hold">
                            <p:stCondLst>
                              <p:cond delay="0"/>
                            </p:stCondLst>
                            <p:childTnLst>
                              <p:par>
                                <p:cTn id="45" presetID="35" presetClass="entr" presetSubtype="0" fill="hold" nodeType="clickEffect">
                                  <p:stCondLst>
                                    <p:cond delay="0"/>
                                  </p:stCondLst>
                                  <p:childTnLst>
                                    <p:set>
                                      <p:cBhvr>
                                        <p:cTn id="46" dur="1" fill="hold">
                                          <p:stCondLst>
                                            <p:cond delay="0"/>
                                          </p:stCondLst>
                                        </p:cTn>
                                        <p:tgtEl>
                                          <p:spTgt spid="40"/>
                                        </p:tgtEl>
                                        <p:attrNameLst>
                                          <p:attrName>style.visibility</p:attrName>
                                        </p:attrNameLst>
                                      </p:cBhvr>
                                      <p:to>
                                        <p:strVal val="visible"/>
                                      </p:to>
                                    </p:set>
                                    <p:animEffect transition="in" filter="fade">
                                      <p:cBhvr>
                                        <p:cTn id="47" dur="2000"/>
                                        <p:tgtEl>
                                          <p:spTgt spid="40"/>
                                        </p:tgtEl>
                                      </p:cBhvr>
                                    </p:animEffect>
                                    <p:anim calcmode="lin" valueType="num">
                                      <p:cBhvr>
                                        <p:cTn id="48" dur="2000" fill="hold"/>
                                        <p:tgtEl>
                                          <p:spTgt spid="40"/>
                                        </p:tgtEl>
                                        <p:attrNameLst>
                                          <p:attrName>style.rotation</p:attrName>
                                        </p:attrNameLst>
                                      </p:cBhvr>
                                      <p:tavLst>
                                        <p:tav tm="0">
                                          <p:val>
                                            <p:fltVal val="720"/>
                                          </p:val>
                                        </p:tav>
                                        <p:tav tm="100000">
                                          <p:val>
                                            <p:fltVal val="0"/>
                                          </p:val>
                                        </p:tav>
                                      </p:tavLst>
                                    </p:anim>
                                    <p:anim calcmode="lin" valueType="num">
                                      <p:cBhvr>
                                        <p:cTn id="49" dur="2000" fill="hold"/>
                                        <p:tgtEl>
                                          <p:spTgt spid="40"/>
                                        </p:tgtEl>
                                        <p:attrNameLst>
                                          <p:attrName>ppt_h</p:attrName>
                                        </p:attrNameLst>
                                      </p:cBhvr>
                                      <p:tavLst>
                                        <p:tav tm="0">
                                          <p:val>
                                            <p:fltVal val="0"/>
                                          </p:val>
                                        </p:tav>
                                        <p:tav tm="100000">
                                          <p:val>
                                            <p:strVal val="#ppt_h"/>
                                          </p:val>
                                        </p:tav>
                                      </p:tavLst>
                                    </p:anim>
                                    <p:anim calcmode="lin" valueType="num">
                                      <p:cBhvr>
                                        <p:cTn id="50" dur="2000" fill="hold"/>
                                        <p:tgtEl>
                                          <p:spTgt spid="40"/>
                                        </p:tgtEl>
                                        <p:attrNameLst>
                                          <p:attrName>ppt_w</p:attrName>
                                        </p:attrNameLst>
                                      </p:cBhvr>
                                      <p:tavLst>
                                        <p:tav tm="0">
                                          <p:val>
                                            <p:fltVal val="0"/>
                                          </p:val>
                                        </p:tav>
                                        <p:tav tm="100000">
                                          <p:val>
                                            <p:strVal val="#ppt_w"/>
                                          </p:val>
                                        </p:tav>
                                      </p:tavLst>
                                    </p:anim>
                                  </p:childTnLst>
                                </p:cTn>
                              </p:par>
                            </p:childTnLst>
                          </p:cTn>
                        </p:par>
                      </p:childTnLst>
                    </p:cTn>
                  </p:par>
                  <p:par>
                    <p:cTn id="51" fill="hold">
                      <p:stCondLst>
                        <p:cond delay="indefinite"/>
                      </p:stCondLst>
                      <p:childTnLst>
                        <p:par>
                          <p:cTn id="52" fill="hold">
                            <p:stCondLst>
                              <p:cond delay="0"/>
                            </p:stCondLst>
                            <p:childTnLst>
                              <p:par>
                                <p:cTn id="53" presetID="35" presetClass="entr" presetSubtype="0" fill="hold" nodeType="clickEffect">
                                  <p:stCondLst>
                                    <p:cond delay="0"/>
                                  </p:stCondLst>
                                  <p:childTnLst>
                                    <p:set>
                                      <p:cBhvr>
                                        <p:cTn id="54" dur="1" fill="hold">
                                          <p:stCondLst>
                                            <p:cond delay="0"/>
                                          </p:stCondLst>
                                        </p:cTn>
                                        <p:tgtEl>
                                          <p:spTgt spid="42"/>
                                        </p:tgtEl>
                                        <p:attrNameLst>
                                          <p:attrName>style.visibility</p:attrName>
                                        </p:attrNameLst>
                                      </p:cBhvr>
                                      <p:to>
                                        <p:strVal val="visible"/>
                                      </p:to>
                                    </p:set>
                                    <p:animEffect transition="in" filter="fade">
                                      <p:cBhvr>
                                        <p:cTn id="55" dur="2000"/>
                                        <p:tgtEl>
                                          <p:spTgt spid="42"/>
                                        </p:tgtEl>
                                      </p:cBhvr>
                                    </p:animEffect>
                                    <p:anim calcmode="lin" valueType="num">
                                      <p:cBhvr>
                                        <p:cTn id="56" dur="2000" fill="hold"/>
                                        <p:tgtEl>
                                          <p:spTgt spid="42"/>
                                        </p:tgtEl>
                                        <p:attrNameLst>
                                          <p:attrName>style.rotation</p:attrName>
                                        </p:attrNameLst>
                                      </p:cBhvr>
                                      <p:tavLst>
                                        <p:tav tm="0">
                                          <p:val>
                                            <p:fltVal val="720"/>
                                          </p:val>
                                        </p:tav>
                                        <p:tav tm="100000">
                                          <p:val>
                                            <p:fltVal val="0"/>
                                          </p:val>
                                        </p:tav>
                                      </p:tavLst>
                                    </p:anim>
                                    <p:anim calcmode="lin" valueType="num">
                                      <p:cBhvr>
                                        <p:cTn id="57" dur="2000" fill="hold"/>
                                        <p:tgtEl>
                                          <p:spTgt spid="42"/>
                                        </p:tgtEl>
                                        <p:attrNameLst>
                                          <p:attrName>ppt_h</p:attrName>
                                        </p:attrNameLst>
                                      </p:cBhvr>
                                      <p:tavLst>
                                        <p:tav tm="0">
                                          <p:val>
                                            <p:fltVal val="0"/>
                                          </p:val>
                                        </p:tav>
                                        <p:tav tm="100000">
                                          <p:val>
                                            <p:strVal val="#ppt_h"/>
                                          </p:val>
                                        </p:tav>
                                      </p:tavLst>
                                    </p:anim>
                                    <p:anim calcmode="lin" valueType="num">
                                      <p:cBhvr>
                                        <p:cTn id="58" dur="2000" fill="hold"/>
                                        <p:tgtEl>
                                          <p:spTgt spid="42"/>
                                        </p:tgtEl>
                                        <p:attrNameLst>
                                          <p:attrName>ppt_w</p:attrName>
                                        </p:attrNameLst>
                                      </p:cBhvr>
                                      <p:tavLst>
                                        <p:tav tm="0">
                                          <p:val>
                                            <p:fltVal val="0"/>
                                          </p:val>
                                        </p:tav>
                                        <p:tav tm="100000">
                                          <p:val>
                                            <p:strVal val="#ppt_w"/>
                                          </p:val>
                                        </p:tav>
                                      </p:tavLst>
                                    </p:anim>
                                  </p:childTnLst>
                                </p:cTn>
                              </p:par>
                            </p:childTnLst>
                          </p:cTn>
                        </p:par>
                      </p:childTnLst>
                    </p:cTn>
                  </p:par>
                  <p:par>
                    <p:cTn id="59" fill="hold">
                      <p:stCondLst>
                        <p:cond delay="indefinite"/>
                      </p:stCondLst>
                      <p:childTnLst>
                        <p:par>
                          <p:cTn id="60" fill="hold">
                            <p:stCondLst>
                              <p:cond delay="0"/>
                            </p:stCondLst>
                            <p:childTnLst>
                              <p:par>
                                <p:cTn id="61" presetID="35" presetClass="entr" presetSubtype="0" fill="hold" nodeType="clickEffect">
                                  <p:stCondLst>
                                    <p:cond delay="0"/>
                                  </p:stCondLst>
                                  <p:childTnLst>
                                    <p:set>
                                      <p:cBhvr>
                                        <p:cTn id="62" dur="1" fill="hold">
                                          <p:stCondLst>
                                            <p:cond delay="0"/>
                                          </p:stCondLst>
                                        </p:cTn>
                                        <p:tgtEl>
                                          <p:spTgt spid="44"/>
                                        </p:tgtEl>
                                        <p:attrNameLst>
                                          <p:attrName>style.visibility</p:attrName>
                                        </p:attrNameLst>
                                      </p:cBhvr>
                                      <p:to>
                                        <p:strVal val="visible"/>
                                      </p:to>
                                    </p:set>
                                    <p:animEffect transition="in" filter="fade">
                                      <p:cBhvr>
                                        <p:cTn id="63" dur="2000"/>
                                        <p:tgtEl>
                                          <p:spTgt spid="44"/>
                                        </p:tgtEl>
                                      </p:cBhvr>
                                    </p:animEffect>
                                    <p:anim calcmode="lin" valueType="num">
                                      <p:cBhvr>
                                        <p:cTn id="64" dur="2000" fill="hold"/>
                                        <p:tgtEl>
                                          <p:spTgt spid="44"/>
                                        </p:tgtEl>
                                        <p:attrNameLst>
                                          <p:attrName>style.rotation</p:attrName>
                                        </p:attrNameLst>
                                      </p:cBhvr>
                                      <p:tavLst>
                                        <p:tav tm="0">
                                          <p:val>
                                            <p:fltVal val="720"/>
                                          </p:val>
                                        </p:tav>
                                        <p:tav tm="100000">
                                          <p:val>
                                            <p:fltVal val="0"/>
                                          </p:val>
                                        </p:tav>
                                      </p:tavLst>
                                    </p:anim>
                                    <p:anim calcmode="lin" valueType="num">
                                      <p:cBhvr>
                                        <p:cTn id="65" dur="2000" fill="hold"/>
                                        <p:tgtEl>
                                          <p:spTgt spid="44"/>
                                        </p:tgtEl>
                                        <p:attrNameLst>
                                          <p:attrName>ppt_h</p:attrName>
                                        </p:attrNameLst>
                                      </p:cBhvr>
                                      <p:tavLst>
                                        <p:tav tm="0">
                                          <p:val>
                                            <p:fltVal val="0"/>
                                          </p:val>
                                        </p:tav>
                                        <p:tav tm="100000">
                                          <p:val>
                                            <p:strVal val="#ppt_h"/>
                                          </p:val>
                                        </p:tav>
                                      </p:tavLst>
                                    </p:anim>
                                    <p:anim calcmode="lin" valueType="num">
                                      <p:cBhvr>
                                        <p:cTn id="66" dur="2000" fill="hold"/>
                                        <p:tgtEl>
                                          <p:spTgt spid="44"/>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4282" y="285728"/>
            <a:ext cx="8715436" cy="523220"/>
          </a:xfrm>
          <a:prstGeom prst="rect">
            <a:avLst/>
          </a:prstGeom>
          <a:noFill/>
        </p:spPr>
        <p:txBody>
          <a:bodyPr>
            <a:spAutoFit/>
            <a:scene3d>
              <a:camera prst="orthographicFront"/>
              <a:lightRig rig="glow" dir="tl">
                <a:rot lat="0" lon="0" rev="5400000"/>
              </a:lightRig>
            </a:scene3d>
            <a:sp3d contourW="12700">
              <a:bevelT w="25400" h="25400"/>
              <a:contourClr>
                <a:schemeClr val="accent6">
                  <a:shade val="73000"/>
                </a:schemeClr>
              </a:contourClr>
            </a:sp3d>
          </a:bodyPr>
          <a:lstStyle/>
          <a:p>
            <a:pPr fontAlgn="auto">
              <a:spcBef>
                <a:spcPts val="0"/>
              </a:spcBef>
              <a:spcAft>
                <a:spcPts val="0"/>
              </a:spcAft>
              <a:defRPr/>
            </a:pPr>
            <a:r>
              <a:rPr lang="en-US" sz="2800" b="1" dirty="0">
                <a:ln w="11430"/>
                <a:solidFill>
                  <a:srgbClr val="FFFF00"/>
                </a:solidFill>
                <a:effectLst>
                  <a:glow rad="101600">
                    <a:schemeClr val="accent1">
                      <a:satMod val="175000"/>
                      <a:alpha val="40000"/>
                    </a:schemeClr>
                  </a:glow>
                  <a:outerShdw blurRad="80000" dist="40000" dir="5040000" algn="tl">
                    <a:srgbClr val="000000">
                      <a:alpha val="30000"/>
                    </a:srgbClr>
                  </a:outerShdw>
                </a:effectLst>
                <a:latin typeface="+mn-lt"/>
                <a:cs typeface="+mn-cs"/>
              </a:rPr>
              <a:t>MATCH  THE  TOPICS  WITH  THE  SENTENCES.</a:t>
            </a:r>
            <a:endParaRPr lang="ru-RU" sz="2800" b="1" dirty="0">
              <a:ln w="11430"/>
              <a:solidFill>
                <a:srgbClr val="FFFF00"/>
              </a:solidFill>
              <a:effectLst>
                <a:glow rad="101600">
                  <a:schemeClr val="accent1">
                    <a:satMod val="175000"/>
                    <a:alpha val="40000"/>
                  </a:schemeClr>
                </a:glow>
                <a:outerShdw blurRad="80000" dist="40000" dir="5040000" algn="tl">
                  <a:srgbClr val="000000">
                    <a:alpha val="30000"/>
                  </a:srgbClr>
                </a:outerShdw>
              </a:effectLst>
              <a:latin typeface="+mn-lt"/>
              <a:cs typeface="+mn-cs"/>
            </a:endParaRPr>
          </a:p>
        </p:txBody>
      </p:sp>
      <p:sp>
        <p:nvSpPr>
          <p:cNvPr id="3" name="TextBox 2"/>
          <p:cNvSpPr txBox="1"/>
          <p:nvPr/>
        </p:nvSpPr>
        <p:spPr>
          <a:xfrm>
            <a:off x="214282" y="2214554"/>
            <a:ext cx="2357454" cy="3046988"/>
          </a:xfrm>
          <a:prstGeom prst="rect">
            <a:avLst/>
          </a:prstGeom>
          <a:noFill/>
        </p:spPr>
        <p:txBody>
          <a:bodyPr>
            <a:spAutoFit/>
            <a:scene3d>
              <a:camera prst="orthographicFront"/>
              <a:lightRig rig="glow" dir="tl">
                <a:rot lat="0" lon="0" rev="5400000"/>
              </a:lightRig>
            </a:scene3d>
            <a:sp3d extrusionH="57150" contourW="12700">
              <a:bevelT w="25400" h="25400" prst="angle"/>
              <a:contourClr>
                <a:schemeClr val="accent6">
                  <a:shade val="73000"/>
                </a:schemeClr>
              </a:contourClr>
            </a:sp3d>
          </a:bodyPr>
          <a:lstStyle/>
          <a:p>
            <a:pPr fontAlgn="auto">
              <a:spcBef>
                <a:spcPts val="0"/>
              </a:spcBef>
              <a:spcAft>
                <a:spcPts val="0"/>
              </a:spcAft>
              <a:defRPr/>
            </a:pPr>
            <a:r>
              <a:rPr lang="en-US" sz="2400" b="1" dirty="0">
                <a:ln w="11430"/>
                <a:solidFill>
                  <a:srgbClr val="C00000"/>
                </a:solidFill>
                <a:effectLst>
                  <a:outerShdw blurRad="80000" dist="40000" dir="5040000" algn="tl">
                    <a:srgbClr val="000000">
                      <a:alpha val="30000"/>
                    </a:srgbClr>
                  </a:outerShdw>
                </a:effectLst>
                <a:latin typeface="+mn-lt"/>
                <a:cs typeface="+mn-cs"/>
              </a:rPr>
              <a:t>a)Cars</a:t>
            </a:r>
          </a:p>
          <a:p>
            <a:pPr fontAlgn="auto">
              <a:spcBef>
                <a:spcPts val="0"/>
              </a:spcBef>
              <a:spcAft>
                <a:spcPts val="0"/>
              </a:spcAft>
              <a:defRPr/>
            </a:pPr>
            <a:r>
              <a:rPr lang="en-US" sz="2400" b="1" dirty="0">
                <a:ln w="11430"/>
                <a:solidFill>
                  <a:srgbClr val="C00000"/>
                </a:solidFill>
                <a:effectLst>
                  <a:outerShdw blurRad="80000" dist="40000" dir="5040000" algn="tl">
                    <a:srgbClr val="000000">
                      <a:alpha val="30000"/>
                    </a:srgbClr>
                  </a:outerShdw>
                </a:effectLst>
                <a:latin typeface="+mn-lt"/>
                <a:cs typeface="+mn-cs"/>
              </a:rPr>
              <a:t>b)Computers</a:t>
            </a:r>
          </a:p>
          <a:p>
            <a:pPr fontAlgn="auto">
              <a:spcBef>
                <a:spcPts val="0"/>
              </a:spcBef>
              <a:spcAft>
                <a:spcPts val="0"/>
              </a:spcAft>
              <a:defRPr/>
            </a:pPr>
            <a:r>
              <a:rPr lang="en-US" sz="2400" b="1" dirty="0">
                <a:ln w="11430"/>
                <a:solidFill>
                  <a:srgbClr val="C00000"/>
                </a:solidFill>
                <a:effectLst>
                  <a:outerShdw blurRad="80000" dist="40000" dir="5040000" algn="tl">
                    <a:srgbClr val="000000">
                      <a:alpha val="30000"/>
                    </a:srgbClr>
                  </a:outerShdw>
                </a:effectLst>
                <a:latin typeface="+mn-lt"/>
                <a:cs typeface="+mn-cs"/>
              </a:rPr>
              <a:t>c)Current affairs</a:t>
            </a:r>
          </a:p>
          <a:p>
            <a:pPr fontAlgn="auto">
              <a:spcBef>
                <a:spcPts val="0"/>
              </a:spcBef>
              <a:spcAft>
                <a:spcPts val="0"/>
              </a:spcAft>
              <a:defRPr/>
            </a:pPr>
            <a:r>
              <a:rPr lang="en-US" sz="2400" b="1" dirty="0">
                <a:ln w="11430"/>
                <a:solidFill>
                  <a:srgbClr val="C00000"/>
                </a:solidFill>
                <a:effectLst>
                  <a:outerShdw blurRad="80000" dist="40000" dir="5040000" algn="tl">
                    <a:srgbClr val="000000">
                      <a:alpha val="30000"/>
                    </a:srgbClr>
                  </a:outerShdw>
                </a:effectLst>
                <a:latin typeface="+mn-lt"/>
                <a:cs typeface="+mn-cs"/>
              </a:rPr>
              <a:t>d)Fashion</a:t>
            </a:r>
          </a:p>
          <a:p>
            <a:pPr fontAlgn="auto">
              <a:spcBef>
                <a:spcPts val="0"/>
              </a:spcBef>
              <a:spcAft>
                <a:spcPts val="0"/>
              </a:spcAft>
              <a:defRPr/>
            </a:pPr>
            <a:r>
              <a:rPr lang="en-US" sz="2400" b="1" dirty="0">
                <a:ln w="11430"/>
                <a:solidFill>
                  <a:srgbClr val="C00000"/>
                </a:solidFill>
                <a:effectLst>
                  <a:outerShdw blurRad="80000" dist="40000" dir="5040000" algn="tl">
                    <a:srgbClr val="000000">
                      <a:alpha val="30000"/>
                    </a:srgbClr>
                  </a:outerShdw>
                </a:effectLst>
                <a:latin typeface="+mn-lt"/>
                <a:cs typeface="+mn-cs"/>
              </a:rPr>
              <a:t>e)Films</a:t>
            </a:r>
          </a:p>
          <a:p>
            <a:pPr fontAlgn="auto">
              <a:spcBef>
                <a:spcPts val="0"/>
              </a:spcBef>
              <a:spcAft>
                <a:spcPts val="0"/>
              </a:spcAft>
              <a:defRPr/>
            </a:pPr>
            <a:r>
              <a:rPr lang="en-US" sz="2400" b="1" dirty="0">
                <a:ln w="11430"/>
                <a:solidFill>
                  <a:srgbClr val="C00000"/>
                </a:solidFill>
                <a:effectLst>
                  <a:outerShdw blurRad="80000" dist="40000" dir="5040000" algn="tl">
                    <a:srgbClr val="000000">
                      <a:alpha val="30000"/>
                    </a:srgbClr>
                  </a:outerShdw>
                </a:effectLst>
                <a:latin typeface="+mn-lt"/>
                <a:cs typeface="+mn-cs"/>
              </a:rPr>
              <a:t>f)Music</a:t>
            </a:r>
          </a:p>
          <a:p>
            <a:pPr fontAlgn="auto">
              <a:spcBef>
                <a:spcPts val="0"/>
              </a:spcBef>
              <a:spcAft>
                <a:spcPts val="0"/>
              </a:spcAft>
              <a:defRPr/>
            </a:pPr>
            <a:r>
              <a:rPr lang="en-US" sz="2400" b="1" dirty="0">
                <a:ln w="11430"/>
                <a:solidFill>
                  <a:srgbClr val="C00000"/>
                </a:solidFill>
                <a:effectLst>
                  <a:outerShdw blurRad="80000" dist="40000" dir="5040000" algn="tl">
                    <a:srgbClr val="000000">
                      <a:alpha val="30000"/>
                    </a:srgbClr>
                  </a:outerShdw>
                </a:effectLst>
                <a:latin typeface="+mn-lt"/>
                <a:cs typeface="+mn-cs"/>
              </a:rPr>
              <a:t>g)sport</a:t>
            </a:r>
            <a:endParaRPr lang="ru-RU" sz="2400" b="1" dirty="0">
              <a:ln w="11430"/>
              <a:solidFill>
                <a:srgbClr val="C00000"/>
              </a:solidFill>
              <a:effectLst>
                <a:outerShdw blurRad="80000" dist="40000" dir="5040000" algn="tl">
                  <a:srgbClr val="000000">
                    <a:alpha val="30000"/>
                  </a:srgbClr>
                </a:outerShdw>
              </a:effectLst>
              <a:latin typeface="+mn-lt"/>
              <a:cs typeface="+mn-cs"/>
            </a:endParaRPr>
          </a:p>
        </p:txBody>
      </p:sp>
      <p:sp>
        <p:nvSpPr>
          <p:cNvPr id="4" name="TextBox 3"/>
          <p:cNvSpPr txBox="1"/>
          <p:nvPr/>
        </p:nvSpPr>
        <p:spPr>
          <a:xfrm>
            <a:off x="3000364" y="1428736"/>
            <a:ext cx="5643602" cy="4801314"/>
          </a:xfrm>
          <a:prstGeom prst="rect">
            <a:avLst/>
          </a:prstGeom>
          <a:noFill/>
        </p:spPr>
        <p:txBody>
          <a:bodyPr>
            <a:spAutoFit/>
            <a:scene3d>
              <a:camera prst="orthographicFront"/>
              <a:lightRig rig="glow" dir="tl">
                <a:rot lat="0" lon="0" rev="5400000"/>
              </a:lightRig>
            </a:scene3d>
            <a:sp3d extrusionH="57150" contourW="12700">
              <a:bevelT w="25400" h="25400" prst="angle"/>
              <a:contourClr>
                <a:schemeClr val="accent6">
                  <a:shade val="73000"/>
                </a:schemeClr>
              </a:contourClr>
            </a:sp3d>
          </a:bodyPr>
          <a:lstStyle/>
          <a:p>
            <a:pPr fontAlgn="auto">
              <a:spcBef>
                <a:spcPts val="0"/>
              </a:spcBef>
              <a:spcAft>
                <a:spcPts val="0"/>
              </a:spcAft>
              <a:defRPr/>
            </a:pPr>
            <a:r>
              <a:rPr lang="en-US" b="1" dirty="0">
                <a:ln w="11430"/>
                <a:solidFill>
                  <a:schemeClr val="tx2"/>
                </a:solidFill>
                <a:effectLst>
                  <a:outerShdw blurRad="80000" dist="40000" dir="5040000" algn="tl">
                    <a:srgbClr val="000000">
                      <a:alpha val="30000"/>
                    </a:srgbClr>
                  </a:outerShdw>
                </a:effectLst>
                <a:latin typeface="+mn-lt"/>
                <a:cs typeface="+mn-cs"/>
              </a:rPr>
              <a:t>1.The  President  of  Russia  visited  China  yesterday._______________</a:t>
            </a:r>
          </a:p>
          <a:p>
            <a:pPr fontAlgn="auto">
              <a:spcBef>
                <a:spcPts val="0"/>
              </a:spcBef>
              <a:spcAft>
                <a:spcPts val="0"/>
              </a:spcAft>
              <a:defRPr/>
            </a:pPr>
            <a:r>
              <a:rPr lang="en-US" b="1" dirty="0">
                <a:ln w="11430"/>
                <a:solidFill>
                  <a:schemeClr val="tx2"/>
                </a:solidFill>
                <a:effectLst>
                  <a:outerShdw blurRad="80000" dist="40000" dir="5040000" algn="tl">
                    <a:srgbClr val="000000">
                      <a:alpha val="30000"/>
                    </a:srgbClr>
                  </a:outerShdw>
                </a:effectLst>
                <a:latin typeface="+mn-lt"/>
                <a:cs typeface="+mn-cs"/>
              </a:rPr>
              <a:t>2.The  new  retro  band  </a:t>
            </a:r>
            <a:r>
              <a:rPr lang="en-US" b="1" i="1" dirty="0">
                <a:ln w="11430"/>
                <a:solidFill>
                  <a:schemeClr val="tx2"/>
                </a:solidFill>
                <a:effectLst>
                  <a:outerShdw blurRad="80000" dist="40000" dir="5040000" algn="tl">
                    <a:srgbClr val="000000">
                      <a:alpha val="30000"/>
                    </a:srgbClr>
                  </a:outerShdw>
                </a:effectLst>
                <a:latin typeface="+mn-lt"/>
                <a:cs typeface="+mn-cs"/>
              </a:rPr>
              <a:t>The Darkness</a:t>
            </a:r>
            <a:r>
              <a:rPr lang="en-US" b="1" dirty="0">
                <a:ln w="11430"/>
                <a:solidFill>
                  <a:schemeClr val="tx2"/>
                </a:solidFill>
                <a:effectLst>
                  <a:outerShdw blurRad="80000" dist="40000" dir="5040000" algn="tl">
                    <a:srgbClr val="000000">
                      <a:alpha val="30000"/>
                    </a:srgbClr>
                  </a:outerShdw>
                </a:effectLst>
                <a:latin typeface="+mn-lt"/>
                <a:cs typeface="+mn-cs"/>
              </a:rPr>
              <a:t>  have  taken  us  back  to  the  1970s  with  their  songs.</a:t>
            </a:r>
          </a:p>
          <a:p>
            <a:pPr fontAlgn="auto">
              <a:spcBef>
                <a:spcPts val="0"/>
              </a:spcBef>
              <a:spcAft>
                <a:spcPts val="0"/>
              </a:spcAft>
              <a:defRPr/>
            </a:pPr>
            <a:r>
              <a:rPr lang="en-US" b="1" dirty="0">
                <a:ln w="11430"/>
                <a:solidFill>
                  <a:schemeClr val="tx2"/>
                </a:solidFill>
                <a:effectLst>
                  <a:outerShdw blurRad="80000" dist="40000" dir="5040000" algn="tl">
                    <a:srgbClr val="000000">
                      <a:alpha val="30000"/>
                    </a:srgbClr>
                  </a:outerShdw>
                </a:effectLst>
                <a:latin typeface="+mn-lt"/>
                <a:cs typeface="+mn-cs"/>
              </a:rPr>
              <a:t>________</a:t>
            </a:r>
          </a:p>
          <a:p>
            <a:pPr fontAlgn="auto">
              <a:spcBef>
                <a:spcPts val="0"/>
              </a:spcBef>
              <a:spcAft>
                <a:spcPts val="0"/>
              </a:spcAft>
              <a:defRPr/>
            </a:pPr>
            <a:r>
              <a:rPr lang="en-US" b="1" dirty="0">
                <a:ln w="11430"/>
                <a:solidFill>
                  <a:schemeClr val="tx2"/>
                </a:solidFill>
                <a:effectLst>
                  <a:outerShdw blurRad="80000" dist="40000" dir="5040000" algn="tl">
                    <a:srgbClr val="000000">
                      <a:alpha val="30000"/>
                    </a:srgbClr>
                  </a:outerShdw>
                </a:effectLst>
                <a:latin typeface="+mn-lt"/>
                <a:cs typeface="+mn-cs"/>
              </a:rPr>
              <a:t>3.Get  faster  Internet  access  with  the  latest  broadband  versions._____________</a:t>
            </a:r>
          </a:p>
          <a:p>
            <a:pPr fontAlgn="auto">
              <a:spcBef>
                <a:spcPts val="0"/>
              </a:spcBef>
              <a:spcAft>
                <a:spcPts val="0"/>
              </a:spcAft>
              <a:defRPr/>
            </a:pPr>
            <a:r>
              <a:rPr lang="en-US" b="1" dirty="0">
                <a:ln w="11430"/>
                <a:solidFill>
                  <a:schemeClr val="tx2"/>
                </a:solidFill>
                <a:effectLst>
                  <a:outerShdw blurRad="80000" dist="40000" dir="5040000" algn="tl">
                    <a:srgbClr val="000000">
                      <a:alpha val="30000"/>
                    </a:srgbClr>
                  </a:outerShdw>
                </a:effectLst>
                <a:latin typeface="+mn-lt"/>
                <a:cs typeface="+mn-cs"/>
              </a:rPr>
              <a:t>4.Chelsea’s   boss  has  bought  five  new  players._________</a:t>
            </a:r>
          </a:p>
          <a:p>
            <a:pPr fontAlgn="auto">
              <a:spcBef>
                <a:spcPts val="0"/>
              </a:spcBef>
              <a:spcAft>
                <a:spcPts val="0"/>
              </a:spcAft>
              <a:defRPr/>
            </a:pPr>
            <a:r>
              <a:rPr lang="en-US" b="1" dirty="0">
                <a:ln w="11430"/>
                <a:solidFill>
                  <a:schemeClr val="tx2"/>
                </a:solidFill>
                <a:effectLst>
                  <a:outerShdw blurRad="80000" dist="40000" dir="5040000" algn="tl">
                    <a:srgbClr val="000000">
                      <a:alpha val="30000"/>
                    </a:srgbClr>
                  </a:outerShdw>
                </a:effectLst>
                <a:latin typeface="+mn-lt"/>
                <a:cs typeface="+mn-cs"/>
              </a:rPr>
              <a:t>5.The  story  was  not  really  believable  but  some  of  the  acting, especially  by  Orlando  Bloom, was  fantastic.________</a:t>
            </a:r>
          </a:p>
          <a:p>
            <a:pPr fontAlgn="auto">
              <a:spcBef>
                <a:spcPts val="0"/>
              </a:spcBef>
              <a:spcAft>
                <a:spcPts val="0"/>
              </a:spcAft>
              <a:defRPr/>
            </a:pPr>
            <a:r>
              <a:rPr lang="en-US" b="1" dirty="0">
                <a:ln w="11430"/>
                <a:solidFill>
                  <a:schemeClr val="tx2"/>
                </a:solidFill>
                <a:effectLst>
                  <a:outerShdw blurRad="80000" dist="40000" dir="5040000" algn="tl">
                    <a:srgbClr val="000000">
                      <a:alpha val="30000"/>
                    </a:srgbClr>
                  </a:outerShdw>
                </a:effectLst>
                <a:latin typeface="+mn-lt"/>
                <a:cs typeface="+mn-cs"/>
              </a:rPr>
              <a:t>6.The  new  Honda  is  the  best  yet – a  pleasure  to  drive._______</a:t>
            </a:r>
          </a:p>
          <a:p>
            <a:pPr fontAlgn="auto">
              <a:spcBef>
                <a:spcPts val="0"/>
              </a:spcBef>
              <a:spcAft>
                <a:spcPts val="0"/>
              </a:spcAft>
              <a:defRPr/>
            </a:pPr>
            <a:r>
              <a:rPr lang="en-US" b="1" dirty="0">
                <a:ln w="11430"/>
                <a:solidFill>
                  <a:schemeClr val="tx2"/>
                </a:solidFill>
                <a:effectLst>
                  <a:outerShdw blurRad="80000" dist="40000" dir="5040000" algn="tl">
                    <a:srgbClr val="000000">
                      <a:alpha val="30000"/>
                    </a:srgbClr>
                  </a:outerShdw>
                </a:effectLst>
                <a:latin typeface="+mn-lt"/>
                <a:cs typeface="+mn-cs"/>
              </a:rPr>
              <a:t>7.Vivienne  Eastwood’s  new  dresses  are  cheap  and  colorful._________</a:t>
            </a:r>
          </a:p>
          <a:p>
            <a:pPr fontAlgn="auto">
              <a:spcBef>
                <a:spcPts val="0"/>
              </a:spcBef>
              <a:spcAft>
                <a:spcPts val="0"/>
              </a:spcAft>
              <a:defRPr/>
            </a:pPr>
            <a:endParaRPr lang="ru-RU" b="1" dirty="0">
              <a:ln w="11430"/>
              <a:solidFill>
                <a:schemeClr val="tx2"/>
              </a:solidFill>
              <a:effectLst>
                <a:outerShdw blurRad="80000" dist="40000" dir="5040000" algn="tl">
                  <a:srgbClr val="000000">
                    <a:alpha val="30000"/>
                  </a:srgbClr>
                </a:outerShdw>
              </a:effectLst>
              <a:latin typeface="+mn-lt"/>
              <a:cs typeface="+mn-cs"/>
            </a:endParaRPr>
          </a:p>
        </p:txBody>
      </p:sp>
      <p:sp>
        <p:nvSpPr>
          <p:cNvPr id="5" name="TextBox 4"/>
          <p:cNvSpPr txBox="1"/>
          <p:nvPr/>
        </p:nvSpPr>
        <p:spPr>
          <a:xfrm>
            <a:off x="4500562" y="1643050"/>
            <a:ext cx="1838965" cy="369332"/>
          </a:xfrm>
          <a:prstGeom prst="rect">
            <a:avLst/>
          </a:prstGeom>
          <a:noFill/>
        </p:spPr>
        <p:txBody>
          <a:bodyPr wrap="none">
            <a:spAutoFit/>
            <a:scene3d>
              <a:camera prst="orthographicFront"/>
              <a:lightRig rig="glow" dir="tl">
                <a:rot lat="0" lon="0" rev="5400000"/>
              </a:lightRig>
            </a:scene3d>
            <a:sp3d contourW="12700">
              <a:bevelT w="25400" h="25400"/>
              <a:contourClr>
                <a:schemeClr val="accent6">
                  <a:shade val="73000"/>
                </a:schemeClr>
              </a:contourClr>
            </a:sp3d>
          </a:bodyPr>
          <a:lstStyle/>
          <a:p>
            <a:pPr fontAlgn="auto">
              <a:spcBef>
                <a:spcPts val="0"/>
              </a:spcBef>
              <a:spcAft>
                <a:spcPts val="0"/>
              </a:spcAft>
              <a:defRPr/>
            </a:pPr>
            <a:r>
              <a:rPr lang="en-US" b="1" dirty="0">
                <a:ln w="11430"/>
                <a:solidFill>
                  <a:srgbClr val="FF0000"/>
                </a:solidFill>
                <a:effectLst>
                  <a:outerShdw blurRad="80000" dist="40000" dir="5040000" algn="tl">
                    <a:srgbClr val="000000">
                      <a:alpha val="30000"/>
                    </a:srgbClr>
                  </a:outerShdw>
                </a:effectLst>
                <a:latin typeface="+mn-lt"/>
                <a:cs typeface="+mn-cs"/>
              </a:rPr>
              <a:t>Current  affairs</a:t>
            </a:r>
            <a:endParaRPr lang="ru-RU" b="1" dirty="0">
              <a:ln w="11430"/>
              <a:solidFill>
                <a:srgbClr val="FF0000"/>
              </a:solidFill>
              <a:effectLst>
                <a:outerShdw blurRad="80000" dist="40000" dir="5040000" algn="tl">
                  <a:srgbClr val="000000">
                    <a:alpha val="30000"/>
                  </a:srgbClr>
                </a:outerShdw>
              </a:effectLst>
              <a:latin typeface="+mn-lt"/>
              <a:cs typeface="+mn-cs"/>
            </a:endParaRPr>
          </a:p>
        </p:txBody>
      </p:sp>
      <p:sp>
        <p:nvSpPr>
          <p:cNvPr id="6" name="TextBox 5"/>
          <p:cNvSpPr txBox="1"/>
          <p:nvPr/>
        </p:nvSpPr>
        <p:spPr>
          <a:xfrm>
            <a:off x="3214678" y="2500306"/>
            <a:ext cx="915635" cy="369332"/>
          </a:xfrm>
          <a:prstGeom prst="rect">
            <a:avLst/>
          </a:prstGeom>
          <a:noFill/>
        </p:spPr>
        <p:txBody>
          <a:bodyPr wrap="none">
            <a:spAutoFit/>
            <a:scene3d>
              <a:camera prst="orthographicFront"/>
              <a:lightRig rig="glow" dir="tl">
                <a:rot lat="0" lon="0" rev="5400000"/>
              </a:lightRig>
            </a:scene3d>
            <a:sp3d contourW="12700">
              <a:bevelT w="25400" h="25400"/>
              <a:contourClr>
                <a:schemeClr val="accent6">
                  <a:shade val="73000"/>
                </a:schemeClr>
              </a:contourClr>
            </a:sp3d>
          </a:bodyPr>
          <a:lstStyle/>
          <a:p>
            <a:pPr fontAlgn="auto">
              <a:spcBef>
                <a:spcPts val="0"/>
              </a:spcBef>
              <a:spcAft>
                <a:spcPts val="0"/>
              </a:spcAft>
              <a:defRPr/>
            </a:pPr>
            <a:r>
              <a:rPr lang="en-US" b="1" dirty="0">
                <a:ln w="11430"/>
                <a:solidFill>
                  <a:srgbClr val="FF0000"/>
                </a:solidFill>
                <a:effectLst>
                  <a:outerShdw blurRad="80000" dist="40000" dir="5040000" algn="tl">
                    <a:srgbClr val="000000">
                      <a:alpha val="30000"/>
                    </a:srgbClr>
                  </a:outerShdw>
                </a:effectLst>
                <a:latin typeface="+mn-lt"/>
                <a:cs typeface="+mn-cs"/>
              </a:rPr>
              <a:t>Music </a:t>
            </a:r>
            <a:endParaRPr lang="ru-RU" b="1" dirty="0">
              <a:ln w="11430"/>
              <a:solidFill>
                <a:srgbClr val="FF0000"/>
              </a:solidFill>
              <a:effectLst>
                <a:outerShdw blurRad="80000" dist="40000" dir="5040000" algn="tl">
                  <a:srgbClr val="000000">
                    <a:alpha val="30000"/>
                  </a:srgbClr>
                </a:outerShdw>
              </a:effectLst>
              <a:latin typeface="+mn-lt"/>
              <a:cs typeface="+mn-cs"/>
            </a:endParaRPr>
          </a:p>
        </p:txBody>
      </p:sp>
      <p:sp>
        <p:nvSpPr>
          <p:cNvPr id="7" name="TextBox 6"/>
          <p:cNvSpPr txBox="1"/>
          <p:nvPr/>
        </p:nvSpPr>
        <p:spPr>
          <a:xfrm>
            <a:off x="5643570" y="3000372"/>
            <a:ext cx="1467068" cy="369332"/>
          </a:xfrm>
          <a:prstGeom prst="rect">
            <a:avLst/>
          </a:prstGeom>
          <a:noFill/>
        </p:spPr>
        <p:txBody>
          <a:bodyPr wrap="none">
            <a:spAutoFit/>
            <a:scene3d>
              <a:camera prst="orthographicFront"/>
              <a:lightRig rig="glow" dir="tl">
                <a:rot lat="0" lon="0" rev="5400000"/>
              </a:lightRig>
            </a:scene3d>
            <a:sp3d contourW="12700">
              <a:bevelT w="25400" h="25400"/>
              <a:contourClr>
                <a:schemeClr val="accent6">
                  <a:shade val="73000"/>
                </a:schemeClr>
              </a:contourClr>
            </a:sp3d>
          </a:bodyPr>
          <a:lstStyle/>
          <a:p>
            <a:pPr fontAlgn="auto">
              <a:spcBef>
                <a:spcPts val="0"/>
              </a:spcBef>
              <a:spcAft>
                <a:spcPts val="0"/>
              </a:spcAft>
              <a:defRPr/>
            </a:pPr>
            <a:r>
              <a:rPr lang="en-US" b="1" dirty="0">
                <a:ln w="11430"/>
                <a:solidFill>
                  <a:srgbClr val="FF0000"/>
                </a:solidFill>
                <a:effectLst>
                  <a:outerShdw blurRad="80000" dist="40000" dir="5040000" algn="tl">
                    <a:srgbClr val="000000">
                      <a:alpha val="30000"/>
                    </a:srgbClr>
                  </a:outerShdw>
                </a:effectLst>
                <a:latin typeface="+mn-lt"/>
                <a:cs typeface="+mn-cs"/>
              </a:rPr>
              <a:t>Computers </a:t>
            </a:r>
            <a:endParaRPr lang="ru-RU" b="1" dirty="0">
              <a:ln w="11430"/>
              <a:solidFill>
                <a:srgbClr val="FF0000"/>
              </a:solidFill>
              <a:effectLst>
                <a:outerShdw blurRad="80000" dist="40000" dir="5040000" algn="tl">
                  <a:srgbClr val="000000">
                    <a:alpha val="30000"/>
                  </a:srgbClr>
                </a:outerShdw>
              </a:effectLst>
              <a:latin typeface="+mn-lt"/>
              <a:cs typeface="+mn-cs"/>
            </a:endParaRPr>
          </a:p>
        </p:txBody>
      </p:sp>
      <p:sp>
        <p:nvSpPr>
          <p:cNvPr id="8" name="TextBox 7"/>
          <p:cNvSpPr txBox="1"/>
          <p:nvPr/>
        </p:nvSpPr>
        <p:spPr>
          <a:xfrm>
            <a:off x="4071934" y="3571876"/>
            <a:ext cx="851515" cy="369332"/>
          </a:xfrm>
          <a:prstGeom prst="rect">
            <a:avLst/>
          </a:prstGeom>
          <a:noFill/>
        </p:spPr>
        <p:txBody>
          <a:bodyPr wrap="none">
            <a:spAutoFit/>
            <a:scene3d>
              <a:camera prst="orthographicFront"/>
              <a:lightRig rig="glow" dir="tl">
                <a:rot lat="0" lon="0" rev="5400000"/>
              </a:lightRig>
            </a:scene3d>
            <a:sp3d contourW="12700">
              <a:bevelT w="25400" h="25400"/>
              <a:contourClr>
                <a:schemeClr val="accent6">
                  <a:shade val="73000"/>
                </a:schemeClr>
              </a:contourClr>
            </a:sp3d>
          </a:bodyPr>
          <a:lstStyle/>
          <a:p>
            <a:pPr fontAlgn="auto">
              <a:spcBef>
                <a:spcPts val="0"/>
              </a:spcBef>
              <a:spcAft>
                <a:spcPts val="0"/>
              </a:spcAft>
              <a:defRPr/>
            </a:pPr>
            <a:r>
              <a:rPr lang="en-US" b="1" dirty="0">
                <a:ln w="11430"/>
                <a:solidFill>
                  <a:srgbClr val="FF0000"/>
                </a:solidFill>
                <a:effectLst>
                  <a:outerShdw blurRad="80000" dist="40000" dir="5040000" algn="tl">
                    <a:srgbClr val="000000">
                      <a:alpha val="30000"/>
                    </a:srgbClr>
                  </a:outerShdw>
                </a:effectLst>
                <a:latin typeface="+mn-lt"/>
                <a:cs typeface="+mn-cs"/>
              </a:rPr>
              <a:t>Sport </a:t>
            </a:r>
            <a:endParaRPr lang="ru-RU" b="1" dirty="0">
              <a:ln w="11430"/>
              <a:solidFill>
                <a:srgbClr val="FF0000"/>
              </a:solidFill>
              <a:effectLst>
                <a:outerShdw blurRad="80000" dist="40000" dir="5040000" algn="tl">
                  <a:srgbClr val="000000">
                    <a:alpha val="30000"/>
                  </a:srgbClr>
                </a:outerShdw>
              </a:effectLst>
              <a:latin typeface="+mn-lt"/>
              <a:cs typeface="+mn-cs"/>
            </a:endParaRPr>
          </a:p>
        </p:txBody>
      </p:sp>
      <p:sp>
        <p:nvSpPr>
          <p:cNvPr id="9" name="TextBox 8"/>
          <p:cNvSpPr txBox="1"/>
          <p:nvPr/>
        </p:nvSpPr>
        <p:spPr>
          <a:xfrm>
            <a:off x="5500694" y="4429132"/>
            <a:ext cx="851515" cy="369332"/>
          </a:xfrm>
          <a:prstGeom prst="rect">
            <a:avLst/>
          </a:prstGeom>
          <a:noFill/>
        </p:spPr>
        <p:txBody>
          <a:bodyPr wrap="none">
            <a:spAutoFit/>
            <a:scene3d>
              <a:camera prst="orthographicFront"/>
              <a:lightRig rig="glow" dir="tl">
                <a:rot lat="0" lon="0" rev="5400000"/>
              </a:lightRig>
            </a:scene3d>
            <a:sp3d contourW="12700">
              <a:bevelT w="25400" h="25400"/>
              <a:contourClr>
                <a:schemeClr val="accent6">
                  <a:shade val="73000"/>
                </a:schemeClr>
              </a:contourClr>
            </a:sp3d>
          </a:bodyPr>
          <a:lstStyle/>
          <a:p>
            <a:pPr fontAlgn="auto">
              <a:spcBef>
                <a:spcPts val="0"/>
              </a:spcBef>
              <a:spcAft>
                <a:spcPts val="0"/>
              </a:spcAft>
              <a:defRPr/>
            </a:pPr>
            <a:r>
              <a:rPr lang="en-US" b="1" dirty="0">
                <a:ln w="11430"/>
                <a:solidFill>
                  <a:srgbClr val="FF0000"/>
                </a:solidFill>
                <a:effectLst>
                  <a:outerShdw blurRad="80000" dist="40000" dir="5040000" algn="tl">
                    <a:srgbClr val="000000">
                      <a:alpha val="30000"/>
                    </a:srgbClr>
                  </a:outerShdw>
                </a:effectLst>
                <a:latin typeface="+mn-lt"/>
                <a:cs typeface="+mn-cs"/>
              </a:rPr>
              <a:t>Films </a:t>
            </a:r>
            <a:endParaRPr lang="ru-RU" b="1" dirty="0">
              <a:ln w="11430"/>
              <a:solidFill>
                <a:srgbClr val="FF0000"/>
              </a:solidFill>
              <a:effectLst>
                <a:outerShdw blurRad="80000" dist="40000" dir="5040000" algn="tl">
                  <a:srgbClr val="000000">
                    <a:alpha val="30000"/>
                  </a:srgbClr>
                </a:outerShdw>
              </a:effectLst>
              <a:latin typeface="+mn-lt"/>
              <a:cs typeface="+mn-cs"/>
            </a:endParaRPr>
          </a:p>
        </p:txBody>
      </p:sp>
      <p:sp>
        <p:nvSpPr>
          <p:cNvPr id="10" name="TextBox 9"/>
          <p:cNvSpPr txBox="1"/>
          <p:nvPr/>
        </p:nvSpPr>
        <p:spPr>
          <a:xfrm>
            <a:off x="4143372" y="4929198"/>
            <a:ext cx="761747" cy="369332"/>
          </a:xfrm>
          <a:prstGeom prst="rect">
            <a:avLst/>
          </a:prstGeom>
          <a:noFill/>
        </p:spPr>
        <p:txBody>
          <a:bodyPr wrap="none">
            <a:spAutoFit/>
            <a:scene3d>
              <a:camera prst="orthographicFront"/>
              <a:lightRig rig="glow" dir="tl">
                <a:rot lat="0" lon="0" rev="5400000"/>
              </a:lightRig>
            </a:scene3d>
            <a:sp3d contourW="12700">
              <a:bevelT w="25400" h="25400"/>
              <a:contourClr>
                <a:schemeClr val="accent6">
                  <a:shade val="73000"/>
                </a:schemeClr>
              </a:contourClr>
            </a:sp3d>
          </a:bodyPr>
          <a:lstStyle/>
          <a:p>
            <a:pPr fontAlgn="auto">
              <a:spcBef>
                <a:spcPts val="0"/>
              </a:spcBef>
              <a:spcAft>
                <a:spcPts val="0"/>
              </a:spcAft>
              <a:defRPr/>
            </a:pPr>
            <a:r>
              <a:rPr lang="en-US" b="1" dirty="0">
                <a:ln w="11430"/>
                <a:solidFill>
                  <a:srgbClr val="FF0000"/>
                </a:solidFill>
                <a:effectLst>
                  <a:outerShdw blurRad="80000" dist="40000" dir="5040000" algn="tl">
                    <a:srgbClr val="000000">
                      <a:alpha val="30000"/>
                    </a:srgbClr>
                  </a:outerShdw>
                </a:effectLst>
                <a:latin typeface="+mn-lt"/>
                <a:cs typeface="+mn-cs"/>
              </a:rPr>
              <a:t>Cars </a:t>
            </a:r>
            <a:endParaRPr lang="ru-RU" b="1" dirty="0">
              <a:ln w="11430"/>
              <a:solidFill>
                <a:srgbClr val="FF0000"/>
              </a:solidFill>
              <a:effectLst>
                <a:outerShdw blurRad="80000" dist="40000" dir="5040000" algn="tl">
                  <a:srgbClr val="000000">
                    <a:alpha val="30000"/>
                  </a:srgbClr>
                </a:outerShdw>
              </a:effectLst>
              <a:latin typeface="+mn-lt"/>
              <a:cs typeface="+mn-cs"/>
            </a:endParaRPr>
          </a:p>
        </p:txBody>
      </p:sp>
      <p:sp>
        <p:nvSpPr>
          <p:cNvPr id="11" name="TextBox 10"/>
          <p:cNvSpPr txBox="1"/>
          <p:nvPr/>
        </p:nvSpPr>
        <p:spPr>
          <a:xfrm>
            <a:off x="4643438" y="5500702"/>
            <a:ext cx="1133644" cy="369332"/>
          </a:xfrm>
          <a:prstGeom prst="rect">
            <a:avLst/>
          </a:prstGeom>
          <a:noFill/>
        </p:spPr>
        <p:txBody>
          <a:bodyPr wrap="none">
            <a:spAutoFit/>
            <a:scene3d>
              <a:camera prst="orthographicFront"/>
              <a:lightRig rig="glow" dir="tl">
                <a:rot lat="0" lon="0" rev="5400000"/>
              </a:lightRig>
            </a:scene3d>
            <a:sp3d contourW="12700">
              <a:bevelT w="25400" h="25400"/>
              <a:contourClr>
                <a:schemeClr val="accent6">
                  <a:shade val="73000"/>
                </a:schemeClr>
              </a:contourClr>
            </a:sp3d>
          </a:bodyPr>
          <a:lstStyle/>
          <a:p>
            <a:pPr fontAlgn="auto">
              <a:spcBef>
                <a:spcPts val="0"/>
              </a:spcBef>
              <a:spcAft>
                <a:spcPts val="0"/>
              </a:spcAft>
              <a:defRPr/>
            </a:pPr>
            <a:r>
              <a:rPr lang="en-US" b="1" dirty="0">
                <a:ln w="11430"/>
                <a:solidFill>
                  <a:srgbClr val="FF0000"/>
                </a:solidFill>
                <a:effectLst>
                  <a:outerShdw blurRad="80000" dist="40000" dir="5040000" algn="tl">
                    <a:srgbClr val="000000">
                      <a:alpha val="30000"/>
                    </a:srgbClr>
                  </a:outerShdw>
                </a:effectLst>
                <a:latin typeface="+mn-lt"/>
                <a:cs typeface="+mn-cs"/>
              </a:rPr>
              <a:t>Fashion </a:t>
            </a:r>
            <a:endParaRPr lang="ru-RU" b="1" dirty="0">
              <a:ln w="11430"/>
              <a:solidFill>
                <a:srgbClr val="FF0000"/>
              </a:solidFill>
              <a:effectLst>
                <a:outerShdw blurRad="80000" dist="40000" dir="5040000" algn="tl">
                  <a:srgbClr val="000000">
                    <a:alpha val="30000"/>
                  </a:srgbClr>
                </a:outerShdw>
              </a:effectLst>
              <a:latin typeface="+mn-lt"/>
              <a:cs typeface="+mn-cs"/>
            </a:endParaRPr>
          </a:p>
        </p:txBody>
      </p:sp>
      <p:pic>
        <p:nvPicPr>
          <p:cNvPr id="180235" name="Рисунок 11" descr="Extra.gif"/>
          <p:cNvPicPr>
            <a:picLocks noChangeAspect="1"/>
          </p:cNvPicPr>
          <p:nvPr/>
        </p:nvPicPr>
        <p:blipFill>
          <a:blip r:embed="rId2"/>
          <a:srcRect/>
          <a:stretch>
            <a:fillRect/>
          </a:stretch>
        </p:blipFill>
        <p:spPr bwMode="auto">
          <a:xfrm>
            <a:off x="428625" y="4886325"/>
            <a:ext cx="2071688" cy="1800225"/>
          </a:xfrm>
          <a:prstGeom prst="rect">
            <a:avLst/>
          </a:prstGeom>
          <a:noFill/>
          <a:ln w="9525">
            <a:noFill/>
            <a:miter lim="800000"/>
            <a:headEnd/>
            <a:tailEnd/>
          </a:ln>
        </p:spPr>
      </p:pic>
    </p:spTree>
  </p:cSld>
  <p:clrMapOvr>
    <a:masterClrMapping/>
  </p:clrMapOvr>
  <p:transition>
    <p:zoom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7" presetClass="entr" presetSubtype="10"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strVal val="#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17" presetClass="entr" presetSubtype="1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ppt_w</p:attrName>
                                        </p:attrNameLst>
                                      </p:cBhvr>
                                      <p:tavLst>
                                        <p:tav tm="0">
                                          <p:val>
                                            <p:fltVal val="0"/>
                                          </p:val>
                                        </p:tav>
                                        <p:tav tm="100000">
                                          <p:val>
                                            <p:strVal val="#ppt_w"/>
                                          </p:val>
                                        </p:tav>
                                      </p:tavLst>
                                    </p:anim>
                                    <p:anim calcmode="lin" valueType="num">
                                      <p:cBhvr>
                                        <p:cTn id="20" dur="500" fill="hold"/>
                                        <p:tgtEl>
                                          <p:spTgt spid="7"/>
                                        </p:tgtEl>
                                        <p:attrNameLst>
                                          <p:attrName>ppt_h</p:attrName>
                                        </p:attrNameLst>
                                      </p:cBhvr>
                                      <p:tavLst>
                                        <p:tav tm="0">
                                          <p:val>
                                            <p:strVal val="#ppt_h"/>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17" presetClass="entr" presetSubtype="10" fill="hold" nodeType="click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p:cTn id="25" dur="500" fill="hold"/>
                                        <p:tgtEl>
                                          <p:spTgt spid="8"/>
                                        </p:tgtEl>
                                        <p:attrNameLst>
                                          <p:attrName>ppt_w</p:attrName>
                                        </p:attrNameLst>
                                      </p:cBhvr>
                                      <p:tavLst>
                                        <p:tav tm="0">
                                          <p:val>
                                            <p:fltVal val="0"/>
                                          </p:val>
                                        </p:tav>
                                        <p:tav tm="100000">
                                          <p:val>
                                            <p:strVal val="#ppt_w"/>
                                          </p:val>
                                        </p:tav>
                                      </p:tavLst>
                                    </p:anim>
                                    <p:anim calcmode="lin" valueType="num">
                                      <p:cBhvr>
                                        <p:cTn id="26" dur="500" fill="hold"/>
                                        <p:tgtEl>
                                          <p:spTgt spid="8"/>
                                        </p:tgtEl>
                                        <p:attrNameLst>
                                          <p:attrName>ppt_h</p:attrName>
                                        </p:attrNameLst>
                                      </p:cBhvr>
                                      <p:tavLst>
                                        <p:tav tm="0">
                                          <p:val>
                                            <p:strVal val="#ppt_h"/>
                                          </p:val>
                                        </p:tav>
                                        <p:tav tm="100000">
                                          <p:val>
                                            <p:strVal val="#ppt_h"/>
                                          </p:val>
                                        </p:tav>
                                      </p:tavLst>
                                    </p:anim>
                                  </p:childTnLst>
                                </p:cTn>
                              </p:par>
                            </p:childTnLst>
                          </p:cTn>
                        </p:par>
                      </p:childTnLst>
                    </p:cTn>
                  </p:par>
                  <p:par>
                    <p:cTn id="27" fill="hold">
                      <p:stCondLst>
                        <p:cond delay="indefinite"/>
                      </p:stCondLst>
                      <p:childTnLst>
                        <p:par>
                          <p:cTn id="28" fill="hold">
                            <p:stCondLst>
                              <p:cond delay="0"/>
                            </p:stCondLst>
                            <p:childTnLst>
                              <p:par>
                                <p:cTn id="29" presetID="17" presetClass="entr" presetSubtype="10" fill="hold" nodeType="click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p:cTn id="31" dur="500" fill="hold"/>
                                        <p:tgtEl>
                                          <p:spTgt spid="9"/>
                                        </p:tgtEl>
                                        <p:attrNameLst>
                                          <p:attrName>ppt_w</p:attrName>
                                        </p:attrNameLst>
                                      </p:cBhvr>
                                      <p:tavLst>
                                        <p:tav tm="0">
                                          <p:val>
                                            <p:fltVal val="0"/>
                                          </p:val>
                                        </p:tav>
                                        <p:tav tm="100000">
                                          <p:val>
                                            <p:strVal val="#ppt_w"/>
                                          </p:val>
                                        </p:tav>
                                      </p:tavLst>
                                    </p:anim>
                                    <p:anim calcmode="lin" valueType="num">
                                      <p:cBhvr>
                                        <p:cTn id="32" dur="500" fill="hold"/>
                                        <p:tgtEl>
                                          <p:spTgt spid="9"/>
                                        </p:tgtEl>
                                        <p:attrNameLst>
                                          <p:attrName>ppt_h</p:attrName>
                                        </p:attrNameLst>
                                      </p:cBhvr>
                                      <p:tavLst>
                                        <p:tav tm="0">
                                          <p:val>
                                            <p:strVal val="#ppt_h"/>
                                          </p:val>
                                        </p:tav>
                                        <p:tav tm="100000">
                                          <p:val>
                                            <p:strVal val="#ppt_h"/>
                                          </p:val>
                                        </p:tav>
                                      </p:tavLst>
                                    </p:anim>
                                  </p:childTnLst>
                                </p:cTn>
                              </p:par>
                            </p:childTnLst>
                          </p:cTn>
                        </p:par>
                      </p:childTnLst>
                    </p:cTn>
                  </p:par>
                  <p:par>
                    <p:cTn id="33" fill="hold">
                      <p:stCondLst>
                        <p:cond delay="indefinite"/>
                      </p:stCondLst>
                      <p:childTnLst>
                        <p:par>
                          <p:cTn id="34" fill="hold">
                            <p:stCondLst>
                              <p:cond delay="0"/>
                            </p:stCondLst>
                            <p:childTnLst>
                              <p:par>
                                <p:cTn id="35" presetID="17" presetClass="entr" presetSubtype="10" fill="hold" nodeType="click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p:cTn id="37" dur="500" fill="hold"/>
                                        <p:tgtEl>
                                          <p:spTgt spid="10"/>
                                        </p:tgtEl>
                                        <p:attrNameLst>
                                          <p:attrName>ppt_w</p:attrName>
                                        </p:attrNameLst>
                                      </p:cBhvr>
                                      <p:tavLst>
                                        <p:tav tm="0">
                                          <p:val>
                                            <p:fltVal val="0"/>
                                          </p:val>
                                        </p:tav>
                                        <p:tav tm="100000">
                                          <p:val>
                                            <p:strVal val="#ppt_w"/>
                                          </p:val>
                                        </p:tav>
                                      </p:tavLst>
                                    </p:anim>
                                    <p:anim calcmode="lin" valueType="num">
                                      <p:cBhvr>
                                        <p:cTn id="38" dur="500" fill="hold"/>
                                        <p:tgtEl>
                                          <p:spTgt spid="10"/>
                                        </p:tgtEl>
                                        <p:attrNameLst>
                                          <p:attrName>ppt_h</p:attrName>
                                        </p:attrNameLst>
                                      </p:cBhvr>
                                      <p:tavLst>
                                        <p:tav tm="0">
                                          <p:val>
                                            <p:strVal val="#ppt_h"/>
                                          </p:val>
                                        </p:tav>
                                        <p:tav tm="100000">
                                          <p:val>
                                            <p:strVal val="#ppt_h"/>
                                          </p:val>
                                        </p:tav>
                                      </p:tavLst>
                                    </p:anim>
                                  </p:childTnLst>
                                </p:cTn>
                              </p:par>
                            </p:childTnLst>
                          </p:cTn>
                        </p:par>
                      </p:childTnLst>
                    </p:cTn>
                  </p:par>
                  <p:par>
                    <p:cTn id="39" fill="hold">
                      <p:stCondLst>
                        <p:cond delay="indefinite"/>
                      </p:stCondLst>
                      <p:childTnLst>
                        <p:par>
                          <p:cTn id="40" fill="hold">
                            <p:stCondLst>
                              <p:cond delay="0"/>
                            </p:stCondLst>
                            <p:childTnLst>
                              <p:par>
                                <p:cTn id="41" presetID="17" presetClass="entr" presetSubtype="10" fill="hold" nodeType="clickEffect">
                                  <p:stCondLst>
                                    <p:cond delay="0"/>
                                  </p:stCondLst>
                                  <p:childTnLst>
                                    <p:set>
                                      <p:cBhvr>
                                        <p:cTn id="42" dur="1" fill="hold">
                                          <p:stCondLst>
                                            <p:cond delay="0"/>
                                          </p:stCondLst>
                                        </p:cTn>
                                        <p:tgtEl>
                                          <p:spTgt spid="11"/>
                                        </p:tgtEl>
                                        <p:attrNameLst>
                                          <p:attrName>style.visibility</p:attrName>
                                        </p:attrNameLst>
                                      </p:cBhvr>
                                      <p:to>
                                        <p:strVal val="visible"/>
                                      </p:to>
                                    </p:set>
                                    <p:anim calcmode="lin" valueType="num">
                                      <p:cBhvr>
                                        <p:cTn id="43" dur="500" fill="hold"/>
                                        <p:tgtEl>
                                          <p:spTgt spid="11"/>
                                        </p:tgtEl>
                                        <p:attrNameLst>
                                          <p:attrName>ppt_w</p:attrName>
                                        </p:attrNameLst>
                                      </p:cBhvr>
                                      <p:tavLst>
                                        <p:tav tm="0">
                                          <p:val>
                                            <p:fltVal val="0"/>
                                          </p:val>
                                        </p:tav>
                                        <p:tav tm="100000">
                                          <p:val>
                                            <p:strVal val="#ppt_w"/>
                                          </p:val>
                                        </p:tav>
                                      </p:tavLst>
                                    </p:anim>
                                    <p:anim calcmode="lin" valueType="num">
                                      <p:cBhvr>
                                        <p:cTn id="44" dur="500" fill="hold"/>
                                        <p:tgtEl>
                                          <p:spTgt spid="11"/>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00166" y="214290"/>
            <a:ext cx="5575565" cy="584775"/>
          </a:xfrm>
          <a:prstGeom prst="rect">
            <a:avLst/>
          </a:prstGeom>
          <a:noFill/>
        </p:spPr>
        <p:txBody>
          <a:bodyPr wrap="none">
            <a:spAutoFit/>
            <a:scene3d>
              <a:camera prst="orthographicFront"/>
              <a:lightRig rig="glow" dir="tl">
                <a:rot lat="0" lon="0" rev="5400000"/>
              </a:lightRig>
            </a:scene3d>
            <a:sp3d contourW="12700">
              <a:bevelT w="25400" h="25400"/>
              <a:contourClr>
                <a:schemeClr val="accent6">
                  <a:shade val="73000"/>
                </a:schemeClr>
              </a:contourClr>
            </a:sp3d>
          </a:bodyPr>
          <a:lstStyle/>
          <a:p>
            <a:pPr fontAlgn="auto">
              <a:spcBef>
                <a:spcPts val="0"/>
              </a:spcBef>
              <a:spcAft>
                <a:spcPts val="0"/>
              </a:spcAft>
              <a:defRPr/>
            </a:pPr>
            <a:r>
              <a:rPr lang="en-US" sz="3200" b="1" dirty="0">
                <a:ln w="11430"/>
                <a:solidFill>
                  <a:srgbClr val="FFFF00"/>
                </a:solidFill>
                <a:effectLst>
                  <a:glow rad="101600">
                    <a:schemeClr val="accent1">
                      <a:satMod val="175000"/>
                      <a:alpha val="40000"/>
                    </a:schemeClr>
                  </a:glow>
                  <a:outerShdw blurRad="80000" dist="40000" dir="5040000" algn="tl">
                    <a:srgbClr val="000000">
                      <a:alpha val="30000"/>
                    </a:srgbClr>
                  </a:outerShdw>
                </a:effectLst>
                <a:latin typeface="+mn-lt"/>
                <a:cs typeface="+mn-cs"/>
              </a:rPr>
              <a:t>NEWSPAPERS  IN  BRITAIN</a:t>
            </a:r>
            <a:endParaRPr lang="ru-RU" sz="3200" b="1" dirty="0">
              <a:ln w="11430"/>
              <a:solidFill>
                <a:srgbClr val="FFFF00"/>
              </a:solidFill>
              <a:effectLst>
                <a:glow rad="101600">
                  <a:schemeClr val="accent1">
                    <a:satMod val="175000"/>
                    <a:alpha val="40000"/>
                  </a:schemeClr>
                </a:glow>
                <a:outerShdw blurRad="80000" dist="40000" dir="5040000" algn="tl">
                  <a:srgbClr val="000000">
                    <a:alpha val="30000"/>
                  </a:srgbClr>
                </a:outerShdw>
              </a:effectLst>
              <a:latin typeface="+mn-lt"/>
              <a:cs typeface="+mn-cs"/>
            </a:endParaRPr>
          </a:p>
        </p:txBody>
      </p:sp>
      <p:graphicFrame>
        <p:nvGraphicFramePr>
          <p:cNvPr id="3" name="Схема 2"/>
          <p:cNvGraphicFramePr/>
          <p:nvPr/>
        </p:nvGraphicFramePr>
        <p:xfrm>
          <a:off x="0" y="3214686"/>
          <a:ext cx="3714744" cy="34290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extBox 3"/>
          <p:cNvSpPr txBox="1"/>
          <p:nvPr/>
        </p:nvSpPr>
        <p:spPr>
          <a:xfrm>
            <a:off x="142844" y="4572008"/>
            <a:ext cx="1095172" cy="646331"/>
          </a:xfrm>
          <a:prstGeom prst="rect">
            <a:avLst/>
          </a:prstGeom>
          <a:noFill/>
        </p:spPr>
        <p:txBody>
          <a:bodyPr wrap="none">
            <a:spAutoFit/>
            <a:scene3d>
              <a:camera prst="orthographicFront"/>
              <a:lightRig rig="glow" dir="tl">
                <a:rot lat="0" lon="0" rev="5400000"/>
              </a:lightRig>
            </a:scene3d>
            <a:sp3d contourW="12700">
              <a:bevelT w="25400" h="25400"/>
              <a:contourClr>
                <a:schemeClr val="accent6">
                  <a:shade val="73000"/>
                </a:schemeClr>
              </a:contourClr>
            </a:sp3d>
          </a:bodyPr>
          <a:lstStyle/>
          <a:p>
            <a:pPr fontAlgn="auto">
              <a:spcBef>
                <a:spcPts val="0"/>
              </a:spcBef>
              <a:spcAft>
                <a:spcPts val="0"/>
              </a:spcAft>
              <a:defRPr/>
            </a:pPr>
            <a:r>
              <a:rPr lang="en-US" b="1" dirty="0">
                <a:ln w="11430"/>
                <a:solidFill>
                  <a:schemeClr val="tx2"/>
                </a:solidFill>
                <a:effectLst>
                  <a:outerShdw blurRad="80000" dist="40000" dir="5040000" algn="tl">
                    <a:srgbClr val="000000">
                      <a:alpha val="30000"/>
                    </a:srgbClr>
                  </a:outerShdw>
                </a:effectLst>
                <a:latin typeface="+mn-lt"/>
                <a:cs typeface="+mn-cs"/>
              </a:rPr>
              <a:t>QUILITY</a:t>
            </a:r>
          </a:p>
          <a:p>
            <a:pPr fontAlgn="auto">
              <a:spcBef>
                <a:spcPts val="0"/>
              </a:spcBef>
              <a:spcAft>
                <a:spcPts val="0"/>
              </a:spcAft>
              <a:defRPr/>
            </a:pPr>
            <a:r>
              <a:rPr lang="en-US" b="1" dirty="0">
                <a:ln w="11430"/>
                <a:solidFill>
                  <a:schemeClr val="tx2"/>
                </a:solidFill>
                <a:effectLst>
                  <a:outerShdw blurRad="80000" dist="40000" dir="5040000" algn="tl">
                    <a:srgbClr val="000000">
                      <a:alpha val="30000"/>
                    </a:srgbClr>
                  </a:outerShdw>
                </a:effectLst>
                <a:latin typeface="+mn-lt"/>
                <a:cs typeface="+mn-cs"/>
              </a:rPr>
              <a:t>PRESS</a:t>
            </a:r>
            <a:endParaRPr lang="ru-RU" b="1" dirty="0">
              <a:ln w="11430"/>
              <a:solidFill>
                <a:schemeClr val="tx2"/>
              </a:solidFill>
              <a:effectLst>
                <a:outerShdw blurRad="80000" dist="40000" dir="5040000" algn="tl">
                  <a:srgbClr val="000000">
                    <a:alpha val="30000"/>
                  </a:srgbClr>
                </a:outerShdw>
              </a:effectLst>
              <a:latin typeface="+mn-lt"/>
              <a:cs typeface="+mn-cs"/>
            </a:endParaRPr>
          </a:p>
        </p:txBody>
      </p:sp>
      <p:sp>
        <p:nvSpPr>
          <p:cNvPr id="5" name="TextBox 4"/>
          <p:cNvSpPr txBox="1"/>
          <p:nvPr/>
        </p:nvSpPr>
        <p:spPr>
          <a:xfrm flipH="1">
            <a:off x="1000100" y="3357562"/>
            <a:ext cx="1668796" cy="369332"/>
          </a:xfrm>
          <a:prstGeom prst="rect">
            <a:avLst/>
          </a:prstGeom>
          <a:noFill/>
        </p:spPr>
        <p:txBody>
          <a:bodyPr>
            <a:spAutoFit/>
            <a:scene3d>
              <a:camera prst="orthographicFront"/>
              <a:lightRig rig="glow" dir="tl">
                <a:rot lat="0" lon="0" rev="5400000"/>
              </a:lightRig>
            </a:scene3d>
            <a:sp3d contourW="12700">
              <a:bevelT w="25400" h="25400"/>
              <a:contourClr>
                <a:schemeClr val="accent6">
                  <a:shade val="73000"/>
                </a:schemeClr>
              </a:contourClr>
            </a:sp3d>
          </a:bodyPr>
          <a:lstStyle/>
          <a:p>
            <a:pPr fontAlgn="auto">
              <a:spcBef>
                <a:spcPts val="0"/>
              </a:spcBef>
              <a:spcAft>
                <a:spcPts val="0"/>
              </a:spcAft>
              <a:defRPr/>
            </a:pPr>
            <a:r>
              <a:rPr lang="en-US" b="1" dirty="0">
                <a:ln w="11430"/>
                <a:solidFill>
                  <a:schemeClr val="tx2"/>
                </a:solidFill>
                <a:effectLst>
                  <a:outerShdw blurRad="80000" dist="40000" dir="5040000" algn="tl">
                    <a:srgbClr val="000000">
                      <a:alpha val="30000"/>
                    </a:srgbClr>
                  </a:outerShdw>
                </a:effectLst>
                <a:latin typeface="+mn-lt"/>
                <a:cs typeface="+mn-cs"/>
              </a:rPr>
              <a:t>THE TIMES</a:t>
            </a:r>
            <a:endParaRPr lang="ru-RU" b="1" dirty="0">
              <a:ln w="11430"/>
              <a:solidFill>
                <a:schemeClr val="tx2"/>
              </a:solidFill>
              <a:effectLst>
                <a:outerShdw blurRad="80000" dist="40000" dir="5040000" algn="tl">
                  <a:srgbClr val="000000">
                    <a:alpha val="30000"/>
                  </a:srgbClr>
                </a:outerShdw>
              </a:effectLst>
              <a:latin typeface="+mn-lt"/>
              <a:cs typeface="+mn-cs"/>
            </a:endParaRPr>
          </a:p>
        </p:txBody>
      </p:sp>
      <p:sp>
        <p:nvSpPr>
          <p:cNvPr id="6" name="TextBox 5"/>
          <p:cNvSpPr txBox="1"/>
          <p:nvPr/>
        </p:nvSpPr>
        <p:spPr>
          <a:xfrm>
            <a:off x="1285852" y="5214950"/>
            <a:ext cx="2364750" cy="369332"/>
          </a:xfrm>
          <a:prstGeom prst="rect">
            <a:avLst/>
          </a:prstGeom>
          <a:noFill/>
        </p:spPr>
        <p:txBody>
          <a:bodyPr wrap="none">
            <a:spAutoFit/>
            <a:scene3d>
              <a:camera prst="orthographicFront"/>
              <a:lightRig rig="glow" dir="tl">
                <a:rot lat="0" lon="0" rev="5400000"/>
              </a:lightRig>
            </a:scene3d>
            <a:sp3d contourW="12700">
              <a:bevelT w="25400" h="25400"/>
              <a:contourClr>
                <a:schemeClr val="accent6">
                  <a:shade val="73000"/>
                </a:schemeClr>
              </a:contourClr>
            </a:sp3d>
          </a:bodyPr>
          <a:lstStyle/>
          <a:p>
            <a:pPr fontAlgn="auto">
              <a:spcBef>
                <a:spcPts val="0"/>
              </a:spcBef>
              <a:spcAft>
                <a:spcPts val="0"/>
              </a:spcAft>
              <a:defRPr/>
            </a:pPr>
            <a:r>
              <a:rPr lang="en-US" b="1" dirty="0">
                <a:ln w="11430"/>
                <a:solidFill>
                  <a:schemeClr val="tx2"/>
                </a:solidFill>
                <a:effectLst>
                  <a:outerShdw blurRad="80000" dist="40000" dir="5040000" algn="tl">
                    <a:srgbClr val="000000">
                      <a:alpha val="30000"/>
                    </a:srgbClr>
                  </a:outerShdw>
                </a:effectLst>
                <a:latin typeface="+mn-lt"/>
                <a:cs typeface="+mn-cs"/>
              </a:rPr>
              <a:t>THE INDEPENDENT</a:t>
            </a:r>
            <a:endParaRPr lang="ru-RU" b="1" dirty="0">
              <a:ln w="11430"/>
              <a:solidFill>
                <a:schemeClr val="tx2"/>
              </a:solidFill>
              <a:effectLst>
                <a:outerShdw blurRad="80000" dist="40000" dir="5040000" algn="tl">
                  <a:srgbClr val="000000">
                    <a:alpha val="30000"/>
                  </a:srgbClr>
                </a:outerShdw>
              </a:effectLst>
              <a:latin typeface="+mn-lt"/>
              <a:cs typeface="+mn-cs"/>
            </a:endParaRPr>
          </a:p>
        </p:txBody>
      </p:sp>
      <p:sp>
        <p:nvSpPr>
          <p:cNvPr id="8" name="TextBox 7"/>
          <p:cNvSpPr txBox="1"/>
          <p:nvPr/>
        </p:nvSpPr>
        <p:spPr>
          <a:xfrm>
            <a:off x="1357290" y="4214818"/>
            <a:ext cx="1954381" cy="369332"/>
          </a:xfrm>
          <a:prstGeom prst="rect">
            <a:avLst/>
          </a:prstGeom>
          <a:noFill/>
        </p:spPr>
        <p:txBody>
          <a:bodyPr wrap="none">
            <a:spAutoFit/>
            <a:scene3d>
              <a:camera prst="orthographicFront"/>
              <a:lightRig rig="glow" dir="tl">
                <a:rot lat="0" lon="0" rev="5400000"/>
              </a:lightRig>
            </a:scene3d>
            <a:sp3d contourW="12700">
              <a:bevelT w="25400" h="25400"/>
              <a:contourClr>
                <a:schemeClr val="accent6">
                  <a:shade val="73000"/>
                </a:schemeClr>
              </a:contourClr>
            </a:sp3d>
          </a:bodyPr>
          <a:lstStyle/>
          <a:p>
            <a:pPr fontAlgn="auto">
              <a:spcBef>
                <a:spcPts val="0"/>
              </a:spcBef>
              <a:spcAft>
                <a:spcPts val="0"/>
              </a:spcAft>
              <a:defRPr/>
            </a:pPr>
            <a:r>
              <a:rPr lang="en-US" b="1" dirty="0">
                <a:ln w="11430"/>
                <a:solidFill>
                  <a:schemeClr val="tx2"/>
                </a:solidFill>
                <a:effectLst>
                  <a:outerShdw blurRad="80000" dist="40000" dir="5040000" algn="tl">
                    <a:srgbClr val="000000">
                      <a:alpha val="30000"/>
                    </a:srgbClr>
                  </a:outerShdw>
                </a:effectLst>
                <a:latin typeface="+mn-lt"/>
                <a:cs typeface="+mn-cs"/>
              </a:rPr>
              <a:t>THE GUARDIAN</a:t>
            </a:r>
            <a:endParaRPr lang="ru-RU" b="1" dirty="0">
              <a:ln w="11430"/>
              <a:solidFill>
                <a:schemeClr val="tx2"/>
              </a:solidFill>
              <a:effectLst>
                <a:outerShdw blurRad="80000" dist="40000" dir="5040000" algn="tl">
                  <a:srgbClr val="000000">
                    <a:alpha val="30000"/>
                  </a:srgbClr>
                </a:outerShdw>
              </a:effectLst>
              <a:latin typeface="+mn-lt"/>
              <a:cs typeface="+mn-cs"/>
            </a:endParaRPr>
          </a:p>
        </p:txBody>
      </p:sp>
      <p:sp>
        <p:nvSpPr>
          <p:cNvPr id="9" name="TextBox 8"/>
          <p:cNvSpPr txBox="1"/>
          <p:nvPr/>
        </p:nvSpPr>
        <p:spPr>
          <a:xfrm>
            <a:off x="928662" y="5857892"/>
            <a:ext cx="1714512" cy="646331"/>
          </a:xfrm>
          <a:prstGeom prst="rect">
            <a:avLst/>
          </a:prstGeom>
          <a:noFill/>
        </p:spPr>
        <p:txBody>
          <a:bodyPr>
            <a:spAutoFit/>
            <a:scene3d>
              <a:camera prst="orthographicFront"/>
              <a:lightRig rig="glow" dir="tl">
                <a:rot lat="0" lon="0" rev="5400000"/>
              </a:lightRig>
            </a:scene3d>
            <a:sp3d contourW="12700">
              <a:bevelT w="25400" h="25400"/>
              <a:contourClr>
                <a:schemeClr val="accent6">
                  <a:shade val="73000"/>
                </a:schemeClr>
              </a:contourClr>
            </a:sp3d>
          </a:bodyPr>
          <a:lstStyle/>
          <a:p>
            <a:pPr fontAlgn="auto">
              <a:spcBef>
                <a:spcPts val="0"/>
              </a:spcBef>
              <a:spcAft>
                <a:spcPts val="0"/>
              </a:spcAft>
              <a:defRPr/>
            </a:pPr>
            <a:r>
              <a:rPr lang="en-US" b="1" dirty="0">
                <a:ln w="11430"/>
                <a:solidFill>
                  <a:schemeClr val="tx2"/>
                </a:solidFill>
                <a:effectLst>
                  <a:outerShdw blurRad="80000" dist="40000" dir="5040000" algn="tl">
                    <a:srgbClr val="000000">
                      <a:alpha val="30000"/>
                    </a:srgbClr>
                  </a:outerShdw>
                </a:effectLst>
                <a:latin typeface="+mn-lt"/>
                <a:cs typeface="+mn-cs"/>
              </a:rPr>
              <a:t>THE DAILY TELEGRAPH</a:t>
            </a:r>
            <a:endParaRPr lang="ru-RU" b="1" dirty="0">
              <a:ln w="11430"/>
              <a:solidFill>
                <a:schemeClr val="tx2"/>
              </a:solidFill>
              <a:effectLst>
                <a:outerShdw blurRad="80000" dist="40000" dir="5040000" algn="tl">
                  <a:srgbClr val="000000">
                    <a:alpha val="30000"/>
                  </a:srgbClr>
                </a:outerShdw>
              </a:effectLst>
              <a:latin typeface="+mn-lt"/>
              <a:cs typeface="+mn-cs"/>
            </a:endParaRPr>
          </a:p>
        </p:txBody>
      </p:sp>
      <p:graphicFrame>
        <p:nvGraphicFramePr>
          <p:cNvPr id="10" name="Схема 9"/>
          <p:cNvGraphicFramePr/>
          <p:nvPr/>
        </p:nvGraphicFramePr>
        <p:xfrm>
          <a:off x="4929190" y="3214686"/>
          <a:ext cx="4214810" cy="3500462"/>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11" name="TextBox 10"/>
          <p:cNvSpPr txBox="1"/>
          <p:nvPr/>
        </p:nvSpPr>
        <p:spPr>
          <a:xfrm>
            <a:off x="5214942" y="4643446"/>
            <a:ext cx="1313180" cy="646331"/>
          </a:xfrm>
          <a:prstGeom prst="rect">
            <a:avLst/>
          </a:prstGeom>
          <a:noFill/>
        </p:spPr>
        <p:txBody>
          <a:bodyPr wrap="none">
            <a:spAutoFit/>
            <a:scene3d>
              <a:camera prst="orthographicFront"/>
              <a:lightRig rig="glow" dir="tl">
                <a:rot lat="0" lon="0" rev="5400000"/>
              </a:lightRig>
            </a:scene3d>
            <a:sp3d contourW="12700">
              <a:bevelT w="25400" h="25400"/>
              <a:contourClr>
                <a:schemeClr val="accent6">
                  <a:shade val="73000"/>
                </a:schemeClr>
              </a:contourClr>
            </a:sp3d>
          </a:bodyPr>
          <a:lstStyle/>
          <a:p>
            <a:pPr fontAlgn="auto">
              <a:spcBef>
                <a:spcPts val="0"/>
              </a:spcBef>
              <a:spcAft>
                <a:spcPts val="0"/>
              </a:spcAft>
              <a:defRPr/>
            </a:pPr>
            <a:r>
              <a:rPr lang="en-US" b="1" dirty="0">
                <a:ln w="11430"/>
                <a:solidFill>
                  <a:schemeClr val="tx2"/>
                </a:solidFill>
                <a:effectLst>
                  <a:outerShdw blurRad="80000" dist="40000" dir="5040000" algn="tl">
                    <a:srgbClr val="000000">
                      <a:alpha val="30000"/>
                    </a:srgbClr>
                  </a:outerShdw>
                </a:effectLst>
                <a:latin typeface="+mn-lt"/>
                <a:cs typeface="+mn-cs"/>
              </a:rPr>
              <a:t>POPULAR</a:t>
            </a:r>
          </a:p>
          <a:p>
            <a:pPr fontAlgn="auto">
              <a:spcBef>
                <a:spcPts val="0"/>
              </a:spcBef>
              <a:spcAft>
                <a:spcPts val="0"/>
              </a:spcAft>
              <a:defRPr/>
            </a:pPr>
            <a:r>
              <a:rPr lang="en-US" b="1" dirty="0">
                <a:ln w="11430"/>
                <a:solidFill>
                  <a:schemeClr val="tx2"/>
                </a:solidFill>
                <a:effectLst>
                  <a:outerShdw blurRad="80000" dist="40000" dir="5040000" algn="tl">
                    <a:srgbClr val="000000">
                      <a:alpha val="30000"/>
                    </a:srgbClr>
                  </a:outerShdw>
                </a:effectLst>
                <a:latin typeface="+mn-lt"/>
                <a:cs typeface="+mn-cs"/>
              </a:rPr>
              <a:t>PRESS</a:t>
            </a:r>
            <a:endParaRPr lang="ru-RU" b="1" dirty="0">
              <a:ln w="11430"/>
              <a:solidFill>
                <a:schemeClr val="tx2"/>
              </a:solidFill>
              <a:effectLst>
                <a:outerShdw blurRad="80000" dist="40000" dir="5040000" algn="tl">
                  <a:srgbClr val="000000">
                    <a:alpha val="30000"/>
                  </a:srgbClr>
                </a:outerShdw>
              </a:effectLst>
              <a:latin typeface="+mn-lt"/>
              <a:cs typeface="+mn-cs"/>
            </a:endParaRPr>
          </a:p>
        </p:txBody>
      </p:sp>
      <p:sp>
        <p:nvSpPr>
          <p:cNvPr id="12" name="TextBox 11"/>
          <p:cNvSpPr txBox="1"/>
          <p:nvPr/>
        </p:nvSpPr>
        <p:spPr>
          <a:xfrm>
            <a:off x="6000760" y="3286124"/>
            <a:ext cx="2005998" cy="369332"/>
          </a:xfrm>
          <a:prstGeom prst="rect">
            <a:avLst/>
          </a:prstGeom>
          <a:noFill/>
        </p:spPr>
        <p:txBody>
          <a:bodyPr wrap="none">
            <a:spAutoFit/>
            <a:scene3d>
              <a:camera prst="orthographicFront"/>
              <a:lightRig rig="glow" dir="tl">
                <a:rot lat="0" lon="0" rev="5400000"/>
              </a:lightRig>
            </a:scene3d>
            <a:sp3d contourW="12700">
              <a:bevelT w="25400" h="25400"/>
              <a:contourClr>
                <a:schemeClr val="accent6">
                  <a:shade val="73000"/>
                </a:schemeClr>
              </a:contourClr>
            </a:sp3d>
          </a:bodyPr>
          <a:lstStyle/>
          <a:p>
            <a:pPr fontAlgn="auto">
              <a:spcBef>
                <a:spcPts val="0"/>
              </a:spcBef>
              <a:spcAft>
                <a:spcPts val="0"/>
              </a:spcAft>
              <a:defRPr/>
            </a:pPr>
            <a:r>
              <a:rPr lang="en-US" b="1" dirty="0">
                <a:ln w="11430"/>
                <a:solidFill>
                  <a:schemeClr val="tx2"/>
                </a:solidFill>
                <a:effectLst>
                  <a:outerShdw blurRad="80000" dist="40000" dir="5040000" algn="tl">
                    <a:srgbClr val="000000">
                      <a:alpha val="30000"/>
                    </a:srgbClr>
                  </a:outerShdw>
                </a:effectLst>
                <a:latin typeface="+mn-lt"/>
                <a:cs typeface="+mn-cs"/>
              </a:rPr>
              <a:t>THE DAILY MAIL</a:t>
            </a:r>
            <a:endParaRPr lang="ru-RU" b="1" dirty="0">
              <a:ln w="11430"/>
              <a:solidFill>
                <a:schemeClr val="tx2"/>
              </a:solidFill>
              <a:effectLst>
                <a:outerShdw blurRad="80000" dist="40000" dir="5040000" algn="tl">
                  <a:srgbClr val="000000">
                    <a:alpha val="30000"/>
                  </a:srgbClr>
                </a:outerShdw>
              </a:effectLst>
              <a:latin typeface="+mn-lt"/>
              <a:cs typeface="+mn-cs"/>
            </a:endParaRPr>
          </a:p>
        </p:txBody>
      </p:sp>
      <p:sp>
        <p:nvSpPr>
          <p:cNvPr id="14" name="TextBox 13"/>
          <p:cNvSpPr txBox="1"/>
          <p:nvPr/>
        </p:nvSpPr>
        <p:spPr>
          <a:xfrm>
            <a:off x="6429388" y="4000504"/>
            <a:ext cx="2377895" cy="369332"/>
          </a:xfrm>
          <a:prstGeom prst="rect">
            <a:avLst/>
          </a:prstGeom>
          <a:noFill/>
        </p:spPr>
        <p:txBody>
          <a:bodyPr wrap="none">
            <a:spAutoFit/>
            <a:scene3d>
              <a:camera prst="orthographicFront"/>
              <a:lightRig rig="glow" dir="tl">
                <a:rot lat="0" lon="0" rev="5400000"/>
              </a:lightRig>
            </a:scene3d>
            <a:sp3d contourW="12700">
              <a:bevelT w="25400" h="25400"/>
              <a:contourClr>
                <a:schemeClr val="accent6">
                  <a:shade val="73000"/>
                </a:schemeClr>
              </a:contourClr>
            </a:sp3d>
          </a:bodyPr>
          <a:lstStyle/>
          <a:p>
            <a:pPr fontAlgn="auto">
              <a:spcBef>
                <a:spcPts val="0"/>
              </a:spcBef>
              <a:spcAft>
                <a:spcPts val="0"/>
              </a:spcAft>
              <a:defRPr/>
            </a:pPr>
            <a:r>
              <a:rPr lang="en-US" b="1" dirty="0">
                <a:ln w="11430"/>
                <a:solidFill>
                  <a:schemeClr val="tx2"/>
                </a:solidFill>
                <a:effectLst>
                  <a:outerShdw blurRad="80000" dist="40000" dir="5040000" algn="tl">
                    <a:srgbClr val="000000">
                      <a:alpha val="30000"/>
                    </a:srgbClr>
                  </a:outerShdw>
                </a:effectLst>
                <a:latin typeface="+mn-lt"/>
                <a:cs typeface="+mn-cs"/>
              </a:rPr>
              <a:t>THE DAILY MIRROR</a:t>
            </a:r>
            <a:endParaRPr lang="ru-RU" b="1" dirty="0">
              <a:ln w="11430"/>
              <a:solidFill>
                <a:schemeClr val="tx2"/>
              </a:solidFill>
              <a:effectLst>
                <a:outerShdw blurRad="80000" dist="40000" dir="5040000" algn="tl">
                  <a:srgbClr val="000000">
                    <a:alpha val="30000"/>
                  </a:srgbClr>
                </a:outerShdw>
              </a:effectLst>
              <a:latin typeface="+mn-lt"/>
              <a:cs typeface="+mn-cs"/>
            </a:endParaRPr>
          </a:p>
        </p:txBody>
      </p:sp>
      <p:sp>
        <p:nvSpPr>
          <p:cNvPr id="15" name="TextBox 14"/>
          <p:cNvSpPr txBox="1"/>
          <p:nvPr/>
        </p:nvSpPr>
        <p:spPr>
          <a:xfrm>
            <a:off x="7215206" y="4643446"/>
            <a:ext cx="1381789" cy="646331"/>
          </a:xfrm>
          <a:prstGeom prst="rect">
            <a:avLst/>
          </a:prstGeom>
          <a:noFill/>
        </p:spPr>
        <p:txBody>
          <a:bodyPr wrap="none">
            <a:spAutoFit/>
            <a:scene3d>
              <a:camera prst="orthographicFront"/>
              <a:lightRig rig="glow" dir="tl">
                <a:rot lat="0" lon="0" rev="5400000"/>
              </a:lightRig>
            </a:scene3d>
            <a:sp3d contourW="12700">
              <a:bevelT w="25400" h="25400"/>
              <a:contourClr>
                <a:schemeClr val="accent6">
                  <a:shade val="73000"/>
                </a:schemeClr>
              </a:contourClr>
            </a:sp3d>
          </a:bodyPr>
          <a:lstStyle/>
          <a:p>
            <a:pPr fontAlgn="auto">
              <a:spcBef>
                <a:spcPts val="0"/>
              </a:spcBef>
              <a:spcAft>
                <a:spcPts val="0"/>
              </a:spcAft>
              <a:defRPr/>
            </a:pPr>
            <a:r>
              <a:rPr lang="en-US" b="1" dirty="0">
                <a:ln w="11430"/>
                <a:solidFill>
                  <a:schemeClr val="tx2"/>
                </a:solidFill>
                <a:effectLst>
                  <a:outerShdw blurRad="80000" dist="40000" dir="5040000" algn="tl">
                    <a:srgbClr val="000000">
                      <a:alpha val="30000"/>
                    </a:srgbClr>
                  </a:outerShdw>
                </a:effectLst>
                <a:latin typeface="+mn-lt"/>
                <a:cs typeface="+mn-cs"/>
              </a:rPr>
              <a:t>THE DAILY</a:t>
            </a:r>
          </a:p>
          <a:p>
            <a:pPr fontAlgn="auto">
              <a:spcBef>
                <a:spcPts val="0"/>
              </a:spcBef>
              <a:spcAft>
                <a:spcPts val="0"/>
              </a:spcAft>
              <a:defRPr/>
            </a:pPr>
            <a:r>
              <a:rPr lang="en-US" b="1" dirty="0">
                <a:ln w="11430"/>
                <a:solidFill>
                  <a:schemeClr val="tx2"/>
                </a:solidFill>
                <a:effectLst>
                  <a:outerShdw blurRad="80000" dist="40000" dir="5040000" algn="tl">
                    <a:srgbClr val="000000">
                      <a:alpha val="30000"/>
                    </a:srgbClr>
                  </a:outerShdw>
                </a:effectLst>
                <a:latin typeface="+mn-lt"/>
                <a:cs typeface="+mn-cs"/>
              </a:rPr>
              <a:t>EXPRESS</a:t>
            </a:r>
            <a:endParaRPr lang="ru-RU" b="1" dirty="0">
              <a:ln w="11430"/>
              <a:solidFill>
                <a:schemeClr val="tx2"/>
              </a:solidFill>
              <a:effectLst>
                <a:outerShdw blurRad="80000" dist="40000" dir="5040000" algn="tl">
                  <a:srgbClr val="000000">
                    <a:alpha val="30000"/>
                  </a:srgbClr>
                </a:outerShdw>
              </a:effectLst>
              <a:latin typeface="+mn-lt"/>
              <a:cs typeface="+mn-cs"/>
            </a:endParaRPr>
          </a:p>
        </p:txBody>
      </p:sp>
      <p:sp>
        <p:nvSpPr>
          <p:cNvPr id="16" name="TextBox 15"/>
          <p:cNvSpPr txBox="1"/>
          <p:nvPr/>
        </p:nvSpPr>
        <p:spPr>
          <a:xfrm>
            <a:off x="6786578" y="5572140"/>
            <a:ext cx="1197764" cy="369332"/>
          </a:xfrm>
          <a:prstGeom prst="rect">
            <a:avLst/>
          </a:prstGeom>
          <a:noFill/>
        </p:spPr>
        <p:txBody>
          <a:bodyPr wrap="none">
            <a:spAutoFit/>
            <a:scene3d>
              <a:camera prst="orthographicFront"/>
              <a:lightRig rig="glow" dir="tl">
                <a:rot lat="0" lon="0" rev="5400000"/>
              </a:lightRig>
            </a:scene3d>
            <a:sp3d contourW="12700">
              <a:bevelT w="25400" h="25400"/>
              <a:contourClr>
                <a:schemeClr val="accent6">
                  <a:shade val="73000"/>
                </a:schemeClr>
              </a:contourClr>
            </a:sp3d>
          </a:bodyPr>
          <a:lstStyle/>
          <a:p>
            <a:pPr fontAlgn="auto">
              <a:spcBef>
                <a:spcPts val="0"/>
              </a:spcBef>
              <a:spcAft>
                <a:spcPts val="0"/>
              </a:spcAft>
              <a:defRPr/>
            </a:pPr>
            <a:r>
              <a:rPr lang="en-US" b="1" dirty="0">
                <a:ln w="11430"/>
                <a:solidFill>
                  <a:schemeClr val="tx2"/>
                </a:solidFill>
                <a:effectLst>
                  <a:outerShdw blurRad="80000" dist="40000" dir="5040000" algn="tl">
                    <a:srgbClr val="000000">
                      <a:alpha val="30000"/>
                    </a:srgbClr>
                  </a:outerShdw>
                </a:effectLst>
                <a:latin typeface="+mn-lt"/>
                <a:cs typeface="+mn-cs"/>
              </a:rPr>
              <a:t>THE SUN</a:t>
            </a:r>
            <a:endParaRPr lang="ru-RU" b="1" dirty="0">
              <a:ln w="11430"/>
              <a:solidFill>
                <a:schemeClr val="tx2"/>
              </a:solidFill>
              <a:effectLst>
                <a:outerShdw blurRad="80000" dist="40000" dir="5040000" algn="tl">
                  <a:srgbClr val="000000">
                    <a:alpha val="30000"/>
                  </a:srgbClr>
                </a:outerShdw>
              </a:effectLst>
              <a:latin typeface="+mn-lt"/>
              <a:cs typeface="+mn-cs"/>
            </a:endParaRPr>
          </a:p>
        </p:txBody>
      </p:sp>
      <p:sp>
        <p:nvSpPr>
          <p:cNvPr id="17" name="TextBox 16"/>
          <p:cNvSpPr txBox="1"/>
          <p:nvPr/>
        </p:nvSpPr>
        <p:spPr>
          <a:xfrm>
            <a:off x="6215074" y="6215082"/>
            <a:ext cx="2214578" cy="369332"/>
          </a:xfrm>
          <a:prstGeom prst="rect">
            <a:avLst/>
          </a:prstGeom>
          <a:noFill/>
        </p:spPr>
        <p:txBody>
          <a:bodyPr>
            <a:spAutoFit/>
            <a:scene3d>
              <a:camera prst="orthographicFront"/>
              <a:lightRig rig="glow" dir="tl">
                <a:rot lat="0" lon="0" rev="5400000"/>
              </a:lightRig>
            </a:scene3d>
            <a:sp3d contourW="12700">
              <a:bevelT w="25400" h="25400"/>
              <a:contourClr>
                <a:schemeClr val="accent6">
                  <a:shade val="73000"/>
                </a:schemeClr>
              </a:contourClr>
            </a:sp3d>
          </a:bodyPr>
          <a:lstStyle/>
          <a:p>
            <a:pPr fontAlgn="auto">
              <a:spcBef>
                <a:spcPts val="0"/>
              </a:spcBef>
              <a:spcAft>
                <a:spcPts val="0"/>
              </a:spcAft>
              <a:defRPr/>
            </a:pPr>
            <a:r>
              <a:rPr lang="en-US" b="1" dirty="0">
                <a:ln w="11430"/>
                <a:solidFill>
                  <a:schemeClr val="tx2"/>
                </a:solidFill>
                <a:effectLst>
                  <a:outerShdw blurRad="80000" dist="40000" dir="5040000" algn="tl">
                    <a:srgbClr val="000000">
                      <a:alpha val="30000"/>
                    </a:srgbClr>
                  </a:outerShdw>
                </a:effectLst>
                <a:latin typeface="+mn-lt"/>
                <a:cs typeface="+mn-cs"/>
              </a:rPr>
              <a:t>THE DAILY STAR</a:t>
            </a:r>
            <a:endParaRPr lang="ru-RU" b="1" dirty="0">
              <a:ln w="11430"/>
              <a:solidFill>
                <a:schemeClr val="tx2"/>
              </a:solidFill>
              <a:effectLst>
                <a:outerShdw blurRad="80000" dist="40000" dir="5040000" algn="tl">
                  <a:srgbClr val="000000">
                    <a:alpha val="30000"/>
                  </a:srgbClr>
                </a:outerShdw>
              </a:effectLst>
              <a:latin typeface="+mn-lt"/>
              <a:cs typeface="+mn-cs"/>
            </a:endParaRPr>
          </a:p>
        </p:txBody>
      </p:sp>
      <p:sp>
        <p:nvSpPr>
          <p:cNvPr id="1026" name="File"/>
          <p:cNvSpPr>
            <a:spLocks noEditPoints="1" noChangeArrowheads="1"/>
          </p:cNvSpPr>
          <p:nvPr/>
        </p:nvSpPr>
        <p:spPr bwMode="auto">
          <a:xfrm>
            <a:off x="4786313" y="714375"/>
            <a:ext cx="4000500" cy="2357438"/>
          </a:xfrm>
          <a:custGeom>
            <a:avLst/>
            <a:gdLst>
              <a:gd name="T0" fmla="*/ 10981 w 21600"/>
              <a:gd name="T1" fmla="*/ 3240 h 21600"/>
              <a:gd name="T2" fmla="*/ 0 w 21600"/>
              <a:gd name="T3" fmla="*/ 10800 h 21600"/>
              <a:gd name="T4" fmla="*/ 10800 w 21600"/>
              <a:gd name="T5" fmla="*/ 21600 h 21600"/>
              <a:gd name="T6" fmla="*/ 21600 w 21600"/>
              <a:gd name="T7" fmla="*/ 10800 h 21600"/>
              <a:gd name="T8" fmla="*/ 0 w 21600"/>
              <a:gd name="T9" fmla="*/ 21600 h 21600"/>
              <a:gd name="T10" fmla="*/ 21600 w 21600"/>
              <a:gd name="T11" fmla="*/ 21600 h 21600"/>
              <a:gd name="T12" fmla="*/ 1086 w 21600"/>
              <a:gd name="T13" fmla="*/ 4628 h 21600"/>
              <a:gd name="T14" fmla="*/ 20635 w 21600"/>
              <a:gd name="T15" fmla="*/ 20289 h 21600"/>
            </a:gdLst>
            <a:ahLst/>
            <a:cxnLst>
              <a:cxn ang="0">
                <a:pos x="T0" y="T1"/>
              </a:cxn>
              <a:cxn ang="0">
                <a:pos x="T2" y="T3"/>
              </a:cxn>
              <a:cxn ang="0">
                <a:pos x="T4" y="T5"/>
              </a:cxn>
              <a:cxn ang="0">
                <a:pos x="T6" y="T7"/>
              </a:cxn>
              <a:cxn ang="0">
                <a:pos x="T8" y="T9"/>
              </a:cxn>
              <a:cxn ang="0">
                <a:pos x="T10" y="T11"/>
              </a:cxn>
            </a:cxnLst>
            <a:rect l="T12" t="T13" r="T14" b="T15"/>
            <a:pathLst>
              <a:path w="21600" h="21600">
                <a:moveTo>
                  <a:pt x="19790" y="3240"/>
                </a:moveTo>
                <a:cubicBezTo>
                  <a:pt x="10981" y="3240"/>
                  <a:pt x="9171" y="3240"/>
                  <a:pt x="9050" y="3086"/>
                </a:cubicBezTo>
                <a:cubicBezTo>
                  <a:pt x="9050" y="2931"/>
                  <a:pt x="8930" y="2777"/>
                  <a:pt x="8930" y="2469"/>
                </a:cubicBezTo>
                <a:cubicBezTo>
                  <a:pt x="8930" y="2160"/>
                  <a:pt x="8809" y="1851"/>
                  <a:pt x="8688" y="1389"/>
                </a:cubicBezTo>
                <a:cubicBezTo>
                  <a:pt x="8568" y="1080"/>
                  <a:pt x="8326" y="771"/>
                  <a:pt x="8085" y="463"/>
                </a:cubicBezTo>
                <a:cubicBezTo>
                  <a:pt x="7723" y="154"/>
                  <a:pt x="7361" y="0"/>
                  <a:pt x="7361" y="0"/>
                </a:cubicBezTo>
                <a:cubicBezTo>
                  <a:pt x="7361" y="0"/>
                  <a:pt x="2293" y="0"/>
                  <a:pt x="2051" y="154"/>
                </a:cubicBezTo>
                <a:cubicBezTo>
                  <a:pt x="1689" y="309"/>
                  <a:pt x="1448" y="463"/>
                  <a:pt x="1327" y="771"/>
                </a:cubicBezTo>
                <a:cubicBezTo>
                  <a:pt x="1207" y="1080"/>
                  <a:pt x="1086" y="1389"/>
                  <a:pt x="965" y="1697"/>
                </a:cubicBezTo>
                <a:cubicBezTo>
                  <a:pt x="845" y="2160"/>
                  <a:pt x="724" y="2314"/>
                  <a:pt x="724" y="2469"/>
                </a:cubicBezTo>
                <a:cubicBezTo>
                  <a:pt x="603" y="2623"/>
                  <a:pt x="603" y="2777"/>
                  <a:pt x="483" y="2931"/>
                </a:cubicBezTo>
                <a:cubicBezTo>
                  <a:pt x="483" y="3086"/>
                  <a:pt x="362" y="3240"/>
                  <a:pt x="241" y="3240"/>
                </a:cubicBezTo>
                <a:lnTo>
                  <a:pt x="0" y="3394"/>
                </a:lnTo>
                <a:lnTo>
                  <a:pt x="0" y="3703"/>
                </a:lnTo>
                <a:lnTo>
                  <a:pt x="0" y="10800"/>
                </a:lnTo>
                <a:lnTo>
                  <a:pt x="0" y="21600"/>
                </a:lnTo>
                <a:lnTo>
                  <a:pt x="10981" y="21600"/>
                </a:lnTo>
                <a:lnTo>
                  <a:pt x="21600" y="21600"/>
                </a:lnTo>
                <a:lnTo>
                  <a:pt x="21600" y="10800"/>
                </a:lnTo>
                <a:lnTo>
                  <a:pt x="21600" y="5246"/>
                </a:lnTo>
                <a:lnTo>
                  <a:pt x="21600" y="4783"/>
                </a:lnTo>
                <a:cubicBezTo>
                  <a:pt x="21479" y="4320"/>
                  <a:pt x="21359" y="4011"/>
                  <a:pt x="21117" y="3703"/>
                </a:cubicBezTo>
                <a:cubicBezTo>
                  <a:pt x="20876" y="3549"/>
                  <a:pt x="20514" y="3394"/>
                  <a:pt x="20152" y="3240"/>
                </a:cubicBezTo>
                <a:close/>
              </a:path>
            </a:pathLst>
          </a:custGeom>
          <a:solidFill>
            <a:srgbClr val="FFFFCC"/>
          </a:solidFill>
          <a:ln w="9525">
            <a:solidFill>
              <a:srgbClr val="000000"/>
            </a:solidFill>
            <a:miter lim="800000"/>
            <a:headEnd/>
            <a:tailEnd/>
          </a:ln>
          <a:effectLst>
            <a:outerShdw dist="107763" dir="2700000" algn="ctr" rotWithShape="0">
              <a:srgbClr val="808080"/>
            </a:outerShdw>
          </a:effectLst>
        </p:spPr>
        <p:txBody>
          <a:bodyPr/>
          <a:lstStyle/>
          <a:p>
            <a:pPr fontAlgn="auto">
              <a:spcBef>
                <a:spcPts val="0"/>
              </a:spcBef>
              <a:spcAft>
                <a:spcPts val="0"/>
              </a:spcAft>
              <a:defRPr/>
            </a:pPr>
            <a:r>
              <a:rPr lang="en-US" b="1" dirty="0">
                <a:solidFill>
                  <a:srgbClr val="FF0000"/>
                </a:solidFill>
                <a:latin typeface="+mn-lt"/>
                <a:cs typeface="+mn-cs"/>
              </a:rPr>
              <a:t>Popular  newspapers </a:t>
            </a:r>
            <a:r>
              <a:rPr lang="en-US" b="1" dirty="0">
                <a:latin typeface="+mn-lt"/>
                <a:cs typeface="+mn-cs"/>
              </a:rPr>
              <a:t>(known  as </a:t>
            </a:r>
            <a:r>
              <a:rPr lang="ru-RU" b="1" dirty="0">
                <a:latin typeface="+mn-lt"/>
                <a:cs typeface="+mn-cs"/>
              </a:rPr>
              <a:t>«</a:t>
            </a:r>
            <a:r>
              <a:rPr lang="en-US" b="1" dirty="0">
                <a:latin typeface="+mn-lt"/>
                <a:cs typeface="+mn-cs"/>
              </a:rPr>
              <a:t>tabloids</a:t>
            </a:r>
            <a:r>
              <a:rPr lang="ru-RU" b="1" dirty="0">
                <a:latin typeface="+mn-lt"/>
                <a:cs typeface="+mn-cs"/>
              </a:rPr>
              <a:t>»</a:t>
            </a:r>
            <a:r>
              <a:rPr lang="en-US" b="1" dirty="0">
                <a:latin typeface="+mn-lt"/>
                <a:cs typeface="+mn-cs"/>
              </a:rPr>
              <a:t>)  carry  a  lot  of  big  photographs, contain  short, simple  reports  on  the  main  news, stories  about  famous  people.</a:t>
            </a:r>
            <a:endParaRPr lang="ru-RU" b="1" dirty="0">
              <a:latin typeface="+mn-lt"/>
              <a:cs typeface="+mn-cs"/>
            </a:endParaRPr>
          </a:p>
        </p:txBody>
      </p:sp>
      <p:sp>
        <p:nvSpPr>
          <p:cNvPr id="1027" name="File"/>
          <p:cNvSpPr>
            <a:spLocks noEditPoints="1" noChangeArrowheads="1"/>
          </p:cNvSpPr>
          <p:nvPr/>
        </p:nvSpPr>
        <p:spPr bwMode="auto">
          <a:xfrm>
            <a:off x="214313" y="714375"/>
            <a:ext cx="3786187" cy="2357438"/>
          </a:xfrm>
          <a:custGeom>
            <a:avLst/>
            <a:gdLst>
              <a:gd name="T0" fmla="*/ 10981 w 21600"/>
              <a:gd name="T1" fmla="*/ 3240 h 21600"/>
              <a:gd name="T2" fmla="*/ 0 w 21600"/>
              <a:gd name="T3" fmla="*/ 10800 h 21600"/>
              <a:gd name="T4" fmla="*/ 10800 w 21600"/>
              <a:gd name="T5" fmla="*/ 21600 h 21600"/>
              <a:gd name="T6" fmla="*/ 21600 w 21600"/>
              <a:gd name="T7" fmla="*/ 10800 h 21600"/>
              <a:gd name="T8" fmla="*/ 0 w 21600"/>
              <a:gd name="T9" fmla="*/ 21600 h 21600"/>
              <a:gd name="T10" fmla="*/ 21600 w 21600"/>
              <a:gd name="T11" fmla="*/ 21600 h 21600"/>
              <a:gd name="T12" fmla="*/ 1086 w 21600"/>
              <a:gd name="T13" fmla="*/ 4628 h 21600"/>
              <a:gd name="T14" fmla="*/ 20635 w 21600"/>
              <a:gd name="T15" fmla="*/ 20289 h 21600"/>
            </a:gdLst>
            <a:ahLst/>
            <a:cxnLst>
              <a:cxn ang="0">
                <a:pos x="T0" y="T1"/>
              </a:cxn>
              <a:cxn ang="0">
                <a:pos x="T2" y="T3"/>
              </a:cxn>
              <a:cxn ang="0">
                <a:pos x="T4" y="T5"/>
              </a:cxn>
              <a:cxn ang="0">
                <a:pos x="T6" y="T7"/>
              </a:cxn>
              <a:cxn ang="0">
                <a:pos x="T8" y="T9"/>
              </a:cxn>
              <a:cxn ang="0">
                <a:pos x="T10" y="T11"/>
              </a:cxn>
            </a:cxnLst>
            <a:rect l="T12" t="T13" r="T14" b="T15"/>
            <a:pathLst>
              <a:path w="21600" h="21600">
                <a:moveTo>
                  <a:pt x="19790" y="3240"/>
                </a:moveTo>
                <a:cubicBezTo>
                  <a:pt x="10981" y="3240"/>
                  <a:pt x="9171" y="3240"/>
                  <a:pt x="9050" y="3086"/>
                </a:cubicBezTo>
                <a:cubicBezTo>
                  <a:pt x="9050" y="2931"/>
                  <a:pt x="8930" y="2777"/>
                  <a:pt x="8930" y="2469"/>
                </a:cubicBezTo>
                <a:cubicBezTo>
                  <a:pt x="8930" y="2160"/>
                  <a:pt x="8809" y="1851"/>
                  <a:pt x="8688" y="1389"/>
                </a:cubicBezTo>
                <a:cubicBezTo>
                  <a:pt x="8568" y="1080"/>
                  <a:pt x="8326" y="771"/>
                  <a:pt x="8085" y="463"/>
                </a:cubicBezTo>
                <a:cubicBezTo>
                  <a:pt x="7723" y="154"/>
                  <a:pt x="7361" y="0"/>
                  <a:pt x="7361" y="0"/>
                </a:cubicBezTo>
                <a:cubicBezTo>
                  <a:pt x="7361" y="0"/>
                  <a:pt x="2293" y="0"/>
                  <a:pt x="2051" y="154"/>
                </a:cubicBezTo>
                <a:cubicBezTo>
                  <a:pt x="1689" y="309"/>
                  <a:pt x="1448" y="463"/>
                  <a:pt x="1327" y="771"/>
                </a:cubicBezTo>
                <a:cubicBezTo>
                  <a:pt x="1207" y="1080"/>
                  <a:pt x="1086" y="1389"/>
                  <a:pt x="965" y="1697"/>
                </a:cubicBezTo>
                <a:cubicBezTo>
                  <a:pt x="845" y="2160"/>
                  <a:pt x="724" y="2314"/>
                  <a:pt x="724" y="2469"/>
                </a:cubicBezTo>
                <a:cubicBezTo>
                  <a:pt x="603" y="2623"/>
                  <a:pt x="603" y="2777"/>
                  <a:pt x="483" y="2931"/>
                </a:cubicBezTo>
                <a:cubicBezTo>
                  <a:pt x="483" y="3086"/>
                  <a:pt x="362" y="3240"/>
                  <a:pt x="241" y="3240"/>
                </a:cubicBezTo>
                <a:lnTo>
                  <a:pt x="0" y="3394"/>
                </a:lnTo>
                <a:lnTo>
                  <a:pt x="0" y="3703"/>
                </a:lnTo>
                <a:lnTo>
                  <a:pt x="0" y="10800"/>
                </a:lnTo>
                <a:lnTo>
                  <a:pt x="0" y="21600"/>
                </a:lnTo>
                <a:lnTo>
                  <a:pt x="10981" y="21600"/>
                </a:lnTo>
                <a:lnTo>
                  <a:pt x="21600" y="21600"/>
                </a:lnTo>
                <a:lnTo>
                  <a:pt x="21600" y="10800"/>
                </a:lnTo>
                <a:lnTo>
                  <a:pt x="21600" y="5246"/>
                </a:lnTo>
                <a:lnTo>
                  <a:pt x="21600" y="4783"/>
                </a:lnTo>
                <a:cubicBezTo>
                  <a:pt x="21479" y="4320"/>
                  <a:pt x="21359" y="4011"/>
                  <a:pt x="21117" y="3703"/>
                </a:cubicBezTo>
                <a:cubicBezTo>
                  <a:pt x="20876" y="3549"/>
                  <a:pt x="20514" y="3394"/>
                  <a:pt x="20152" y="3240"/>
                </a:cubicBezTo>
                <a:close/>
              </a:path>
            </a:pathLst>
          </a:custGeom>
          <a:solidFill>
            <a:srgbClr val="FFFFCC"/>
          </a:solidFill>
          <a:ln w="9525">
            <a:solidFill>
              <a:srgbClr val="000000"/>
            </a:solidFill>
            <a:miter lim="800000"/>
            <a:headEnd/>
            <a:tailEnd/>
          </a:ln>
          <a:effectLst>
            <a:outerShdw dist="107763" dir="2700000" algn="ctr" rotWithShape="0">
              <a:srgbClr val="808080"/>
            </a:outerShdw>
          </a:effectLst>
        </p:spPr>
        <p:txBody>
          <a:bodyPr/>
          <a:lstStyle/>
          <a:p>
            <a:pPr fontAlgn="auto">
              <a:spcBef>
                <a:spcPts val="0"/>
              </a:spcBef>
              <a:spcAft>
                <a:spcPts val="0"/>
              </a:spcAft>
              <a:defRPr/>
            </a:pPr>
            <a:r>
              <a:rPr lang="en-US" b="1" dirty="0">
                <a:solidFill>
                  <a:srgbClr val="FF0000"/>
                </a:solidFill>
                <a:latin typeface="+mn-lt"/>
                <a:cs typeface="+mn-cs"/>
              </a:rPr>
              <a:t>Quality  newspapers </a:t>
            </a:r>
            <a:r>
              <a:rPr lang="en-US" b="1" dirty="0">
                <a:latin typeface="+mn-lt"/>
                <a:cs typeface="+mn-cs"/>
              </a:rPr>
              <a:t>(known as </a:t>
            </a:r>
            <a:r>
              <a:rPr lang="ru-RU" b="1" dirty="0">
                <a:latin typeface="+mn-lt"/>
                <a:cs typeface="+mn-cs"/>
              </a:rPr>
              <a:t>«</a:t>
            </a:r>
            <a:r>
              <a:rPr lang="en-US" b="1" dirty="0">
                <a:latin typeface="+mn-lt"/>
                <a:cs typeface="+mn-cs"/>
              </a:rPr>
              <a:t>heavies</a:t>
            </a:r>
            <a:r>
              <a:rPr lang="ru-RU" b="1" dirty="0">
                <a:latin typeface="+mn-lt"/>
                <a:cs typeface="+mn-cs"/>
              </a:rPr>
              <a:t>»</a:t>
            </a:r>
            <a:r>
              <a:rPr lang="en-US" b="1" dirty="0">
                <a:latin typeface="+mn-lt"/>
                <a:cs typeface="+mn-cs"/>
              </a:rPr>
              <a:t>) contain  a  lot  of  serious  articles, e.g. about  politics, business, science, cultural news. </a:t>
            </a:r>
            <a:endParaRPr lang="ru-RU" b="1" dirty="0">
              <a:latin typeface="+mn-lt"/>
              <a:cs typeface="+mn-cs"/>
            </a:endParaRPr>
          </a:p>
        </p:txBody>
      </p:sp>
      <p:pic>
        <p:nvPicPr>
          <p:cNvPr id="181265" name="Рисунок 21" descr="a17.gif"/>
          <p:cNvPicPr>
            <a:picLocks noChangeAspect="1"/>
          </p:cNvPicPr>
          <p:nvPr/>
        </p:nvPicPr>
        <p:blipFill>
          <a:blip r:embed="rId12"/>
          <a:srcRect/>
          <a:stretch>
            <a:fillRect/>
          </a:stretch>
        </p:blipFill>
        <p:spPr bwMode="auto">
          <a:xfrm>
            <a:off x="3214688" y="2571750"/>
            <a:ext cx="2214562" cy="2357438"/>
          </a:xfrm>
          <a:prstGeom prst="rect">
            <a:avLst/>
          </a:prstGeom>
          <a:noFill/>
          <a:ln w="9525">
            <a:noFill/>
            <a:miter lim="800000"/>
            <a:headEnd/>
            <a:tailEnd/>
          </a:ln>
        </p:spPr>
      </p:pic>
    </p:spTree>
  </p:cSld>
  <p:clrMapOvr>
    <a:masterClrMapping/>
  </p:clrMapOvr>
  <p:transition>
    <p:wheel spokes="1"/>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00100" y="0"/>
            <a:ext cx="6942093" cy="707886"/>
          </a:xfrm>
          <a:prstGeom prst="rect">
            <a:avLst/>
          </a:prstGeom>
          <a:noFill/>
        </p:spPr>
        <p:txBody>
          <a:bodyPr wrap="none">
            <a:spAutoFit/>
            <a:scene3d>
              <a:camera prst="orthographicFront"/>
              <a:lightRig rig="glow" dir="tl">
                <a:rot lat="0" lon="0" rev="5400000"/>
              </a:lightRig>
            </a:scene3d>
            <a:sp3d contourW="12700">
              <a:bevelT w="25400" h="25400"/>
              <a:contourClr>
                <a:schemeClr val="accent6">
                  <a:shade val="73000"/>
                </a:schemeClr>
              </a:contourClr>
            </a:sp3d>
          </a:bodyPr>
          <a:lstStyle/>
          <a:p>
            <a:pPr fontAlgn="auto">
              <a:spcBef>
                <a:spcPts val="0"/>
              </a:spcBef>
              <a:spcAft>
                <a:spcPts val="0"/>
              </a:spcAft>
              <a:defRPr/>
            </a:pPr>
            <a:r>
              <a:rPr lang="en-US" sz="4000" b="1" dirty="0">
                <a:ln w="11430"/>
                <a:solidFill>
                  <a:srgbClr val="FFFF00"/>
                </a:solidFill>
                <a:effectLst>
                  <a:outerShdw blurRad="80000" dist="40000" dir="5040000" algn="tl">
                    <a:srgbClr val="000000">
                      <a:alpha val="30000"/>
                    </a:srgbClr>
                  </a:outerShdw>
                </a:effectLst>
                <a:latin typeface="+mn-lt"/>
                <a:cs typeface="+mn-cs"/>
              </a:rPr>
              <a:t>WHAT’S  IN  THE  PAPERS?</a:t>
            </a:r>
            <a:endParaRPr lang="ru-RU" sz="4000" b="1" dirty="0">
              <a:ln w="11430"/>
              <a:solidFill>
                <a:srgbClr val="FFFF00"/>
              </a:solidFill>
              <a:effectLst>
                <a:outerShdw blurRad="80000" dist="40000" dir="5040000" algn="tl">
                  <a:srgbClr val="000000">
                    <a:alpha val="30000"/>
                  </a:srgbClr>
                </a:outerShdw>
              </a:effectLst>
              <a:latin typeface="+mn-lt"/>
              <a:cs typeface="+mn-cs"/>
            </a:endParaRPr>
          </a:p>
        </p:txBody>
      </p:sp>
      <p:pic>
        <p:nvPicPr>
          <p:cNvPr id="182274" name="Рисунок 9" descr="mirror2.jpg"/>
          <p:cNvPicPr>
            <a:picLocks noChangeAspect="1"/>
          </p:cNvPicPr>
          <p:nvPr/>
        </p:nvPicPr>
        <p:blipFill>
          <a:blip r:embed="rId2"/>
          <a:srcRect/>
          <a:stretch>
            <a:fillRect/>
          </a:stretch>
        </p:blipFill>
        <p:spPr bwMode="auto">
          <a:xfrm>
            <a:off x="571500" y="857250"/>
            <a:ext cx="3143250" cy="2068513"/>
          </a:xfrm>
          <a:prstGeom prst="rect">
            <a:avLst/>
          </a:prstGeom>
          <a:noFill/>
          <a:ln w="9525">
            <a:noFill/>
            <a:miter lim="800000"/>
            <a:headEnd/>
            <a:tailEnd/>
          </a:ln>
        </p:spPr>
      </p:pic>
      <p:pic>
        <p:nvPicPr>
          <p:cNvPr id="182275" name="Рисунок 10" descr="the sun2.jpg"/>
          <p:cNvPicPr>
            <a:picLocks noChangeAspect="1"/>
          </p:cNvPicPr>
          <p:nvPr/>
        </p:nvPicPr>
        <p:blipFill>
          <a:blip r:embed="rId3"/>
          <a:srcRect/>
          <a:stretch>
            <a:fillRect/>
          </a:stretch>
        </p:blipFill>
        <p:spPr bwMode="auto">
          <a:xfrm>
            <a:off x="4572000" y="714375"/>
            <a:ext cx="3390900" cy="1643063"/>
          </a:xfrm>
          <a:prstGeom prst="rect">
            <a:avLst/>
          </a:prstGeom>
          <a:noFill/>
          <a:ln w="9525">
            <a:noFill/>
            <a:miter lim="800000"/>
            <a:headEnd/>
            <a:tailEnd/>
          </a:ln>
        </p:spPr>
      </p:pic>
      <p:sp>
        <p:nvSpPr>
          <p:cNvPr id="16" name="Прямоугольник 15"/>
          <p:cNvSpPr/>
          <p:nvPr/>
        </p:nvSpPr>
        <p:spPr>
          <a:xfrm>
            <a:off x="142844" y="3429000"/>
            <a:ext cx="3929058" cy="2092881"/>
          </a:xfrm>
          <a:prstGeom prst="rect">
            <a:avLst/>
          </a:prstGeom>
        </p:spPr>
        <p:txBody>
          <a:bodyPr>
            <a:spAutoFit/>
            <a:scene3d>
              <a:camera prst="orthographicFront"/>
              <a:lightRig rig="threePt" dir="t"/>
            </a:scene3d>
            <a:sp3d extrusionH="57150">
              <a:bevelT w="38100" h="38100"/>
            </a:sp3d>
          </a:bodyPr>
          <a:lstStyle/>
          <a:p>
            <a:pPr fontAlgn="auto">
              <a:spcBef>
                <a:spcPts val="0"/>
              </a:spcBef>
              <a:spcAft>
                <a:spcPts val="0"/>
              </a:spcAft>
              <a:defRPr/>
            </a:pPr>
            <a:r>
              <a:rPr lang="en-US" sz="2000" b="1" dirty="0">
                <a:ln w="1905"/>
                <a:solidFill>
                  <a:srgbClr val="FF0000"/>
                </a:solidFill>
                <a:effectLst>
                  <a:innerShdw blurRad="69850" dist="43180" dir="5400000">
                    <a:srgbClr val="000000">
                      <a:alpha val="65000"/>
                    </a:srgbClr>
                  </a:innerShdw>
                </a:effectLst>
                <a:latin typeface="+mn-lt"/>
                <a:cs typeface="+mn-cs"/>
              </a:rPr>
              <a:t>Bomb suspected in Russian crash </a:t>
            </a:r>
          </a:p>
          <a:p>
            <a:pPr fontAlgn="auto">
              <a:spcBef>
                <a:spcPts val="0"/>
              </a:spcBef>
              <a:spcAft>
                <a:spcPts val="0"/>
              </a:spcAft>
              <a:defRPr/>
            </a:pPr>
            <a:r>
              <a:rPr lang="en-US" b="1" dirty="0">
                <a:solidFill>
                  <a:schemeClr val="bg2"/>
                </a:solidFill>
                <a:latin typeface="+mn-lt"/>
                <a:cs typeface="+mn-cs"/>
              </a:rPr>
              <a:t>At least 39 people were killed and nearly 100 injured when a Russian express train came off the rails last night in what is being investigated as a bomb attack</a:t>
            </a:r>
            <a:r>
              <a:rPr lang="en-US" b="1" dirty="0">
                <a:solidFill>
                  <a:srgbClr val="FF0000"/>
                </a:solidFill>
                <a:latin typeface="+mn-lt"/>
                <a:cs typeface="+mn-cs"/>
              </a:rPr>
              <a:t>. </a:t>
            </a:r>
          </a:p>
        </p:txBody>
      </p:sp>
      <p:sp>
        <p:nvSpPr>
          <p:cNvPr id="17" name="Прямоугольник 16"/>
          <p:cNvSpPr/>
          <p:nvPr/>
        </p:nvSpPr>
        <p:spPr>
          <a:xfrm>
            <a:off x="4929190" y="3071810"/>
            <a:ext cx="3857652" cy="3231654"/>
          </a:xfrm>
          <a:prstGeom prst="rect">
            <a:avLst/>
          </a:prstGeom>
        </p:spPr>
        <p:txBody>
          <a:bodyPr>
            <a:spAutoFit/>
            <a:scene3d>
              <a:camera prst="orthographicFront"/>
              <a:lightRig rig="threePt" dir="t"/>
            </a:scene3d>
            <a:sp3d extrusionH="57150">
              <a:bevelT w="38100" h="38100" prst="angle"/>
            </a:sp3d>
          </a:bodyPr>
          <a:lstStyle/>
          <a:p>
            <a:pPr fontAlgn="auto">
              <a:spcBef>
                <a:spcPts val="0"/>
              </a:spcBef>
              <a:spcAft>
                <a:spcPts val="0"/>
              </a:spcAft>
              <a:defRPr/>
            </a:pPr>
            <a:r>
              <a:rPr lang="en-US" sz="2400" b="1" dirty="0">
                <a:ln w="1905"/>
                <a:solidFill>
                  <a:srgbClr val="FF0000"/>
                </a:solidFill>
                <a:effectLst>
                  <a:glow rad="101600">
                    <a:schemeClr val="accent1">
                      <a:satMod val="175000"/>
                      <a:alpha val="40000"/>
                    </a:schemeClr>
                  </a:glow>
                  <a:innerShdw blurRad="69850" dist="43180" dir="5400000">
                    <a:srgbClr val="000000">
                      <a:alpha val="65000"/>
                    </a:srgbClr>
                  </a:innerShdw>
                </a:effectLst>
                <a:latin typeface="+mn-lt"/>
                <a:cs typeface="+mn-cs"/>
              </a:rPr>
              <a:t>Johnson condemns hacker to Xmas in a US jail</a:t>
            </a:r>
          </a:p>
          <a:p>
            <a:pPr fontAlgn="auto">
              <a:spcBef>
                <a:spcPts val="0"/>
              </a:spcBef>
              <a:spcAft>
                <a:spcPts val="0"/>
              </a:spcAft>
              <a:defRPr/>
            </a:pPr>
            <a:r>
              <a:rPr lang="en-US" sz="2400" b="1" dirty="0">
                <a:latin typeface="+mn-lt"/>
                <a:cs typeface="+mn-cs"/>
              </a:rPr>
              <a:t> </a:t>
            </a:r>
            <a:r>
              <a:rPr lang="en-US" b="1" dirty="0">
                <a:latin typeface="+mn-lt"/>
                <a:cs typeface="+mn-cs"/>
              </a:rPr>
              <a:t>by Paddy </a:t>
            </a:r>
            <a:r>
              <a:rPr lang="en-US" b="1" dirty="0" err="1">
                <a:latin typeface="+mn-lt"/>
                <a:cs typeface="+mn-cs"/>
              </a:rPr>
              <a:t>McGuffin</a:t>
            </a:r>
            <a:endParaRPr lang="en-US" b="1" dirty="0">
              <a:latin typeface="+mn-lt"/>
              <a:cs typeface="+mn-cs"/>
            </a:endParaRPr>
          </a:p>
          <a:p>
            <a:pPr fontAlgn="auto">
              <a:spcBef>
                <a:spcPts val="0"/>
              </a:spcBef>
              <a:spcAft>
                <a:spcPts val="0"/>
              </a:spcAft>
              <a:defRPr/>
            </a:pPr>
            <a:endParaRPr lang="en-US" b="1" dirty="0">
              <a:latin typeface="+mn-lt"/>
              <a:cs typeface="+mn-cs"/>
            </a:endParaRPr>
          </a:p>
          <a:p>
            <a:pPr fontAlgn="auto">
              <a:spcBef>
                <a:spcPts val="0"/>
              </a:spcBef>
              <a:spcAft>
                <a:spcPts val="0"/>
              </a:spcAft>
              <a:defRPr/>
            </a:pPr>
            <a:r>
              <a:rPr lang="en-US" b="1" dirty="0">
                <a:latin typeface="+mn-lt"/>
                <a:cs typeface="+mn-cs"/>
              </a:rPr>
              <a:t>Computer hacker Gary McKinnon is facing Christmas in a US jail after the Home Secretary refused to block his extradition.</a:t>
            </a:r>
          </a:p>
          <a:p>
            <a:pPr fontAlgn="auto">
              <a:spcBef>
                <a:spcPts val="0"/>
              </a:spcBef>
              <a:spcAft>
                <a:spcPts val="0"/>
              </a:spcAft>
              <a:defRPr/>
            </a:pPr>
            <a:endParaRPr lang="ru-RU" b="1" dirty="0">
              <a:latin typeface="+mn-lt"/>
              <a:cs typeface="+mn-cs"/>
            </a:endParaRPr>
          </a:p>
        </p:txBody>
      </p:sp>
      <p:pic>
        <p:nvPicPr>
          <p:cNvPr id="182278" name="Рисунок 17" descr="morning star.jpg"/>
          <p:cNvPicPr>
            <a:picLocks noChangeAspect="1"/>
          </p:cNvPicPr>
          <p:nvPr/>
        </p:nvPicPr>
        <p:blipFill>
          <a:blip r:embed="rId4"/>
          <a:srcRect/>
          <a:stretch>
            <a:fillRect/>
          </a:stretch>
        </p:blipFill>
        <p:spPr bwMode="auto">
          <a:xfrm>
            <a:off x="7358063" y="3857625"/>
            <a:ext cx="1189037" cy="1006475"/>
          </a:xfrm>
          <a:prstGeom prst="rect">
            <a:avLst/>
          </a:prstGeom>
          <a:noFill/>
          <a:ln w="9525">
            <a:noFill/>
            <a:miter lim="800000"/>
            <a:headEnd/>
            <a:tailEnd/>
          </a:ln>
        </p:spPr>
      </p:pic>
      <p:pic>
        <p:nvPicPr>
          <p:cNvPr id="182279" name="Рисунок 18" descr="morning.gif"/>
          <p:cNvPicPr>
            <a:picLocks noChangeAspect="1"/>
          </p:cNvPicPr>
          <p:nvPr/>
        </p:nvPicPr>
        <p:blipFill>
          <a:blip r:embed="rId5"/>
          <a:srcRect/>
          <a:stretch>
            <a:fillRect/>
          </a:stretch>
        </p:blipFill>
        <p:spPr bwMode="auto">
          <a:xfrm>
            <a:off x="5786438" y="6000750"/>
            <a:ext cx="3038475" cy="647700"/>
          </a:xfrm>
          <a:prstGeom prst="rect">
            <a:avLst/>
          </a:prstGeom>
          <a:noFill/>
          <a:ln w="9525">
            <a:noFill/>
            <a:miter lim="800000"/>
            <a:headEnd/>
            <a:tailEnd/>
          </a:ln>
        </p:spPr>
      </p:pic>
      <p:pic>
        <p:nvPicPr>
          <p:cNvPr id="182280" name="Рисунок 20" descr="independent.png"/>
          <p:cNvPicPr>
            <a:picLocks noChangeAspect="1"/>
          </p:cNvPicPr>
          <p:nvPr/>
        </p:nvPicPr>
        <p:blipFill>
          <a:blip r:embed="rId6"/>
          <a:srcRect t="11539" r="-790"/>
          <a:stretch>
            <a:fillRect/>
          </a:stretch>
        </p:blipFill>
        <p:spPr bwMode="auto">
          <a:xfrm>
            <a:off x="214313" y="5500688"/>
            <a:ext cx="2428875" cy="547687"/>
          </a:xfrm>
          <a:prstGeom prst="rect">
            <a:avLst/>
          </a:prstGeom>
          <a:noFill/>
          <a:ln w="9525">
            <a:noFill/>
            <a:miter lim="800000"/>
            <a:headEnd/>
            <a:tailEnd/>
          </a:ln>
        </p:spPr>
      </p:pic>
      <p:pic>
        <p:nvPicPr>
          <p:cNvPr id="182281" name="Рисунок 21" descr="the sun222.jpeg"/>
          <p:cNvPicPr>
            <a:picLocks noChangeAspect="1"/>
          </p:cNvPicPr>
          <p:nvPr/>
        </p:nvPicPr>
        <p:blipFill>
          <a:blip r:embed="rId7"/>
          <a:srcRect/>
          <a:stretch>
            <a:fillRect/>
          </a:stretch>
        </p:blipFill>
        <p:spPr bwMode="auto">
          <a:xfrm>
            <a:off x="7358063" y="2000250"/>
            <a:ext cx="1571625" cy="677863"/>
          </a:xfrm>
          <a:prstGeom prst="rect">
            <a:avLst/>
          </a:prstGeom>
          <a:noFill/>
          <a:ln w="9525">
            <a:noFill/>
            <a:miter lim="800000"/>
            <a:headEnd/>
            <a:tailEnd/>
          </a:ln>
        </p:spPr>
      </p:pic>
      <p:pic>
        <p:nvPicPr>
          <p:cNvPr id="182282" name="Рисунок 22" descr="mirror234.jpeg"/>
          <p:cNvPicPr>
            <a:picLocks noChangeAspect="1"/>
          </p:cNvPicPr>
          <p:nvPr/>
        </p:nvPicPr>
        <p:blipFill>
          <a:blip r:embed="rId8"/>
          <a:srcRect r="2637" b="62790"/>
          <a:stretch>
            <a:fillRect/>
          </a:stretch>
        </p:blipFill>
        <p:spPr bwMode="auto">
          <a:xfrm>
            <a:off x="285750" y="2571750"/>
            <a:ext cx="1785938" cy="598488"/>
          </a:xfrm>
          <a:prstGeom prst="rect">
            <a:avLst/>
          </a:prstGeom>
          <a:noFill/>
          <a:ln w="9525">
            <a:noFill/>
            <a:miter lim="800000"/>
            <a:headEnd/>
            <a:tailEnd/>
          </a:ln>
        </p:spPr>
      </p:pic>
      <p:sp>
        <p:nvSpPr>
          <p:cNvPr id="1028" name="Document"/>
          <p:cNvSpPr>
            <a:spLocks noEditPoints="1" noChangeArrowheads="1"/>
          </p:cNvSpPr>
          <p:nvPr/>
        </p:nvSpPr>
        <p:spPr bwMode="auto">
          <a:xfrm>
            <a:off x="4714875" y="2928938"/>
            <a:ext cx="4143375" cy="3714750"/>
          </a:xfrm>
          <a:custGeom>
            <a:avLst/>
            <a:gdLst>
              <a:gd name="T0" fmla="*/ 10757 w 21600"/>
              <a:gd name="T1" fmla="*/ 21632 h 21600"/>
              <a:gd name="T2" fmla="*/ 85 w 21600"/>
              <a:gd name="T3" fmla="*/ 10849 h 21600"/>
              <a:gd name="T4" fmla="*/ 10757 w 21600"/>
              <a:gd name="T5" fmla="*/ 81 h 21600"/>
              <a:gd name="T6" fmla="*/ 21706 w 21600"/>
              <a:gd name="T7" fmla="*/ 10652 h 21600"/>
              <a:gd name="T8" fmla="*/ 10757 w 21600"/>
              <a:gd name="T9" fmla="*/ 21632 h 21600"/>
              <a:gd name="T10" fmla="*/ 0 w 21600"/>
              <a:gd name="T11" fmla="*/ 0 h 21600"/>
              <a:gd name="T12" fmla="*/ 21600 w 21600"/>
              <a:gd name="T13" fmla="*/ 0 h 21600"/>
              <a:gd name="T14" fmla="*/ 21600 w 21600"/>
              <a:gd name="T15" fmla="*/ 21600 h 21600"/>
              <a:gd name="T16" fmla="*/ 977 w 21600"/>
              <a:gd name="T17" fmla="*/ 818 h 21600"/>
              <a:gd name="T18" fmla="*/ 20622 w 21600"/>
              <a:gd name="T19" fmla="*/ 16429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10757" y="21632"/>
                </a:moveTo>
                <a:lnTo>
                  <a:pt x="5187" y="21632"/>
                </a:lnTo>
                <a:lnTo>
                  <a:pt x="85" y="17509"/>
                </a:lnTo>
                <a:lnTo>
                  <a:pt x="85" y="10849"/>
                </a:lnTo>
                <a:lnTo>
                  <a:pt x="85" y="81"/>
                </a:lnTo>
                <a:lnTo>
                  <a:pt x="10757" y="81"/>
                </a:lnTo>
                <a:lnTo>
                  <a:pt x="21706" y="81"/>
                </a:lnTo>
                <a:lnTo>
                  <a:pt x="21706" y="10652"/>
                </a:lnTo>
                <a:lnTo>
                  <a:pt x="21706" y="21632"/>
                </a:lnTo>
                <a:lnTo>
                  <a:pt x="10757" y="21632"/>
                </a:lnTo>
                <a:close/>
              </a:path>
              <a:path w="21600" h="21600">
                <a:moveTo>
                  <a:pt x="85" y="17509"/>
                </a:moveTo>
                <a:lnTo>
                  <a:pt x="5187" y="17509"/>
                </a:lnTo>
                <a:lnTo>
                  <a:pt x="5187" y="21632"/>
                </a:lnTo>
                <a:lnTo>
                  <a:pt x="85" y="17509"/>
                </a:lnTo>
                <a:close/>
              </a:path>
            </a:pathLst>
          </a:custGeom>
          <a:noFill/>
          <a:ln w="9525">
            <a:solidFill>
              <a:srgbClr val="000000"/>
            </a:solidFill>
            <a:miter lim="800000"/>
            <a:headEnd/>
            <a:tailEnd/>
          </a:ln>
          <a:effectLst>
            <a:outerShdw dist="107763" dir="2700000" algn="ctr" rotWithShape="0">
              <a:srgbClr val="808080"/>
            </a:outerShdw>
          </a:effectLst>
        </p:spPr>
        <p:txBody>
          <a:bodyPr/>
          <a:lstStyle/>
          <a:p>
            <a:pPr fontAlgn="auto">
              <a:spcBef>
                <a:spcPts val="0"/>
              </a:spcBef>
              <a:spcAft>
                <a:spcPts val="0"/>
              </a:spcAft>
              <a:defRPr/>
            </a:pPr>
            <a:endParaRPr lang="ru-RU">
              <a:latin typeface="+mn-lt"/>
              <a:cs typeface="+mn-cs"/>
            </a:endParaRPr>
          </a:p>
        </p:txBody>
      </p:sp>
      <p:sp>
        <p:nvSpPr>
          <p:cNvPr id="1029" name="Document"/>
          <p:cNvSpPr>
            <a:spLocks noEditPoints="1" noChangeArrowheads="1"/>
          </p:cNvSpPr>
          <p:nvPr/>
        </p:nvSpPr>
        <p:spPr bwMode="auto">
          <a:xfrm>
            <a:off x="0" y="3286125"/>
            <a:ext cx="4143375" cy="3571875"/>
          </a:xfrm>
          <a:custGeom>
            <a:avLst/>
            <a:gdLst>
              <a:gd name="T0" fmla="*/ 10757 w 21600"/>
              <a:gd name="T1" fmla="*/ 21632 h 21600"/>
              <a:gd name="T2" fmla="*/ 85 w 21600"/>
              <a:gd name="T3" fmla="*/ 10849 h 21600"/>
              <a:gd name="T4" fmla="*/ 10757 w 21600"/>
              <a:gd name="T5" fmla="*/ 81 h 21600"/>
              <a:gd name="T6" fmla="*/ 21706 w 21600"/>
              <a:gd name="T7" fmla="*/ 10652 h 21600"/>
              <a:gd name="T8" fmla="*/ 10757 w 21600"/>
              <a:gd name="T9" fmla="*/ 21632 h 21600"/>
              <a:gd name="T10" fmla="*/ 0 w 21600"/>
              <a:gd name="T11" fmla="*/ 0 h 21600"/>
              <a:gd name="T12" fmla="*/ 21600 w 21600"/>
              <a:gd name="T13" fmla="*/ 0 h 21600"/>
              <a:gd name="T14" fmla="*/ 21600 w 21600"/>
              <a:gd name="T15" fmla="*/ 21600 h 21600"/>
              <a:gd name="T16" fmla="*/ 977 w 21600"/>
              <a:gd name="T17" fmla="*/ 818 h 21600"/>
              <a:gd name="T18" fmla="*/ 20622 w 21600"/>
              <a:gd name="T19" fmla="*/ 16429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10757" y="21632"/>
                </a:moveTo>
                <a:lnTo>
                  <a:pt x="5187" y="21632"/>
                </a:lnTo>
                <a:lnTo>
                  <a:pt x="85" y="17509"/>
                </a:lnTo>
                <a:lnTo>
                  <a:pt x="85" y="10849"/>
                </a:lnTo>
                <a:lnTo>
                  <a:pt x="85" y="81"/>
                </a:lnTo>
                <a:lnTo>
                  <a:pt x="10757" y="81"/>
                </a:lnTo>
                <a:lnTo>
                  <a:pt x="21706" y="81"/>
                </a:lnTo>
                <a:lnTo>
                  <a:pt x="21706" y="10652"/>
                </a:lnTo>
                <a:lnTo>
                  <a:pt x="21706" y="21632"/>
                </a:lnTo>
                <a:lnTo>
                  <a:pt x="10757" y="21632"/>
                </a:lnTo>
                <a:close/>
              </a:path>
              <a:path w="21600" h="21600">
                <a:moveTo>
                  <a:pt x="85" y="17509"/>
                </a:moveTo>
                <a:lnTo>
                  <a:pt x="5187" y="17509"/>
                </a:lnTo>
                <a:lnTo>
                  <a:pt x="5187" y="21632"/>
                </a:lnTo>
                <a:lnTo>
                  <a:pt x="85" y="17509"/>
                </a:lnTo>
                <a:close/>
              </a:path>
            </a:pathLst>
          </a:custGeom>
          <a:noFill/>
          <a:ln w="9525">
            <a:solidFill>
              <a:srgbClr val="000000"/>
            </a:solidFill>
            <a:miter lim="800000"/>
            <a:headEnd/>
            <a:tailEnd/>
          </a:ln>
          <a:effectLst>
            <a:outerShdw dist="107763" dir="2700000" algn="ctr" rotWithShape="0">
              <a:srgbClr val="808080"/>
            </a:outerShdw>
          </a:effectLst>
        </p:spPr>
        <p:txBody>
          <a:bodyPr/>
          <a:lstStyle/>
          <a:p>
            <a:pPr fontAlgn="auto">
              <a:spcBef>
                <a:spcPts val="0"/>
              </a:spcBef>
              <a:spcAft>
                <a:spcPts val="0"/>
              </a:spcAft>
              <a:defRPr/>
            </a:pPr>
            <a:endParaRPr lang="ru-RU">
              <a:latin typeface="+mn-lt"/>
              <a:cs typeface="+mn-cs"/>
            </a:endParaRPr>
          </a:p>
        </p:txBody>
      </p:sp>
      <p:pic>
        <p:nvPicPr>
          <p:cNvPr id="182285" name="Рисунок 29" descr="nevsky-train-2-EPA_268802c.jpg"/>
          <p:cNvPicPr>
            <a:picLocks noChangeAspect="1"/>
          </p:cNvPicPr>
          <p:nvPr/>
        </p:nvPicPr>
        <p:blipFill>
          <a:blip r:embed="rId9"/>
          <a:srcRect/>
          <a:stretch>
            <a:fillRect/>
          </a:stretch>
        </p:blipFill>
        <p:spPr bwMode="auto">
          <a:xfrm>
            <a:off x="2857500" y="5572125"/>
            <a:ext cx="1785938" cy="1217613"/>
          </a:xfrm>
          <a:prstGeom prst="rect">
            <a:avLst/>
          </a:prstGeom>
          <a:noFill/>
          <a:ln w="9525">
            <a:noFill/>
            <a:miter lim="800000"/>
            <a:headEnd/>
            <a:tailEnd/>
          </a:ln>
        </p:spPr>
      </p:pic>
    </p:spTree>
  </p:cSld>
  <p:clrMapOvr>
    <a:masterClrMapping/>
  </p:clrMapOvr>
  <p:transition spd="med">
    <p:cover dir="d"/>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7769" y="1036620"/>
            <a:ext cx="8715468" cy="5429288"/>
          </a:xfrm>
          <a:prstGeom prst="rect">
            <a:avLst/>
          </a:prstGeom>
          <a:blipFill>
            <a:blip r:embed="rId2"/>
            <a:tile tx="0" ty="0" sx="100000" sy="100000" flip="none" algn="tl"/>
          </a:blipFill>
          <a:ln w="38100" cmpd="dbl">
            <a:solidFill>
              <a:schemeClr val="tx2"/>
            </a:solidFill>
            <a:prstDash val="sysDash"/>
            <a:bevel/>
          </a:ln>
          <a:effectLst>
            <a:outerShdw blurRad="107950" dist="12700" dir="5400000" algn="ctr">
              <a:srgbClr val="000000"/>
            </a:outerShdw>
          </a:effectLst>
        </p:spPr>
        <p:txBody>
          <a:bodyPr>
            <a:spAutoFit/>
          </a:bodyPr>
          <a:lstStyle/>
          <a:p>
            <a:pPr fontAlgn="auto">
              <a:spcBef>
                <a:spcPts val="0"/>
              </a:spcBef>
              <a:spcAft>
                <a:spcPts val="0"/>
              </a:spcAft>
              <a:defRPr/>
            </a:pPr>
            <a:r>
              <a:rPr lang="en-US" b="1" dirty="0">
                <a:ln w="1905"/>
                <a:solidFill>
                  <a:schemeClr val="tx2"/>
                </a:solidFill>
                <a:effectLst>
                  <a:innerShdw blurRad="69850" dist="43180" dir="5400000">
                    <a:srgbClr val="000000">
                      <a:alpha val="65000"/>
                    </a:srgbClr>
                  </a:innerShdw>
                </a:effectLst>
                <a:latin typeface="+mn-lt"/>
                <a:cs typeface="+mn-cs"/>
              </a:rPr>
              <a:t>Russians  are  great  readers  of  newspapers  and  magazines. Today  Russia  has  about  33,000  newspapers  and  magazines. There  are national  as  well  as  local  daily  newspapers. The  Russian  daily, </a:t>
            </a:r>
            <a:r>
              <a:rPr lang="en-US" b="1" i="1" dirty="0">
                <a:ln w="1905"/>
                <a:solidFill>
                  <a:schemeClr val="tx2"/>
                </a:solidFill>
                <a:effectLst>
                  <a:innerShdw blurRad="69850" dist="43180" dir="5400000">
                    <a:srgbClr val="000000">
                      <a:alpha val="65000"/>
                    </a:srgbClr>
                  </a:innerShdw>
                </a:effectLst>
                <a:latin typeface="+mn-lt"/>
                <a:cs typeface="+mn-cs"/>
              </a:rPr>
              <a:t>PRAVDA,</a:t>
            </a:r>
            <a:r>
              <a:rPr lang="en-US" b="1" dirty="0">
                <a:ln w="1905"/>
                <a:solidFill>
                  <a:schemeClr val="tx2"/>
                </a:solidFill>
                <a:effectLst>
                  <a:innerShdw blurRad="69850" dist="43180" dir="5400000">
                    <a:srgbClr val="000000">
                      <a:alpha val="65000"/>
                    </a:srgbClr>
                  </a:innerShdw>
                </a:effectLst>
                <a:latin typeface="+mn-lt"/>
                <a:cs typeface="+mn-cs"/>
              </a:rPr>
              <a:t> used  to  be  the  most  important   quality  newspaper. In  the  last  ten  years  the  daily, </a:t>
            </a:r>
            <a:r>
              <a:rPr lang="en-US" b="1" i="1" dirty="0">
                <a:ln w="1905"/>
                <a:solidFill>
                  <a:schemeClr val="tx2"/>
                </a:solidFill>
                <a:effectLst>
                  <a:innerShdw blurRad="69850" dist="43180" dir="5400000">
                    <a:srgbClr val="000000">
                      <a:alpha val="65000"/>
                    </a:srgbClr>
                  </a:innerShdw>
                </a:effectLst>
                <a:latin typeface="+mn-lt"/>
                <a:cs typeface="+mn-cs"/>
              </a:rPr>
              <a:t>IZVESTIA,</a:t>
            </a:r>
            <a:r>
              <a:rPr lang="en-US" b="1" dirty="0">
                <a:ln w="1905"/>
                <a:solidFill>
                  <a:schemeClr val="tx2"/>
                </a:solidFill>
                <a:effectLst>
                  <a:innerShdw blurRad="69850" dist="43180" dir="5400000">
                    <a:srgbClr val="000000">
                      <a:alpha val="65000"/>
                    </a:srgbClr>
                  </a:innerShdw>
                </a:effectLst>
                <a:latin typeface="+mn-lt"/>
                <a:cs typeface="+mn-cs"/>
              </a:rPr>
              <a:t> has  become  the  main  newspaper  in  cultural, academic  and  business  circles  and  </a:t>
            </a:r>
            <a:r>
              <a:rPr lang="en-US" b="1" i="1" dirty="0">
                <a:ln w="1905"/>
                <a:solidFill>
                  <a:schemeClr val="tx2"/>
                </a:solidFill>
                <a:effectLst>
                  <a:innerShdw blurRad="69850" dist="43180" dir="5400000">
                    <a:srgbClr val="000000">
                      <a:alpha val="65000"/>
                    </a:srgbClr>
                  </a:innerShdw>
                </a:effectLst>
                <a:latin typeface="+mn-lt"/>
                <a:cs typeface="+mn-cs"/>
              </a:rPr>
              <a:t>MOSCOVSKY  KOMSOMOLETS</a:t>
            </a:r>
            <a:r>
              <a:rPr lang="en-US" b="1" dirty="0">
                <a:ln w="1905"/>
                <a:solidFill>
                  <a:schemeClr val="tx2"/>
                </a:solidFill>
                <a:effectLst>
                  <a:innerShdw blurRad="69850" dist="43180" dir="5400000">
                    <a:srgbClr val="000000">
                      <a:alpha val="65000"/>
                    </a:srgbClr>
                  </a:innerShdw>
                </a:effectLst>
                <a:latin typeface="+mn-lt"/>
                <a:cs typeface="+mn-cs"/>
              </a:rPr>
              <a:t>  is  read  by  a  wide  range  of  people. However, the  most  popular  Russian  newspaper  is  not  a  daily  but  a  weekly  paper,</a:t>
            </a:r>
            <a:r>
              <a:rPr lang="en-US" b="1" i="1" dirty="0">
                <a:ln w="1905"/>
                <a:solidFill>
                  <a:schemeClr val="tx2"/>
                </a:solidFill>
                <a:effectLst>
                  <a:innerShdw blurRad="69850" dist="43180" dir="5400000">
                    <a:srgbClr val="000000">
                      <a:alpha val="65000"/>
                    </a:srgbClr>
                  </a:innerShdw>
                </a:effectLst>
                <a:latin typeface="+mn-lt"/>
                <a:cs typeface="+mn-cs"/>
              </a:rPr>
              <a:t> ARGUMENTY  I  FACTY. Another  weekly  newspaper,</a:t>
            </a:r>
            <a:r>
              <a:rPr lang="en-US" b="1" dirty="0">
                <a:ln w="1905"/>
                <a:solidFill>
                  <a:schemeClr val="tx2"/>
                </a:solidFill>
                <a:effectLst>
                  <a:innerShdw blurRad="69850" dist="43180" dir="5400000">
                    <a:srgbClr val="000000">
                      <a:alpha val="65000"/>
                    </a:srgbClr>
                  </a:innerShdw>
                </a:effectLst>
                <a:latin typeface="+mn-lt"/>
                <a:cs typeface="+mn-cs"/>
              </a:rPr>
              <a:t> </a:t>
            </a:r>
            <a:r>
              <a:rPr lang="en-US" b="1" i="1" dirty="0">
                <a:ln w="1905"/>
                <a:solidFill>
                  <a:schemeClr val="tx2"/>
                </a:solidFill>
                <a:effectLst>
                  <a:innerShdw blurRad="69850" dist="43180" dir="5400000">
                    <a:srgbClr val="000000">
                      <a:alpha val="65000"/>
                    </a:srgbClr>
                  </a:innerShdw>
                </a:effectLst>
                <a:latin typeface="+mn-lt"/>
                <a:cs typeface="+mn-cs"/>
              </a:rPr>
              <a:t>THE  MOSCOW  NEWS</a:t>
            </a:r>
            <a:r>
              <a:rPr lang="en-US" b="1" dirty="0">
                <a:ln w="1905"/>
                <a:solidFill>
                  <a:schemeClr val="tx2"/>
                </a:solidFill>
                <a:effectLst>
                  <a:innerShdw blurRad="69850" dist="43180" dir="5400000">
                    <a:srgbClr val="000000">
                      <a:alpha val="65000"/>
                    </a:srgbClr>
                  </a:innerShdw>
                </a:effectLst>
                <a:latin typeface="+mn-lt"/>
                <a:cs typeface="+mn-cs"/>
              </a:rPr>
              <a:t>, is  available  in  other  languages  as  well  as  in  Russian.</a:t>
            </a:r>
          </a:p>
          <a:p>
            <a:pPr fontAlgn="auto">
              <a:spcBef>
                <a:spcPts val="0"/>
              </a:spcBef>
              <a:spcAft>
                <a:spcPts val="0"/>
              </a:spcAft>
              <a:defRPr/>
            </a:pPr>
            <a:r>
              <a:rPr lang="en-US" b="1" dirty="0">
                <a:ln w="1905"/>
                <a:solidFill>
                  <a:schemeClr val="tx2"/>
                </a:solidFill>
                <a:effectLst>
                  <a:innerShdw blurRad="69850" dist="43180" dir="5400000">
                    <a:srgbClr val="000000">
                      <a:alpha val="65000"/>
                    </a:srgbClr>
                  </a:innerShdw>
                </a:effectLst>
                <a:latin typeface="+mn-lt"/>
                <a:cs typeface="+mn-cs"/>
              </a:rPr>
              <a:t>Some  people read  newspapers  for  entertainment; others  are  interested  in  political  and  sports  news. There  are  special  edition  for  women, young  people, children, businessmen.</a:t>
            </a:r>
          </a:p>
          <a:p>
            <a:pPr fontAlgn="auto">
              <a:spcBef>
                <a:spcPts val="0"/>
              </a:spcBef>
              <a:spcAft>
                <a:spcPts val="0"/>
              </a:spcAft>
              <a:defRPr/>
            </a:pPr>
            <a:r>
              <a:rPr lang="en-US" b="1" dirty="0">
                <a:ln w="1905"/>
                <a:solidFill>
                  <a:schemeClr val="tx2"/>
                </a:solidFill>
                <a:effectLst>
                  <a:innerShdw blurRad="69850" dist="43180" dir="5400000">
                    <a:srgbClr val="000000">
                      <a:alpha val="65000"/>
                    </a:srgbClr>
                  </a:innerShdw>
                </a:effectLst>
                <a:latin typeface="+mn-lt"/>
                <a:cs typeface="+mn-cs"/>
              </a:rPr>
              <a:t>Young  people  often  prefer  magazines  to  newspapers. Teen  magazines  such  as  </a:t>
            </a:r>
            <a:r>
              <a:rPr lang="en-US" b="1" i="1" dirty="0">
                <a:ln w="1905"/>
                <a:solidFill>
                  <a:schemeClr val="tx2"/>
                </a:solidFill>
                <a:effectLst>
                  <a:innerShdw blurRad="69850" dist="43180" dir="5400000">
                    <a:srgbClr val="000000">
                      <a:alpha val="65000"/>
                    </a:srgbClr>
                  </a:innerShdw>
                </a:effectLst>
                <a:latin typeface="+mn-lt"/>
                <a:cs typeface="+mn-cs"/>
              </a:rPr>
              <a:t>COOL, COOL  GIRL,  BRAVO  TEEN’S  </a:t>
            </a:r>
            <a:r>
              <a:rPr lang="en-US" b="1" dirty="0">
                <a:ln w="1905"/>
                <a:solidFill>
                  <a:schemeClr val="tx2"/>
                </a:solidFill>
                <a:effectLst>
                  <a:innerShdw blurRad="69850" dist="43180" dir="5400000">
                    <a:srgbClr val="000000">
                      <a:alpha val="65000"/>
                    </a:srgbClr>
                  </a:innerShdw>
                </a:effectLst>
                <a:latin typeface="+mn-lt"/>
                <a:cs typeface="+mn-cs"/>
              </a:rPr>
              <a:t>and</a:t>
            </a:r>
            <a:r>
              <a:rPr lang="en-US" b="1" i="1" dirty="0">
                <a:ln w="1905"/>
                <a:solidFill>
                  <a:schemeClr val="tx2"/>
                </a:solidFill>
                <a:effectLst>
                  <a:innerShdw blurRad="69850" dist="43180" dir="5400000">
                    <a:srgbClr val="000000">
                      <a:alpha val="65000"/>
                    </a:srgbClr>
                  </a:innerShdw>
                </a:effectLst>
                <a:latin typeface="+mn-lt"/>
                <a:cs typeface="+mn-cs"/>
              </a:rPr>
              <a:t>  MOLOTOK  </a:t>
            </a:r>
            <a:r>
              <a:rPr lang="en-US" b="1" dirty="0">
                <a:ln w="1905"/>
                <a:solidFill>
                  <a:schemeClr val="tx2"/>
                </a:solidFill>
                <a:effectLst>
                  <a:innerShdw blurRad="69850" dist="43180" dir="5400000">
                    <a:srgbClr val="000000">
                      <a:alpha val="65000"/>
                    </a:srgbClr>
                  </a:innerShdw>
                </a:effectLst>
                <a:latin typeface="+mn-lt"/>
                <a:cs typeface="+mn-cs"/>
              </a:rPr>
              <a:t>are  very  popular, although  they  are  </a:t>
            </a:r>
            <a:r>
              <a:rPr lang="en-US" b="1" dirty="0" err="1">
                <a:ln w="1905"/>
                <a:solidFill>
                  <a:schemeClr val="tx2"/>
                </a:solidFill>
                <a:effectLst>
                  <a:innerShdw blurRad="69850" dist="43180" dir="5400000">
                    <a:srgbClr val="000000">
                      <a:alpha val="65000"/>
                    </a:srgbClr>
                  </a:innerShdw>
                </a:effectLst>
                <a:latin typeface="+mn-lt"/>
                <a:cs typeface="+mn-cs"/>
              </a:rPr>
              <a:t>criticised</a:t>
            </a:r>
            <a:r>
              <a:rPr lang="en-US" b="1" dirty="0">
                <a:ln w="1905"/>
                <a:solidFill>
                  <a:schemeClr val="tx2"/>
                </a:solidFill>
                <a:effectLst>
                  <a:innerShdw blurRad="69850" dist="43180" dir="5400000">
                    <a:srgbClr val="000000">
                      <a:alpha val="65000"/>
                    </a:srgbClr>
                  </a:innerShdw>
                </a:effectLst>
                <a:latin typeface="+mn-lt"/>
                <a:cs typeface="+mn-cs"/>
              </a:rPr>
              <a:t>  by  parents. These  magazines  provide  gossip  about  film  stars  and  pop  stars  and  give  information  about  parties, concerts, discos  and  clubs. They  also  have  articles  about  latest  trends  in  fashion,  music  and  travel.</a:t>
            </a:r>
            <a:endParaRPr lang="ru-RU" b="1" dirty="0">
              <a:ln w="1905"/>
              <a:solidFill>
                <a:schemeClr val="tx2"/>
              </a:solidFill>
              <a:effectLst>
                <a:innerShdw blurRad="69850" dist="43180" dir="5400000">
                  <a:srgbClr val="000000">
                    <a:alpha val="65000"/>
                  </a:srgbClr>
                </a:innerShdw>
              </a:effectLst>
              <a:latin typeface="+mn-lt"/>
              <a:cs typeface="+mn-cs"/>
            </a:endParaRPr>
          </a:p>
        </p:txBody>
      </p:sp>
      <p:sp>
        <p:nvSpPr>
          <p:cNvPr id="3" name="TextBox 2"/>
          <p:cNvSpPr txBox="1"/>
          <p:nvPr/>
        </p:nvSpPr>
        <p:spPr>
          <a:xfrm>
            <a:off x="285720" y="214290"/>
            <a:ext cx="5604932" cy="646331"/>
          </a:xfrm>
          <a:prstGeom prst="rect">
            <a:avLst/>
          </a:prstGeom>
          <a:noFill/>
        </p:spPr>
        <p:txBody>
          <a:bodyPr wrap="none">
            <a:spAutoFit/>
            <a:scene3d>
              <a:camera prst="orthographicFront"/>
              <a:lightRig rig="glow" dir="tl">
                <a:rot lat="0" lon="0" rev="5400000"/>
              </a:lightRig>
            </a:scene3d>
            <a:sp3d extrusionH="57150" contourW="12700">
              <a:bevelT w="25400" h="25400" prst="angle"/>
              <a:contourClr>
                <a:schemeClr val="accent6">
                  <a:shade val="73000"/>
                </a:schemeClr>
              </a:contourClr>
            </a:sp3d>
          </a:bodyPr>
          <a:lstStyle/>
          <a:p>
            <a:pPr fontAlgn="auto">
              <a:spcBef>
                <a:spcPts val="0"/>
              </a:spcBef>
              <a:spcAft>
                <a:spcPts val="0"/>
              </a:spcAft>
              <a:defRPr/>
            </a:pPr>
            <a:r>
              <a:rPr lang="en-US" sz="3600" b="1" dirty="0">
                <a:ln w="11430"/>
                <a:solidFill>
                  <a:srgbClr val="FFFF00"/>
                </a:solidFill>
                <a:effectLst>
                  <a:outerShdw blurRad="80000" dist="40000" dir="5040000" algn="tl">
                    <a:srgbClr val="000000">
                      <a:alpha val="30000"/>
                    </a:srgbClr>
                  </a:outerShdw>
                </a:effectLst>
                <a:latin typeface="+mn-lt"/>
                <a:cs typeface="+mn-cs"/>
              </a:rPr>
              <a:t>NEWS  FOR  EVERYONE</a:t>
            </a:r>
            <a:endParaRPr lang="ru-RU" sz="3600" b="1" dirty="0">
              <a:ln w="11430"/>
              <a:solidFill>
                <a:srgbClr val="FFFF00"/>
              </a:solidFill>
              <a:effectLst>
                <a:outerShdw blurRad="80000" dist="40000" dir="5040000" algn="tl">
                  <a:srgbClr val="000000">
                    <a:alpha val="30000"/>
                  </a:srgbClr>
                </a:outerShdw>
              </a:effectLst>
              <a:latin typeface="+mn-lt"/>
              <a:cs typeface="+mn-cs"/>
            </a:endParaRPr>
          </a:p>
        </p:txBody>
      </p:sp>
    </p:spTree>
  </p:cSld>
  <p:clrMapOvr>
    <a:masterClrMapping/>
  </p:clrMapOvr>
  <p:transition spd="med">
    <p:wheel spokes="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0.70"/>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5720" y="142852"/>
            <a:ext cx="8143932" cy="1200329"/>
          </a:xfrm>
          <a:prstGeom prst="rect">
            <a:avLst/>
          </a:prstGeom>
          <a:noFill/>
        </p:spPr>
        <p:txBody>
          <a:bodyPr>
            <a:spAutoFit/>
            <a:scene3d>
              <a:camera prst="orthographicFront"/>
              <a:lightRig rig="glow" dir="tl">
                <a:rot lat="0" lon="0" rev="5400000"/>
              </a:lightRig>
            </a:scene3d>
            <a:sp3d extrusionH="57150" contourW="12700">
              <a:bevelT w="25400" h="25400" prst="angle"/>
              <a:contourClr>
                <a:schemeClr val="accent6">
                  <a:shade val="73000"/>
                </a:schemeClr>
              </a:contourClr>
            </a:sp3d>
          </a:bodyPr>
          <a:lstStyle/>
          <a:p>
            <a:pPr fontAlgn="auto">
              <a:spcBef>
                <a:spcPts val="0"/>
              </a:spcBef>
              <a:spcAft>
                <a:spcPts val="0"/>
              </a:spcAft>
              <a:defRPr/>
            </a:pPr>
            <a:r>
              <a:rPr lang="en-US" sz="2400" b="1" dirty="0">
                <a:ln w="11430"/>
                <a:solidFill>
                  <a:srgbClr val="FFFF00"/>
                </a:solidFill>
                <a:effectLst>
                  <a:outerShdw blurRad="80000" dist="40000" dir="5040000" algn="tl">
                    <a:srgbClr val="000000">
                      <a:alpha val="30000"/>
                    </a:srgbClr>
                  </a:outerShdw>
                </a:effectLst>
                <a:latin typeface="+mn-lt"/>
                <a:cs typeface="+mn-cs"/>
              </a:rPr>
              <a:t>READ  THE  ARTICLE   ON  RUSSIAN  NEWSPAPERS  AND  MAGAZINES. ARE  THESE  STATEMENTS  TRUE  OR  FALSE?</a:t>
            </a:r>
            <a:endParaRPr lang="ru-RU" sz="2400" b="1" dirty="0">
              <a:ln w="11430"/>
              <a:solidFill>
                <a:srgbClr val="FFFF00"/>
              </a:solidFill>
              <a:effectLst>
                <a:outerShdw blurRad="80000" dist="40000" dir="5040000" algn="tl">
                  <a:srgbClr val="000000">
                    <a:alpha val="30000"/>
                  </a:srgbClr>
                </a:outerShdw>
              </a:effectLst>
              <a:latin typeface="+mn-lt"/>
              <a:cs typeface="+mn-cs"/>
            </a:endParaRPr>
          </a:p>
        </p:txBody>
      </p:sp>
      <p:sp>
        <p:nvSpPr>
          <p:cNvPr id="3" name="TextBox 2"/>
          <p:cNvSpPr txBox="1"/>
          <p:nvPr/>
        </p:nvSpPr>
        <p:spPr>
          <a:xfrm>
            <a:off x="214282" y="1928802"/>
            <a:ext cx="8715436" cy="3170099"/>
          </a:xfrm>
          <a:prstGeom prst="rect">
            <a:avLst/>
          </a:prstGeom>
          <a:noFill/>
        </p:spPr>
        <p:txBody>
          <a:bodyPr>
            <a:spAutoFit/>
            <a:scene3d>
              <a:camera prst="orthographicFront"/>
              <a:lightRig rig="glow" dir="tl">
                <a:rot lat="0" lon="0" rev="5400000"/>
              </a:lightRig>
            </a:scene3d>
            <a:sp3d extrusionH="57150" contourW="12700">
              <a:bevelT w="25400" h="25400" prst="angle"/>
              <a:contourClr>
                <a:schemeClr val="accent6">
                  <a:shade val="73000"/>
                </a:schemeClr>
              </a:contourClr>
            </a:sp3d>
          </a:bodyPr>
          <a:lstStyle/>
          <a:p>
            <a:pPr fontAlgn="auto">
              <a:spcBef>
                <a:spcPts val="0"/>
              </a:spcBef>
              <a:spcAft>
                <a:spcPts val="0"/>
              </a:spcAft>
              <a:defRPr/>
            </a:pPr>
            <a:r>
              <a:rPr lang="en-US" sz="2000" b="1" dirty="0">
                <a:ln w="11430"/>
                <a:solidFill>
                  <a:schemeClr val="tx2"/>
                </a:solidFill>
                <a:effectLst>
                  <a:outerShdw blurRad="80000" dist="40000" dir="5040000" algn="tl">
                    <a:srgbClr val="000000">
                      <a:alpha val="30000"/>
                    </a:srgbClr>
                  </a:outerShdw>
                </a:effectLst>
                <a:latin typeface="+mn-lt"/>
                <a:cs typeface="+mn-cs"/>
              </a:rPr>
              <a:t>1.There  are  only  national  daily  newspapers. </a:t>
            </a:r>
          </a:p>
          <a:p>
            <a:pPr fontAlgn="auto">
              <a:spcBef>
                <a:spcPts val="0"/>
              </a:spcBef>
              <a:spcAft>
                <a:spcPts val="0"/>
              </a:spcAft>
              <a:defRPr/>
            </a:pPr>
            <a:r>
              <a:rPr lang="en-US" sz="2000" b="1" dirty="0">
                <a:ln w="11430"/>
                <a:solidFill>
                  <a:schemeClr val="tx2"/>
                </a:solidFill>
                <a:effectLst>
                  <a:outerShdw blurRad="80000" dist="40000" dir="5040000" algn="tl">
                    <a:srgbClr val="000000">
                      <a:alpha val="30000"/>
                    </a:srgbClr>
                  </a:outerShdw>
                </a:effectLst>
                <a:latin typeface="+mn-lt"/>
                <a:cs typeface="+mn-cs"/>
              </a:rPr>
              <a:t>2.</a:t>
            </a:r>
            <a:r>
              <a:rPr lang="en-US" sz="2000" b="1" i="1" dirty="0">
                <a:ln w="11430"/>
                <a:solidFill>
                  <a:schemeClr val="tx2"/>
                </a:solidFill>
                <a:effectLst>
                  <a:outerShdw blurRad="80000" dist="40000" dir="5040000" algn="tl">
                    <a:srgbClr val="000000">
                      <a:alpha val="30000"/>
                    </a:srgbClr>
                  </a:outerShdw>
                </a:effectLst>
                <a:latin typeface="+mn-lt"/>
                <a:cs typeface="+mn-cs"/>
              </a:rPr>
              <a:t>PRAVDA</a:t>
            </a:r>
            <a:r>
              <a:rPr lang="en-US" sz="2000" b="1" dirty="0">
                <a:ln w="11430"/>
                <a:solidFill>
                  <a:schemeClr val="tx2"/>
                </a:solidFill>
                <a:effectLst>
                  <a:outerShdw blurRad="80000" dist="40000" dir="5040000" algn="tl">
                    <a:srgbClr val="000000">
                      <a:alpha val="30000"/>
                    </a:srgbClr>
                  </a:outerShdw>
                </a:effectLst>
                <a:latin typeface="+mn-lt"/>
                <a:cs typeface="+mn-cs"/>
              </a:rPr>
              <a:t>  used  to  be  the  most  important  quality  newspaper. </a:t>
            </a:r>
          </a:p>
          <a:p>
            <a:pPr fontAlgn="auto">
              <a:spcBef>
                <a:spcPts val="0"/>
              </a:spcBef>
              <a:spcAft>
                <a:spcPts val="0"/>
              </a:spcAft>
              <a:defRPr/>
            </a:pPr>
            <a:r>
              <a:rPr lang="en-US" sz="2000" b="1" dirty="0">
                <a:ln w="11430"/>
                <a:solidFill>
                  <a:schemeClr val="tx2"/>
                </a:solidFill>
                <a:effectLst>
                  <a:outerShdw blurRad="80000" dist="40000" dir="5040000" algn="tl">
                    <a:srgbClr val="000000">
                      <a:alpha val="30000"/>
                    </a:srgbClr>
                  </a:outerShdw>
                </a:effectLst>
                <a:latin typeface="+mn-lt"/>
                <a:cs typeface="+mn-cs"/>
              </a:rPr>
              <a:t>3.</a:t>
            </a:r>
            <a:r>
              <a:rPr lang="en-US" sz="2000" b="1" i="1" dirty="0">
                <a:ln w="11430"/>
                <a:solidFill>
                  <a:schemeClr val="tx2"/>
                </a:solidFill>
                <a:effectLst>
                  <a:outerShdw blurRad="80000" dist="40000" dir="5040000" algn="tl">
                    <a:srgbClr val="000000">
                      <a:alpha val="30000"/>
                    </a:srgbClr>
                  </a:outerShdw>
                </a:effectLst>
                <a:latin typeface="+mn-lt"/>
                <a:cs typeface="+mn-cs"/>
              </a:rPr>
              <a:t>MOLOTOK  </a:t>
            </a:r>
            <a:r>
              <a:rPr lang="en-US" sz="2000" b="1" dirty="0">
                <a:ln w="11430"/>
                <a:solidFill>
                  <a:schemeClr val="tx2"/>
                </a:solidFill>
                <a:effectLst>
                  <a:outerShdw blurRad="80000" dist="40000" dir="5040000" algn="tl">
                    <a:srgbClr val="000000">
                      <a:alpha val="30000"/>
                    </a:srgbClr>
                  </a:outerShdw>
                </a:effectLst>
                <a:latin typeface="+mn-lt"/>
                <a:cs typeface="+mn-cs"/>
              </a:rPr>
              <a:t>is  aimed  at  young  people.</a:t>
            </a:r>
          </a:p>
          <a:p>
            <a:pPr fontAlgn="auto">
              <a:spcBef>
                <a:spcPts val="0"/>
              </a:spcBef>
              <a:spcAft>
                <a:spcPts val="0"/>
              </a:spcAft>
              <a:defRPr/>
            </a:pPr>
            <a:r>
              <a:rPr lang="en-US" sz="2000" b="1" dirty="0">
                <a:ln w="11430"/>
                <a:solidFill>
                  <a:schemeClr val="tx2"/>
                </a:solidFill>
                <a:effectLst>
                  <a:outerShdw blurRad="80000" dist="40000" dir="5040000" algn="tl">
                    <a:srgbClr val="000000">
                      <a:alpha val="30000"/>
                    </a:srgbClr>
                  </a:outerShdw>
                </a:effectLst>
                <a:latin typeface="+mn-lt"/>
                <a:cs typeface="+mn-cs"/>
              </a:rPr>
              <a:t>4.There  aren’t  special  editions  for  women.</a:t>
            </a:r>
          </a:p>
          <a:p>
            <a:pPr fontAlgn="auto">
              <a:spcBef>
                <a:spcPts val="0"/>
              </a:spcBef>
              <a:spcAft>
                <a:spcPts val="0"/>
              </a:spcAft>
              <a:defRPr/>
            </a:pPr>
            <a:r>
              <a:rPr lang="en-US" sz="2000" b="1" dirty="0">
                <a:ln w="11430"/>
                <a:solidFill>
                  <a:schemeClr val="tx2"/>
                </a:solidFill>
                <a:effectLst>
                  <a:outerShdw blurRad="80000" dist="40000" dir="5040000" algn="tl">
                    <a:srgbClr val="000000">
                      <a:alpha val="30000"/>
                    </a:srgbClr>
                  </a:outerShdw>
                </a:effectLst>
                <a:latin typeface="+mn-lt"/>
                <a:cs typeface="+mn-cs"/>
              </a:rPr>
              <a:t>5.</a:t>
            </a:r>
            <a:r>
              <a:rPr lang="en-US" sz="2000" b="1" i="1" dirty="0">
                <a:ln w="11430"/>
                <a:solidFill>
                  <a:schemeClr val="tx2"/>
                </a:solidFill>
                <a:effectLst>
                  <a:outerShdw blurRad="80000" dist="40000" dir="5040000" algn="tl">
                    <a:srgbClr val="000000">
                      <a:alpha val="30000"/>
                    </a:srgbClr>
                  </a:outerShdw>
                </a:effectLst>
                <a:latin typeface="+mn-lt"/>
                <a:cs typeface="+mn-cs"/>
              </a:rPr>
              <a:t>THE  MOSCOW  NEWS</a:t>
            </a:r>
            <a:r>
              <a:rPr lang="en-US" sz="2000" b="1" dirty="0">
                <a:ln w="11430"/>
                <a:solidFill>
                  <a:schemeClr val="tx2"/>
                </a:solidFill>
                <a:effectLst>
                  <a:outerShdw blurRad="80000" dist="40000" dir="5040000" algn="tl">
                    <a:srgbClr val="000000">
                      <a:alpha val="30000"/>
                    </a:srgbClr>
                  </a:outerShdw>
                </a:effectLst>
                <a:latin typeface="+mn-lt"/>
                <a:cs typeface="+mn-cs"/>
              </a:rPr>
              <a:t>  is  available  in  different  languages.</a:t>
            </a:r>
          </a:p>
          <a:p>
            <a:pPr fontAlgn="auto">
              <a:spcBef>
                <a:spcPts val="0"/>
              </a:spcBef>
              <a:spcAft>
                <a:spcPts val="0"/>
              </a:spcAft>
              <a:defRPr/>
            </a:pPr>
            <a:r>
              <a:rPr lang="en-US" sz="2000" b="1" dirty="0">
                <a:ln w="11430"/>
                <a:solidFill>
                  <a:schemeClr val="tx2"/>
                </a:solidFill>
                <a:effectLst>
                  <a:outerShdw blurRad="80000" dist="40000" dir="5040000" algn="tl">
                    <a:srgbClr val="000000">
                      <a:alpha val="30000"/>
                    </a:srgbClr>
                  </a:outerShdw>
                </a:effectLst>
                <a:latin typeface="+mn-lt"/>
                <a:cs typeface="+mn-cs"/>
              </a:rPr>
              <a:t>6.Young  people  read  newspapers  very often.</a:t>
            </a:r>
          </a:p>
          <a:p>
            <a:pPr fontAlgn="auto">
              <a:spcBef>
                <a:spcPts val="0"/>
              </a:spcBef>
              <a:spcAft>
                <a:spcPts val="0"/>
              </a:spcAft>
              <a:defRPr/>
            </a:pPr>
            <a:r>
              <a:rPr lang="en-US" sz="2000" b="1" dirty="0">
                <a:ln w="11430"/>
                <a:solidFill>
                  <a:schemeClr val="tx2"/>
                </a:solidFill>
                <a:effectLst>
                  <a:outerShdw blurRad="80000" dist="40000" dir="5040000" algn="tl">
                    <a:srgbClr val="000000">
                      <a:alpha val="30000"/>
                    </a:srgbClr>
                  </a:outerShdw>
                </a:effectLst>
                <a:latin typeface="+mn-lt"/>
                <a:cs typeface="+mn-cs"/>
              </a:rPr>
              <a:t>7.Parents  agree  that  magazines </a:t>
            </a:r>
            <a:r>
              <a:rPr lang="en-US" sz="2000" b="1" i="1" dirty="0">
                <a:ln w="11430"/>
                <a:solidFill>
                  <a:schemeClr val="tx2"/>
                </a:solidFill>
                <a:effectLst>
                  <a:outerShdw blurRad="80000" dist="40000" dir="5040000" algn="tl">
                    <a:srgbClr val="000000">
                      <a:alpha val="30000"/>
                    </a:srgbClr>
                  </a:outerShdw>
                </a:effectLst>
                <a:latin typeface="+mn-lt"/>
                <a:cs typeface="+mn-cs"/>
              </a:rPr>
              <a:t> Cool, BRAVO  </a:t>
            </a:r>
            <a:r>
              <a:rPr lang="en-US" sz="2000" b="1" dirty="0">
                <a:ln w="11430"/>
                <a:solidFill>
                  <a:schemeClr val="tx2"/>
                </a:solidFill>
                <a:effectLst>
                  <a:outerShdw blurRad="80000" dist="40000" dir="5040000" algn="tl">
                    <a:srgbClr val="000000">
                      <a:alpha val="30000"/>
                    </a:srgbClr>
                  </a:outerShdw>
                </a:effectLst>
                <a:latin typeface="+mn-lt"/>
                <a:cs typeface="+mn-cs"/>
              </a:rPr>
              <a:t> and  </a:t>
            </a:r>
            <a:r>
              <a:rPr lang="en-US" sz="2000" b="1" i="1" dirty="0">
                <a:ln w="11430"/>
                <a:solidFill>
                  <a:schemeClr val="tx2"/>
                </a:solidFill>
                <a:effectLst>
                  <a:outerShdw blurRad="80000" dist="40000" dir="5040000" algn="tl">
                    <a:srgbClr val="000000">
                      <a:alpha val="30000"/>
                    </a:srgbClr>
                  </a:outerShdw>
                </a:effectLst>
                <a:latin typeface="+mn-lt"/>
                <a:cs typeface="+mn-cs"/>
              </a:rPr>
              <a:t>MOLOTOK   </a:t>
            </a:r>
            <a:r>
              <a:rPr lang="en-US" sz="2000" b="1" dirty="0">
                <a:ln w="11430"/>
                <a:solidFill>
                  <a:schemeClr val="tx2"/>
                </a:solidFill>
                <a:effectLst>
                  <a:outerShdw blurRad="80000" dist="40000" dir="5040000" algn="tl">
                    <a:srgbClr val="000000">
                      <a:alpha val="30000"/>
                    </a:srgbClr>
                  </a:outerShdw>
                </a:effectLst>
                <a:latin typeface="+mn-lt"/>
                <a:cs typeface="+mn-cs"/>
              </a:rPr>
              <a:t>are  useful  for  their  children.</a:t>
            </a:r>
          </a:p>
          <a:p>
            <a:pPr fontAlgn="auto">
              <a:spcBef>
                <a:spcPts val="0"/>
              </a:spcBef>
              <a:spcAft>
                <a:spcPts val="0"/>
              </a:spcAft>
              <a:defRPr/>
            </a:pPr>
            <a:r>
              <a:rPr lang="en-US" sz="2000" b="1" dirty="0">
                <a:ln w="11430"/>
                <a:solidFill>
                  <a:schemeClr val="tx2"/>
                </a:solidFill>
                <a:effectLst>
                  <a:outerShdw blurRad="80000" dist="40000" dir="5040000" algn="tl">
                    <a:srgbClr val="000000">
                      <a:alpha val="30000"/>
                    </a:srgbClr>
                  </a:outerShdw>
                </a:effectLst>
                <a:latin typeface="+mn-lt"/>
                <a:cs typeface="+mn-cs"/>
              </a:rPr>
              <a:t>8.In  teen’s  magazines  there  are  many  articles  about  fashion, travel  and  music.</a:t>
            </a:r>
            <a:endParaRPr lang="ru-RU" sz="2000" b="1" dirty="0">
              <a:ln w="11430"/>
              <a:solidFill>
                <a:schemeClr val="tx2"/>
              </a:solidFill>
              <a:effectLst>
                <a:outerShdw blurRad="80000" dist="40000" dir="5040000" algn="tl">
                  <a:srgbClr val="000000">
                    <a:alpha val="30000"/>
                  </a:srgbClr>
                </a:outerShdw>
              </a:effectLst>
              <a:latin typeface="+mn-lt"/>
              <a:cs typeface="+mn-cs"/>
            </a:endParaRPr>
          </a:p>
        </p:txBody>
      </p:sp>
      <p:graphicFrame>
        <p:nvGraphicFramePr>
          <p:cNvPr id="18" name="Таблица 17"/>
          <p:cNvGraphicFramePr>
            <a:graphicFrameLocks noGrp="1"/>
          </p:cNvGraphicFramePr>
          <p:nvPr/>
        </p:nvGraphicFramePr>
        <p:xfrm>
          <a:off x="285716" y="5214950"/>
          <a:ext cx="8572563" cy="1357323"/>
        </p:xfrm>
        <a:graphic>
          <a:graphicData uri="http://schemas.openxmlformats.org/drawingml/2006/table">
            <a:tbl>
              <a:tblPr firstRow="1" bandRow="1">
                <a:tableStyleId>{5DA37D80-6434-44D0-A028-1B22A696006F}</a:tableStyleId>
              </a:tblPr>
              <a:tblGrid>
                <a:gridCol w="952507"/>
                <a:gridCol w="952507"/>
                <a:gridCol w="952507"/>
                <a:gridCol w="952507"/>
                <a:gridCol w="952507"/>
                <a:gridCol w="952507"/>
                <a:gridCol w="952507"/>
                <a:gridCol w="952507"/>
                <a:gridCol w="952507"/>
              </a:tblGrid>
              <a:tr h="452441">
                <a:tc>
                  <a:txBody>
                    <a:bodyPr/>
                    <a:lstStyle/>
                    <a:p>
                      <a:endParaRPr lang="ru-RU" sz="2000" b="1" cap="none" spc="0" dirty="0">
                        <a:ln w="1905"/>
                        <a:solidFill>
                          <a:srgbClr val="C00000"/>
                        </a:solidFill>
                        <a:effectLst>
                          <a:innerShdw blurRad="69850" dist="43180" dir="5400000">
                            <a:srgbClr val="000000">
                              <a:alpha val="65000"/>
                            </a:srgbClr>
                          </a:innerShdw>
                        </a:effectLst>
                      </a:endParaRPr>
                    </a:p>
                  </a:txBody>
                  <a:tcPr/>
                </a:tc>
                <a:tc>
                  <a:txBody>
                    <a:bodyPr/>
                    <a:lstStyle/>
                    <a:p>
                      <a:r>
                        <a:rPr lang="en-US" sz="2000" cap="none" spc="0" dirty="0" smtClean="0">
                          <a:ln w="1905"/>
                          <a:effectLst>
                            <a:innerShdw blurRad="69850" dist="43180" dir="5400000">
                              <a:srgbClr val="000000">
                                <a:alpha val="65000"/>
                              </a:srgbClr>
                            </a:innerShdw>
                          </a:effectLst>
                        </a:rPr>
                        <a:t>1</a:t>
                      </a:r>
                      <a:endParaRPr lang="ru-RU" sz="2000" b="1" cap="none" spc="0" dirty="0">
                        <a:ln w="1905"/>
                        <a:solidFill>
                          <a:srgbClr val="C00000"/>
                        </a:solidFill>
                        <a:effectLst>
                          <a:innerShdw blurRad="69850" dist="43180" dir="5400000">
                            <a:srgbClr val="000000">
                              <a:alpha val="65000"/>
                            </a:srgbClr>
                          </a:innerShdw>
                        </a:effectLst>
                      </a:endParaRPr>
                    </a:p>
                  </a:txBody>
                  <a:tcPr/>
                </a:tc>
                <a:tc>
                  <a:txBody>
                    <a:bodyPr/>
                    <a:lstStyle/>
                    <a:p>
                      <a:r>
                        <a:rPr lang="en-US" sz="2000" cap="none" spc="0" dirty="0" smtClean="0">
                          <a:ln w="1905"/>
                          <a:effectLst>
                            <a:innerShdw blurRad="69850" dist="43180" dir="5400000">
                              <a:srgbClr val="000000">
                                <a:alpha val="65000"/>
                              </a:srgbClr>
                            </a:innerShdw>
                          </a:effectLst>
                        </a:rPr>
                        <a:t>2</a:t>
                      </a:r>
                      <a:endParaRPr lang="ru-RU" sz="2000" b="1" cap="none" spc="0" dirty="0">
                        <a:ln w="1905"/>
                        <a:solidFill>
                          <a:srgbClr val="C00000"/>
                        </a:solidFill>
                        <a:effectLst>
                          <a:innerShdw blurRad="69850" dist="43180" dir="5400000">
                            <a:srgbClr val="000000">
                              <a:alpha val="65000"/>
                            </a:srgbClr>
                          </a:innerShdw>
                        </a:effectLst>
                      </a:endParaRPr>
                    </a:p>
                  </a:txBody>
                  <a:tcPr/>
                </a:tc>
                <a:tc>
                  <a:txBody>
                    <a:bodyPr/>
                    <a:lstStyle/>
                    <a:p>
                      <a:r>
                        <a:rPr lang="en-US" sz="2000" cap="none" spc="0" dirty="0" smtClean="0">
                          <a:ln w="1905"/>
                          <a:effectLst>
                            <a:innerShdw blurRad="69850" dist="43180" dir="5400000">
                              <a:srgbClr val="000000">
                                <a:alpha val="65000"/>
                              </a:srgbClr>
                            </a:innerShdw>
                          </a:effectLst>
                        </a:rPr>
                        <a:t>3</a:t>
                      </a:r>
                      <a:endParaRPr lang="ru-RU" sz="2000" b="1" cap="none" spc="0" dirty="0">
                        <a:ln w="1905"/>
                        <a:solidFill>
                          <a:srgbClr val="C00000"/>
                        </a:solidFill>
                        <a:effectLst>
                          <a:innerShdw blurRad="69850" dist="43180" dir="5400000">
                            <a:srgbClr val="000000">
                              <a:alpha val="65000"/>
                            </a:srgbClr>
                          </a:innerShdw>
                        </a:effectLst>
                      </a:endParaRPr>
                    </a:p>
                  </a:txBody>
                  <a:tcPr/>
                </a:tc>
                <a:tc>
                  <a:txBody>
                    <a:bodyPr/>
                    <a:lstStyle/>
                    <a:p>
                      <a:r>
                        <a:rPr lang="en-US" sz="2000" cap="none" spc="0" dirty="0" smtClean="0">
                          <a:ln w="1905"/>
                          <a:effectLst>
                            <a:innerShdw blurRad="69850" dist="43180" dir="5400000">
                              <a:srgbClr val="000000">
                                <a:alpha val="65000"/>
                              </a:srgbClr>
                            </a:innerShdw>
                          </a:effectLst>
                        </a:rPr>
                        <a:t>4</a:t>
                      </a:r>
                      <a:endParaRPr lang="ru-RU" sz="2000" b="1" cap="none" spc="0" dirty="0">
                        <a:ln w="1905"/>
                        <a:solidFill>
                          <a:srgbClr val="C00000"/>
                        </a:solidFill>
                        <a:effectLst>
                          <a:innerShdw blurRad="69850" dist="43180" dir="5400000">
                            <a:srgbClr val="000000">
                              <a:alpha val="65000"/>
                            </a:srgbClr>
                          </a:innerShdw>
                        </a:effectLst>
                      </a:endParaRPr>
                    </a:p>
                  </a:txBody>
                  <a:tcPr/>
                </a:tc>
                <a:tc>
                  <a:txBody>
                    <a:bodyPr/>
                    <a:lstStyle/>
                    <a:p>
                      <a:r>
                        <a:rPr lang="en-US" sz="2000" cap="none" spc="0" dirty="0" smtClean="0">
                          <a:ln w="1905"/>
                          <a:effectLst>
                            <a:innerShdw blurRad="69850" dist="43180" dir="5400000">
                              <a:srgbClr val="000000">
                                <a:alpha val="65000"/>
                              </a:srgbClr>
                            </a:innerShdw>
                          </a:effectLst>
                        </a:rPr>
                        <a:t>5</a:t>
                      </a:r>
                      <a:endParaRPr lang="ru-RU" sz="2000" b="1" cap="none" spc="0" dirty="0">
                        <a:ln w="1905"/>
                        <a:solidFill>
                          <a:srgbClr val="C00000"/>
                        </a:solidFill>
                        <a:effectLst>
                          <a:innerShdw blurRad="69850" dist="43180" dir="5400000">
                            <a:srgbClr val="000000">
                              <a:alpha val="65000"/>
                            </a:srgbClr>
                          </a:innerShdw>
                        </a:effectLst>
                      </a:endParaRPr>
                    </a:p>
                  </a:txBody>
                  <a:tcPr/>
                </a:tc>
                <a:tc>
                  <a:txBody>
                    <a:bodyPr/>
                    <a:lstStyle/>
                    <a:p>
                      <a:r>
                        <a:rPr lang="en-US" sz="2000" cap="none" spc="0" dirty="0" smtClean="0">
                          <a:ln w="1905"/>
                          <a:effectLst>
                            <a:innerShdw blurRad="69850" dist="43180" dir="5400000">
                              <a:srgbClr val="000000">
                                <a:alpha val="65000"/>
                              </a:srgbClr>
                            </a:innerShdw>
                          </a:effectLst>
                        </a:rPr>
                        <a:t>6</a:t>
                      </a:r>
                      <a:endParaRPr lang="ru-RU" sz="2000" b="1" cap="none" spc="0" dirty="0">
                        <a:ln w="1905"/>
                        <a:solidFill>
                          <a:srgbClr val="C00000"/>
                        </a:solidFill>
                        <a:effectLst>
                          <a:innerShdw blurRad="69850" dist="43180" dir="5400000">
                            <a:srgbClr val="000000">
                              <a:alpha val="65000"/>
                            </a:srgbClr>
                          </a:innerShdw>
                        </a:effectLst>
                      </a:endParaRPr>
                    </a:p>
                  </a:txBody>
                  <a:tcPr/>
                </a:tc>
                <a:tc>
                  <a:txBody>
                    <a:bodyPr/>
                    <a:lstStyle/>
                    <a:p>
                      <a:r>
                        <a:rPr lang="en-US" sz="2000" cap="none" spc="0" dirty="0" smtClean="0">
                          <a:ln w="1905"/>
                          <a:effectLst>
                            <a:innerShdw blurRad="69850" dist="43180" dir="5400000">
                              <a:srgbClr val="000000">
                                <a:alpha val="65000"/>
                              </a:srgbClr>
                            </a:innerShdw>
                          </a:effectLst>
                        </a:rPr>
                        <a:t>7</a:t>
                      </a:r>
                      <a:endParaRPr lang="ru-RU" sz="2000" b="1" cap="none" spc="0" dirty="0">
                        <a:ln w="1905"/>
                        <a:solidFill>
                          <a:srgbClr val="C00000"/>
                        </a:solidFill>
                        <a:effectLst>
                          <a:innerShdw blurRad="69850" dist="43180" dir="5400000">
                            <a:srgbClr val="000000">
                              <a:alpha val="65000"/>
                            </a:srgbClr>
                          </a:innerShdw>
                        </a:effectLst>
                      </a:endParaRPr>
                    </a:p>
                  </a:txBody>
                  <a:tcPr/>
                </a:tc>
                <a:tc>
                  <a:txBody>
                    <a:bodyPr/>
                    <a:lstStyle/>
                    <a:p>
                      <a:r>
                        <a:rPr lang="en-US" sz="2000" cap="none" spc="0" dirty="0" smtClean="0">
                          <a:ln w="1905"/>
                          <a:effectLst>
                            <a:innerShdw blurRad="69850" dist="43180" dir="5400000">
                              <a:srgbClr val="000000">
                                <a:alpha val="65000"/>
                              </a:srgbClr>
                            </a:innerShdw>
                          </a:effectLst>
                        </a:rPr>
                        <a:t>8</a:t>
                      </a:r>
                      <a:endParaRPr lang="ru-RU" sz="2000" b="1" cap="none" spc="0" dirty="0">
                        <a:ln w="1905"/>
                        <a:solidFill>
                          <a:srgbClr val="C00000"/>
                        </a:solidFill>
                        <a:effectLst>
                          <a:innerShdw blurRad="69850" dist="43180" dir="5400000">
                            <a:srgbClr val="000000">
                              <a:alpha val="65000"/>
                            </a:srgbClr>
                          </a:innerShdw>
                        </a:effectLst>
                      </a:endParaRPr>
                    </a:p>
                  </a:txBody>
                  <a:tcPr/>
                </a:tc>
              </a:tr>
              <a:tr h="452441">
                <a:tc>
                  <a:txBody>
                    <a:bodyPr/>
                    <a:lstStyle/>
                    <a:p>
                      <a:r>
                        <a:rPr lang="en-US" sz="2000" cap="none" spc="0" dirty="0" smtClean="0">
                          <a:ln w="1905"/>
                          <a:effectLst>
                            <a:innerShdw blurRad="69850" dist="43180" dir="5400000">
                              <a:srgbClr val="000000">
                                <a:alpha val="65000"/>
                              </a:srgbClr>
                            </a:innerShdw>
                          </a:effectLst>
                        </a:rPr>
                        <a:t>True </a:t>
                      </a:r>
                      <a:endParaRPr lang="ru-RU" sz="2000" b="1" cap="none" spc="0" dirty="0">
                        <a:ln w="1905"/>
                        <a:solidFill>
                          <a:srgbClr val="C00000"/>
                        </a:solidFill>
                        <a:effectLst>
                          <a:innerShdw blurRad="69850" dist="43180" dir="5400000">
                            <a:srgbClr val="000000">
                              <a:alpha val="65000"/>
                            </a:srgbClr>
                          </a:innerShdw>
                        </a:effectLst>
                      </a:endParaRPr>
                    </a:p>
                  </a:txBody>
                  <a:tcPr/>
                </a:tc>
                <a:tc>
                  <a:txBody>
                    <a:bodyPr/>
                    <a:lstStyle/>
                    <a:p>
                      <a:endParaRPr lang="ru-RU" sz="2000" b="1" cap="none" spc="0">
                        <a:ln w="1905"/>
                        <a:solidFill>
                          <a:srgbClr val="C00000"/>
                        </a:solidFill>
                        <a:effectLst>
                          <a:innerShdw blurRad="69850" dist="43180" dir="5400000">
                            <a:srgbClr val="000000">
                              <a:alpha val="65000"/>
                            </a:srgbClr>
                          </a:innerShdw>
                        </a:effectLst>
                      </a:endParaRPr>
                    </a:p>
                  </a:txBody>
                  <a:tcPr/>
                </a:tc>
                <a:tc>
                  <a:txBody>
                    <a:bodyPr/>
                    <a:lstStyle/>
                    <a:p>
                      <a:endParaRPr lang="ru-RU" sz="2000" b="1" cap="none" spc="0">
                        <a:ln w="1905"/>
                        <a:solidFill>
                          <a:srgbClr val="C00000"/>
                        </a:solidFill>
                        <a:effectLst>
                          <a:innerShdw blurRad="69850" dist="43180" dir="5400000">
                            <a:srgbClr val="000000">
                              <a:alpha val="65000"/>
                            </a:srgbClr>
                          </a:innerShdw>
                        </a:effectLst>
                      </a:endParaRPr>
                    </a:p>
                  </a:txBody>
                  <a:tcPr/>
                </a:tc>
                <a:tc>
                  <a:txBody>
                    <a:bodyPr/>
                    <a:lstStyle/>
                    <a:p>
                      <a:endParaRPr lang="ru-RU" sz="2000" b="1" cap="none" spc="0">
                        <a:ln w="1905"/>
                        <a:solidFill>
                          <a:srgbClr val="C00000"/>
                        </a:solidFill>
                        <a:effectLst>
                          <a:innerShdw blurRad="69850" dist="43180" dir="5400000">
                            <a:srgbClr val="000000">
                              <a:alpha val="65000"/>
                            </a:srgbClr>
                          </a:innerShdw>
                        </a:effectLst>
                      </a:endParaRPr>
                    </a:p>
                  </a:txBody>
                  <a:tcPr/>
                </a:tc>
                <a:tc>
                  <a:txBody>
                    <a:bodyPr/>
                    <a:lstStyle/>
                    <a:p>
                      <a:endParaRPr lang="ru-RU" sz="2000" b="1" cap="none" spc="0" dirty="0">
                        <a:ln w="1905"/>
                        <a:solidFill>
                          <a:srgbClr val="C00000"/>
                        </a:solidFill>
                        <a:effectLst>
                          <a:innerShdw blurRad="69850" dist="43180" dir="5400000">
                            <a:srgbClr val="000000">
                              <a:alpha val="65000"/>
                            </a:srgbClr>
                          </a:innerShdw>
                        </a:effectLst>
                      </a:endParaRPr>
                    </a:p>
                  </a:txBody>
                  <a:tcPr/>
                </a:tc>
                <a:tc>
                  <a:txBody>
                    <a:bodyPr/>
                    <a:lstStyle/>
                    <a:p>
                      <a:endParaRPr lang="ru-RU" sz="2000" b="1" cap="none" spc="0">
                        <a:ln w="1905"/>
                        <a:solidFill>
                          <a:srgbClr val="C00000"/>
                        </a:solidFill>
                        <a:effectLst>
                          <a:innerShdw blurRad="69850" dist="43180" dir="5400000">
                            <a:srgbClr val="000000">
                              <a:alpha val="65000"/>
                            </a:srgbClr>
                          </a:innerShdw>
                        </a:effectLst>
                      </a:endParaRPr>
                    </a:p>
                  </a:txBody>
                  <a:tcPr/>
                </a:tc>
                <a:tc>
                  <a:txBody>
                    <a:bodyPr/>
                    <a:lstStyle/>
                    <a:p>
                      <a:endParaRPr lang="ru-RU" sz="2000" b="1" cap="none" spc="0" dirty="0">
                        <a:ln w="1905"/>
                        <a:solidFill>
                          <a:srgbClr val="C00000"/>
                        </a:solidFill>
                        <a:effectLst>
                          <a:innerShdw blurRad="69850" dist="43180" dir="5400000">
                            <a:srgbClr val="000000">
                              <a:alpha val="65000"/>
                            </a:srgbClr>
                          </a:innerShdw>
                        </a:effectLst>
                      </a:endParaRPr>
                    </a:p>
                  </a:txBody>
                  <a:tcPr/>
                </a:tc>
                <a:tc>
                  <a:txBody>
                    <a:bodyPr/>
                    <a:lstStyle/>
                    <a:p>
                      <a:endParaRPr lang="ru-RU" sz="2000" b="1" cap="none" spc="0" dirty="0">
                        <a:ln w="1905"/>
                        <a:solidFill>
                          <a:srgbClr val="C00000"/>
                        </a:solidFill>
                        <a:effectLst>
                          <a:innerShdw blurRad="69850" dist="43180" dir="5400000">
                            <a:srgbClr val="000000">
                              <a:alpha val="65000"/>
                            </a:srgbClr>
                          </a:innerShdw>
                        </a:effectLst>
                      </a:endParaRPr>
                    </a:p>
                  </a:txBody>
                  <a:tcPr/>
                </a:tc>
                <a:tc>
                  <a:txBody>
                    <a:bodyPr/>
                    <a:lstStyle/>
                    <a:p>
                      <a:endParaRPr lang="ru-RU" sz="2000" b="1" cap="none" spc="0" dirty="0">
                        <a:ln w="1905"/>
                        <a:solidFill>
                          <a:srgbClr val="C00000"/>
                        </a:solidFill>
                        <a:effectLst>
                          <a:innerShdw blurRad="69850" dist="43180" dir="5400000">
                            <a:srgbClr val="000000">
                              <a:alpha val="65000"/>
                            </a:srgbClr>
                          </a:innerShdw>
                        </a:effectLst>
                      </a:endParaRPr>
                    </a:p>
                  </a:txBody>
                  <a:tcPr/>
                </a:tc>
              </a:tr>
              <a:tr h="452441">
                <a:tc>
                  <a:txBody>
                    <a:bodyPr/>
                    <a:lstStyle/>
                    <a:p>
                      <a:r>
                        <a:rPr lang="en-US" sz="2000" cap="none" spc="0" dirty="0" smtClean="0">
                          <a:ln w="1905"/>
                          <a:effectLst>
                            <a:innerShdw blurRad="69850" dist="43180" dir="5400000">
                              <a:srgbClr val="000000">
                                <a:alpha val="65000"/>
                              </a:srgbClr>
                            </a:innerShdw>
                          </a:effectLst>
                        </a:rPr>
                        <a:t>False </a:t>
                      </a:r>
                      <a:endParaRPr lang="ru-RU" sz="2000" b="1" cap="none" spc="0" dirty="0">
                        <a:ln w="1905"/>
                        <a:solidFill>
                          <a:srgbClr val="C00000"/>
                        </a:solidFill>
                        <a:effectLst>
                          <a:innerShdw blurRad="69850" dist="43180" dir="5400000">
                            <a:srgbClr val="000000">
                              <a:alpha val="65000"/>
                            </a:srgbClr>
                          </a:innerShdw>
                        </a:effectLst>
                      </a:endParaRPr>
                    </a:p>
                  </a:txBody>
                  <a:tcPr/>
                </a:tc>
                <a:tc>
                  <a:txBody>
                    <a:bodyPr/>
                    <a:lstStyle/>
                    <a:p>
                      <a:endParaRPr lang="ru-RU" sz="2000" b="1" cap="none" spc="0">
                        <a:ln w="1905"/>
                        <a:solidFill>
                          <a:srgbClr val="C00000"/>
                        </a:solidFill>
                        <a:effectLst>
                          <a:innerShdw blurRad="69850" dist="43180" dir="5400000">
                            <a:srgbClr val="000000">
                              <a:alpha val="65000"/>
                            </a:srgbClr>
                          </a:innerShdw>
                        </a:effectLst>
                      </a:endParaRPr>
                    </a:p>
                  </a:txBody>
                  <a:tcPr/>
                </a:tc>
                <a:tc>
                  <a:txBody>
                    <a:bodyPr/>
                    <a:lstStyle/>
                    <a:p>
                      <a:endParaRPr lang="ru-RU" sz="2000" b="1" cap="none" spc="0" dirty="0">
                        <a:ln w="1905"/>
                        <a:solidFill>
                          <a:srgbClr val="C00000"/>
                        </a:solidFill>
                        <a:effectLst>
                          <a:innerShdw blurRad="69850" dist="43180" dir="5400000">
                            <a:srgbClr val="000000">
                              <a:alpha val="65000"/>
                            </a:srgbClr>
                          </a:innerShdw>
                        </a:effectLst>
                      </a:endParaRPr>
                    </a:p>
                  </a:txBody>
                  <a:tcPr/>
                </a:tc>
                <a:tc>
                  <a:txBody>
                    <a:bodyPr/>
                    <a:lstStyle/>
                    <a:p>
                      <a:endParaRPr lang="ru-RU" sz="2000" b="1" cap="none" spc="0" dirty="0">
                        <a:ln w="1905"/>
                        <a:solidFill>
                          <a:srgbClr val="C00000"/>
                        </a:solidFill>
                        <a:effectLst>
                          <a:innerShdw blurRad="69850" dist="43180" dir="5400000">
                            <a:srgbClr val="000000">
                              <a:alpha val="65000"/>
                            </a:srgbClr>
                          </a:innerShdw>
                        </a:effectLst>
                      </a:endParaRPr>
                    </a:p>
                  </a:txBody>
                  <a:tcPr/>
                </a:tc>
                <a:tc>
                  <a:txBody>
                    <a:bodyPr/>
                    <a:lstStyle/>
                    <a:p>
                      <a:endParaRPr lang="ru-RU" sz="2000" b="1" cap="none" spc="0">
                        <a:ln w="1905"/>
                        <a:solidFill>
                          <a:srgbClr val="C00000"/>
                        </a:solidFill>
                        <a:effectLst>
                          <a:innerShdw blurRad="69850" dist="43180" dir="5400000">
                            <a:srgbClr val="000000">
                              <a:alpha val="65000"/>
                            </a:srgbClr>
                          </a:innerShdw>
                        </a:effectLst>
                      </a:endParaRPr>
                    </a:p>
                  </a:txBody>
                  <a:tcPr/>
                </a:tc>
                <a:tc>
                  <a:txBody>
                    <a:bodyPr/>
                    <a:lstStyle/>
                    <a:p>
                      <a:endParaRPr lang="ru-RU" sz="2000" b="1" cap="none" spc="0">
                        <a:ln w="1905"/>
                        <a:solidFill>
                          <a:srgbClr val="C00000"/>
                        </a:solidFill>
                        <a:effectLst>
                          <a:innerShdw blurRad="69850" dist="43180" dir="5400000">
                            <a:srgbClr val="000000">
                              <a:alpha val="65000"/>
                            </a:srgbClr>
                          </a:innerShdw>
                        </a:effectLst>
                      </a:endParaRPr>
                    </a:p>
                  </a:txBody>
                  <a:tcPr/>
                </a:tc>
                <a:tc>
                  <a:txBody>
                    <a:bodyPr/>
                    <a:lstStyle/>
                    <a:p>
                      <a:endParaRPr lang="ru-RU" sz="2000" b="1" cap="none" spc="0">
                        <a:ln w="1905"/>
                        <a:solidFill>
                          <a:srgbClr val="C00000"/>
                        </a:solidFill>
                        <a:effectLst>
                          <a:innerShdw blurRad="69850" dist="43180" dir="5400000">
                            <a:srgbClr val="000000">
                              <a:alpha val="65000"/>
                            </a:srgbClr>
                          </a:innerShdw>
                        </a:effectLst>
                      </a:endParaRPr>
                    </a:p>
                  </a:txBody>
                  <a:tcPr/>
                </a:tc>
                <a:tc>
                  <a:txBody>
                    <a:bodyPr/>
                    <a:lstStyle/>
                    <a:p>
                      <a:endParaRPr lang="ru-RU" sz="2000" b="1" cap="none" spc="0">
                        <a:ln w="1905"/>
                        <a:solidFill>
                          <a:srgbClr val="C00000"/>
                        </a:solidFill>
                        <a:effectLst>
                          <a:innerShdw blurRad="69850" dist="43180" dir="5400000">
                            <a:srgbClr val="000000">
                              <a:alpha val="65000"/>
                            </a:srgbClr>
                          </a:innerShdw>
                        </a:effectLst>
                      </a:endParaRPr>
                    </a:p>
                  </a:txBody>
                  <a:tcPr/>
                </a:tc>
                <a:tc>
                  <a:txBody>
                    <a:bodyPr/>
                    <a:lstStyle/>
                    <a:p>
                      <a:endParaRPr lang="ru-RU" sz="2000" b="1" cap="none" spc="0" dirty="0">
                        <a:ln w="1905"/>
                        <a:solidFill>
                          <a:srgbClr val="C00000"/>
                        </a:solidFill>
                        <a:effectLst>
                          <a:innerShdw blurRad="69850" dist="43180" dir="5400000">
                            <a:srgbClr val="000000">
                              <a:alpha val="65000"/>
                            </a:srgbClr>
                          </a:innerShdw>
                        </a:effectLst>
                      </a:endParaRPr>
                    </a:p>
                  </a:txBody>
                  <a:tcPr/>
                </a:tc>
              </a:tr>
            </a:tbl>
          </a:graphicData>
        </a:graphic>
      </p:graphicFrame>
      <p:pic>
        <p:nvPicPr>
          <p:cNvPr id="19" name="Рисунок 18" descr="bullet_17.gif"/>
          <p:cNvPicPr>
            <a:picLocks noChangeAspect="1"/>
          </p:cNvPicPr>
          <p:nvPr/>
        </p:nvPicPr>
        <p:blipFill>
          <a:blip r:embed="rId2"/>
          <a:srcRect/>
          <a:stretch>
            <a:fillRect/>
          </a:stretch>
        </p:blipFill>
        <p:spPr bwMode="auto">
          <a:xfrm>
            <a:off x="1571625" y="6215063"/>
            <a:ext cx="457200" cy="257175"/>
          </a:xfrm>
          <a:prstGeom prst="rect">
            <a:avLst/>
          </a:prstGeom>
          <a:noFill/>
          <a:ln w="9525">
            <a:noFill/>
            <a:miter lim="800000"/>
            <a:headEnd/>
            <a:tailEnd/>
          </a:ln>
        </p:spPr>
      </p:pic>
      <p:pic>
        <p:nvPicPr>
          <p:cNvPr id="20" name="Рисунок 19" descr="bullet_17.gif"/>
          <p:cNvPicPr>
            <a:picLocks noChangeAspect="1"/>
          </p:cNvPicPr>
          <p:nvPr/>
        </p:nvPicPr>
        <p:blipFill>
          <a:blip r:embed="rId2"/>
          <a:srcRect/>
          <a:stretch>
            <a:fillRect/>
          </a:stretch>
        </p:blipFill>
        <p:spPr bwMode="auto">
          <a:xfrm>
            <a:off x="2278063" y="5715000"/>
            <a:ext cx="508000" cy="285750"/>
          </a:xfrm>
          <a:prstGeom prst="rect">
            <a:avLst/>
          </a:prstGeom>
          <a:noFill/>
          <a:ln w="9525">
            <a:noFill/>
            <a:miter lim="800000"/>
            <a:headEnd/>
            <a:tailEnd/>
          </a:ln>
        </p:spPr>
      </p:pic>
      <p:pic>
        <p:nvPicPr>
          <p:cNvPr id="22" name="Рисунок 21" descr="bullet_17.gif"/>
          <p:cNvPicPr>
            <a:picLocks noChangeAspect="1"/>
          </p:cNvPicPr>
          <p:nvPr/>
        </p:nvPicPr>
        <p:blipFill>
          <a:blip r:embed="rId2"/>
          <a:srcRect/>
          <a:stretch>
            <a:fillRect/>
          </a:stretch>
        </p:blipFill>
        <p:spPr bwMode="auto">
          <a:xfrm>
            <a:off x="3429000" y="5715000"/>
            <a:ext cx="457200" cy="257175"/>
          </a:xfrm>
          <a:prstGeom prst="rect">
            <a:avLst/>
          </a:prstGeom>
          <a:noFill/>
          <a:ln w="9525">
            <a:noFill/>
            <a:miter lim="800000"/>
            <a:headEnd/>
            <a:tailEnd/>
          </a:ln>
        </p:spPr>
      </p:pic>
      <p:pic>
        <p:nvPicPr>
          <p:cNvPr id="23" name="Рисунок 22" descr="bullet_17.gif"/>
          <p:cNvPicPr>
            <a:picLocks noChangeAspect="1"/>
          </p:cNvPicPr>
          <p:nvPr/>
        </p:nvPicPr>
        <p:blipFill>
          <a:blip r:embed="rId2"/>
          <a:srcRect/>
          <a:stretch>
            <a:fillRect/>
          </a:stretch>
        </p:blipFill>
        <p:spPr bwMode="auto">
          <a:xfrm>
            <a:off x="4286250" y="6215063"/>
            <a:ext cx="457200" cy="257175"/>
          </a:xfrm>
          <a:prstGeom prst="rect">
            <a:avLst/>
          </a:prstGeom>
          <a:noFill/>
          <a:ln w="9525">
            <a:noFill/>
            <a:miter lim="800000"/>
            <a:headEnd/>
            <a:tailEnd/>
          </a:ln>
        </p:spPr>
      </p:pic>
      <p:pic>
        <p:nvPicPr>
          <p:cNvPr id="24" name="Рисунок 23" descr="bullet_17.gif"/>
          <p:cNvPicPr>
            <a:picLocks noChangeAspect="1"/>
          </p:cNvPicPr>
          <p:nvPr/>
        </p:nvPicPr>
        <p:blipFill>
          <a:blip r:embed="rId2"/>
          <a:srcRect/>
          <a:stretch>
            <a:fillRect/>
          </a:stretch>
        </p:blipFill>
        <p:spPr bwMode="auto">
          <a:xfrm>
            <a:off x="5214938" y="5715000"/>
            <a:ext cx="457200" cy="257175"/>
          </a:xfrm>
          <a:prstGeom prst="rect">
            <a:avLst/>
          </a:prstGeom>
          <a:noFill/>
          <a:ln w="9525">
            <a:noFill/>
            <a:miter lim="800000"/>
            <a:headEnd/>
            <a:tailEnd/>
          </a:ln>
        </p:spPr>
      </p:pic>
      <p:pic>
        <p:nvPicPr>
          <p:cNvPr id="25" name="Рисунок 24" descr="bullet_17.gif"/>
          <p:cNvPicPr>
            <a:picLocks noChangeAspect="1"/>
          </p:cNvPicPr>
          <p:nvPr/>
        </p:nvPicPr>
        <p:blipFill>
          <a:blip r:embed="rId2"/>
          <a:srcRect/>
          <a:stretch>
            <a:fillRect/>
          </a:stretch>
        </p:blipFill>
        <p:spPr bwMode="auto">
          <a:xfrm>
            <a:off x="6143625" y="6215063"/>
            <a:ext cx="504825" cy="284162"/>
          </a:xfrm>
          <a:prstGeom prst="rect">
            <a:avLst/>
          </a:prstGeom>
          <a:noFill/>
          <a:ln w="9525">
            <a:noFill/>
            <a:miter lim="800000"/>
            <a:headEnd/>
            <a:tailEnd/>
          </a:ln>
        </p:spPr>
      </p:pic>
      <p:pic>
        <p:nvPicPr>
          <p:cNvPr id="26" name="Рисунок 25" descr="bullet_17.gif"/>
          <p:cNvPicPr>
            <a:picLocks noChangeAspect="1"/>
          </p:cNvPicPr>
          <p:nvPr/>
        </p:nvPicPr>
        <p:blipFill>
          <a:blip r:embed="rId2"/>
          <a:srcRect/>
          <a:stretch>
            <a:fillRect/>
          </a:stretch>
        </p:blipFill>
        <p:spPr bwMode="auto">
          <a:xfrm>
            <a:off x="7143750" y="6215063"/>
            <a:ext cx="457200" cy="257175"/>
          </a:xfrm>
          <a:prstGeom prst="rect">
            <a:avLst/>
          </a:prstGeom>
          <a:noFill/>
          <a:ln w="9525">
            <a:noFill/>
            <a:miter lim="800000"/>
            <a:headEnd/>
            <a:tailEnd/>
          </a:ln>
        </p:spPr>
      </p:pic>
      <p:pic>
        <p:nvPicPr>
          <p:cNvPr id="27" name="Рисунок 26" descr="bullet_17.gif"/>
          <p:cNvPicPr>
            <a:picLocks noChangeAspect="1"/>
          </p:cNvPicPr>
          <p:nvPr/>
        </p:nvPicPr>
        <p:blipFill>
          <a:blip r:embed="rId2"/>
          <a:srcRect/>
          <a:stretch>
            <a:fillRect/>
          </a:stretch>
        </p:blipFill>
        <p:spPr bwMode="auto">
          <a:xfrm>
            <a:off x="8072438" y="5786438"/>
            <a:ext cx="457200" cy="257175"/>
          </a:xfrm>
          <a:prstGeom prst="rect">
            <a:avLst/>
          </a:prstGeom>
          <a:noFill/>
          <a:ln w="9525">
            <a:noFill/>
            <a:miter lim="800000"/>
            <a:headEnd/>
            <a:tailEnd/>
          </a:ln>
        </p:spPr>
      </p:pic>
    </p:spTree>
  </p:cSld>
  <p:clrMapOvr>
    <a:masterClrMapping/>
  </p:clrMapOvr>
  <p:transition spd="med">
    <p:wheel spokes="3"/>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16" presetClass="entr" presetSubtype="26"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barn(inHorizontal)">
                                      <p:cBhvr>
                                        <p:cTn id="11" dur="500"/>
                                        <p:tgtEl>
                                          <p:spTgt spid="3"/>
                                        </p:tgtEl>
                                      </p:cBhvr>
                                    </p:animEffect>
                                  </p:childTnLst>
                                </p:cTn>
                              </p:par>
                              <p:par>
                                <p:cTn id="12" presetID="17" presetClass="entr" presetSubtype="10" fill="hold" nodeType="withEffect">
                                  <p:stCondLst>
                                    <p:cond delay="0"/>
                                  </p:stCondLst>
                                  <p:childTnLst>
                                    <p:set>
                                      <p:cBhvr>
                                        <p:cTn id="13" dur="1" fill="hold">
                                          <p:stCondLst>
                                            <p:cond delay="0"/>
                                          </p:stCondLst>
                                        </p:cTn>
                                        <p:tgtEl>
                                          <p:spTgt spid="18"/>
                                        </p:tgtEl>
                                        <p:attrNameLst>
                                          <p:attrName>style.visibility</p:attrName>
                                        </p:attrNameLst>
                                      </p:cBhvr>
                                      <p:to>
                                        <p:strVal val="visible"/>
                                      </p:to>
                                    </p:set>
                                    <p:anim calcmode="lin" valueType="num">
                                      <p:cBhvr>
                                        <p:cTn id="14" dur="500" fill="hold"/>
                                        <p:tgtEl>
                                          <p:spTgt spid="18"/>
                                        </p:tgtEl>
                                        <p:attrNameLst>
                                          <p:attrName>ppt_w</p:attrName>
                                        </p:attrNameLst>
                                      </p:cBhvr>
                                      <p:tavLst>
                                        <p:tav tm="0">
                                          <p:val>
                                            <p:fltVal val="0"/>
                                          </p:val>
                                        </p:tav>
                                        <p:tav tm="100000">
                                          <p:val>
                                            <p:strVal val="#ppt_w"/>
                                          </p:val>
                                        </p:tav>
                                      </p:tavLst>
                                    </p:anim>
                                    <p:anim calcmode="lin" valueType="num">
                                      <p:cBhvr>
                                        <p:cTn id="15" dur="500" fill="hold"/>
                                        <p:tgtEl>
                                          <p:spTgt spid="18"/>
                                        </p:tgtEl>
                                        <p:attrNameLst>
                                          <p:attrName>ppt_h</p:attrName>
                                        </p:attrNameLst>
                                      </p:cBhvr>
                                      <p:tavLst>
                                        <p:tav tm="0">
                                          <p:val>
                                            <p:strVal val="#ppt_h"/>
                                          </p:val>
                                        </p:tav>
                                        <p:tav tm="100000">
                                          <p:val>
                                            <p:strVal val="#ppt_h"/>
                                          </p:val>
                                        </p:tav>
                                      </p:tavLst>
                                    </p:anim>
                                  </p:childTnLst>
                                </p:cTn>
                              </p:par>
                            </p:childTnLst>
                          </p:cTn>
                        </p:par>
                      </p:childTnLst>
                    </p:cTn>
                  </p:par>
                  <p:par>
                    <p:cTn id="16" fill="hold">
                      <p:stCondLst>
                        <p:cond delay="indefinite"/>
                      </p:stCondLst>
                      <p:childTnLst>
                        <p:par>
                          <p:cTn id="17" fill="hold">
                            <p:stCondLst>
                              <p:cond delay="0"/>
                            </p:stCondLst>
                            <p:childTnLst>
                              <p:par>
                                <p:cTn id="18" presetID="35" presetClass="entr" presetSubtype="0" fill="hold" nodeType="clickEffect">
                                  <p:stCondLst>
                                    <p:cond delay="0"/>
                                  </p:stCondLst>
                                  <p:childTnLst>
                                    <p:set>
                                      <p:cBhvr>
                                        <p:cTn id="19" dur="1" fill="hold">
                                          <p:stCondLst>
                                            <p:cond delay="0"/>
                                          </p:stCondLst>
                                        </p:cTn>
                                        <p:tgtEl>
                                          <p:spTgt spid="19"/>
                                        </p:tgtEl>
                                        <p:attrNameLst>
                                          <p:attrName>style.visibility</p:attrName>
                                        </p:attrNameLst>
                                      </p:cBhvr>
                                      <p:to>
                                        <p:strVal val="visible"/>
                                      </p:to>
                                    </p:set>
                                    <p:animEffect transition="in" filter="fade">
                                      <p:cBhvr>
                                        <p:cTn id="20" dur="2000"/>
                                        <p:tgtEl>
                                          <p:spTgt spid="19"/>
                                        </p:tgtEl>
                                      </p:cBhvr>
                                    </p:animEffect>
                                    <p:anim calcmode="lin" valueType="num">
                                      <p:cBhvr>
                                        <p:cTn id="21" dur="2000" fill="hold"/>
                                        <p:tgtEl>
                                          <p:spTgt spid="19"/>
                                        </p:tgtEl>
                                        <p:attrNameLst>
                                          <p:attrName>style.rotation</p:attrName>
                                        </p:attrNameLst>
                                      </p:cBhvr>
                                      <p:tavLst>
                                        <p:tav tm="0">
                                          <p:val>
                                            <p:fltVal val="720"/>
                                          </p:val>
                                        </p:tav>
                                        <p:tav tm="100000">
                                          <p:val>
                                            <p:fltVal val="0"/>
                                          </p:val>
                                        </p:tav>
                                      </p:tavLst>
                                    </p:anim>
                                    <p:anim calcmode="lin" valueType="num">
                                      <p:cBhvr>
                                        <p:cTn id="22" dur="2000" fill="hold"/>
                                        <p:tgtEl>
                                          <p:spTgt spid="19"/>
                                        </p:tgtEl>
                                        <p:attrNameLst>
                                          <p:attrName>ppt_h</p:attrName>
                                        </p:attrNameLst>
                                      </p:cBhvr>
                                      <p:tavLst>
                                        <p:tav tm="0">
                                          <p:val>
                                            <p:fltVal val="0"/>
                                          </p:val>
                                        </p:tav>
                                        <p:tav tm="100000">
                                          <p:val>
                                            <p:strVal val="#ppt_h"/>
                                          </p:val>
                                        </p:tav>
                                      </p:tavLst>
                                    </p:anim>
                                    <p:anim calcmode="lin" valueType="num">
                                      <p:cBhvr>
                                        <p:cTn id="23" dur="2000" fill="hold"/>
                                        <p:tgtEl>
                                          <p:spTgt spid="19"/>
                                        </p:tgtEl>
                                        <p:attrNameLst>
                                          <p:attrName>ppt_w</p:attrName>
                                        </p:attrNameLst>
                                      </p:cBhvr>
                                      <p:tavLst>
                                        <p:tav tm="0">
                                          <p:val>
                                            <p:fltVal val="0"/>
                                          </p:val>
                                        </p:tav>
                                        <p:tav tm="100000">
                                          <p:val>
                                            <p:strVal val="#ppt_w"/>
                                          </p:val>
                                        </p:tav>
                                      </p:tavLst>
                                    </p:anim>
                                  </p:childTnLst>
                                </p:cTn>
                              </p:par>
                            </p:childTnLst>
                          </p:cTn>
                        </p:par>
                      </p:childTnLst>
                    </p:cTn>
                  </p:par>
                  <p:par>
                    <p:cTn id="24" fill="hold">
                      <p:stCondLst>
                        <p:cond delay="indefinite"/>
                      </p:stCondLst>
                      <p:childTnLst>
                        <p:par>
                          <p:cTn id="25" fill="hold">
                            <p:stCondLst>
                              <p:cond delay="0"/>
                            </p:stCondLst>
                            <p:childTnLst>
                              <p:par>
                                <p:cTn id="26" presetID="35" presetClass="entr" presetSubtype="0" fill="hold" nodeType="clickEffect">
                                  <p:stCondLst>
                                    <p:cond delay="0"/>
                                  </p:stCondLst>
                                  <p:childTnLst>
                                    <p:set>
                                      <p:cBhvr>
                                        <p:cTn id="27" dur="1" fill="hold">
                                          <p:stCondLst>
                                            <p:cond delay="0"/>
                                          </p:stCondLst>
                                        </p:cTn>
                                        <p:tgtEl>
                                          <p:spTgt spid="20"/>
                                        </p:tgtEl>
                                        <p:attrNameLst>
                                          <p:attrName>style.visibility</p:attrName>
                                        </p:attrNameLst>
                                      </p:cBhvr>
                                      <p:to>
                                        <p:strVal val="visible"/>
                                      </p:to>
                                    </p:set>
                                    <p:animEffect transition="in" filter="fade">
                                      <p:cBhvr>
                                        <p:cTn id="28" dur="2000"/>
                                        <p:tgtEl>
                                          <p:spTgt spid="20"/>
                                        </p:tgtEl>
                                      </p:cBhvr>
                                    </p:animEffect>
                                    <p:anim calcmode="lin" valueType="num">
                                      <p:cBhvr>
                                        <p:cTn id="29" dur="2000" fill="hold"/>
                                        <p:tgtEl>
                                          <p:spTgt spid="20"/>
                                        </p:tgtEl>
                                        <p:attrNameLst>
                                          <p:attrName>style.rotation</p:attrName>
                                        </p:attrNameLst>
                                      </p:cBhvr>
                                      <p:tavLst>
                                        <p:tav tm="0">
                                          <p:val>
                                            <p:fltVal val="720"/>
                                          </p:val>
                                        </p:tav>
                                        <p:tav tm="100000">
                                          <p:val>
                                            <p:fltVal val="0"/>
                                          </p:val>
                                        </p:tav>
                                      </p:tavLst>
                                    </p:anim>
                                    <p:anim calcmode="lin" valueType="num">
                                      <p:cBhvr>
                                        <p:cTn id="30" dur="2000" fill="hold"/>
                                        <p:tgtEl>
                                          <p:spTgt spid="20"/>
                                        </p:tgtEl>
                                        <p:attrNameLst>
                                          <p:attrName>ppt_h</p:attrName>
                                        </p:attrNameLst>
                                      </p:cBhvr>
                                      <p:tavLst>
                                        <p:tav tm="0">
                                          <p:val>
                                            <p:fltVal val="0"/>
                                          </p:val>
                                        </p:tav>
                                        <p:tav tm="100000">
                                          <p:val>
                                            <p:strVal val="#ppt_h"/>
                                          </p:val>
                                        </p:tav>
                                      </p:tavLst>
                                    </p:anim>
                                    <p:anim calcmode="lin" valueType="num">
                                      <p:cBhvr>
                                        <p:cTn id="31" dur="2000" fill="hold"/>
                                        <p:tgtEl>
                                          <p:spTgt spid="20"/>
                                        </p:tgtEl>
                                        <p:attrNameLst>
                                          <p:attrName>ppt_w</p:attrName>
                                        </p:attrNameLst>
                                      </p:cBhvr>
                                      <p:tavLst>
                                        <p:tav tm="0">
                                          <p:val>
                                            <p:fltVal val="0"/>
                                          </p:val>
                                        </p:tav>
                                        <p:tav tm="100000">
                                          <p:val>
                                            <p:strVal val="#ppt_w"/>
                                          </p:val>
                                        </p:tav>
                                      </p:tavLst>
                                    </p:anim>
                                  </p:childTnLst>
                                </p:cTn>
                              </p:par>
                            </p:childTnLst>
                          </p:cTn>
                        </p:par>
                      </p:childTnLst>
                    </p:cTn>
                  </p:par>
                  <p:par>
                    <p:cTn id="32" fill="hold">
                      <p:stCondLst>
                        <p:cond delay="indefinite"/>
                      </p:stCondLst>
                      <p:childTnLst>
                        <p:par>
                          <p:cTn id="33" fill="hold">
                            <p:stCondLst>
                              <p:cond delay="0"/>
                            </p:stCondLst>
                            <p:childTnLst>
                              <p:par>
                                <p:cTn id="34" presetID="35" presetClass="entr" presetSubtype="0" fill="hold" nodeType="clickEffect">
                                  <p:stCondLst>
                                    <p:cond delay="0"/>
                                  </p:stCondLst>
                                  <p:childTnLst>
                                    <p:set>
                                      <p:cBhvr>
                                        <p:cTn id="35" dur="1" fill="hold">
                                          <p:stCondLst>
                                            <p:cond delay="0"/>
                                          </p:stCondLst>
                                        </p:cTn>
                                        <p:tgtEl>
                                          <p:spTgt spid="22"/>
                                        </p:tgtEl>
                                        <p:attrNameLst>
                                          <p:attrName>style.visibility</p:attrName>
                                        </p:attrNameLst>
                                      </p:cBhvr>
                                      <p:to>
                                        <p:strVal val="visible"/>
                                      </p:to>
                                    </p:set>
                                    <p:animEffect transition="in" filter="fade">
                                      <p:cBhvr>
                                        <p:cTn id="36" dur="2000"/>
                                        <p:tgtEl>
                                          <p:spTgt spid="22"/>
                                        </p:tgtEl>
                                      </p:cBhvr>
                                    </p:animEffect>
                                    <p:anim calcmode="lin" valueType="num">
                                      <p:cBhvr>
                                        <p:cTn id="37" dur="2000" fill="hold"/>
                                        <p:tgtEl>
                                          <p:spTgt spid="22"/>
                                        </p:tgtEl>
                                        <p:attrNameLst>
                                          <p:attrName>style.rotation</p:attrName>
                                        </p:attrNameLst>
                                      </p:cBhvr>
                                      <p:tavLst>
                                        <p:tav tm="0">
                                          <p:val>
                                            <p:fltVal val="720"/>
                                          </p:val>
                                        </p:tav>
                                        <p:tav tm="100000">
                                          <p:val>
                                            <p:fltVal val="0"/>
                                          </p:val>
                                        </p:tav>
                                      </p:tavLst>
                                    </p:anim>
                                    <p:anim calcmode="lin" valueType="num">
                                      <p:cBhvr>
                                        <p:cTn id="38" dur="2000" fill="hold"/>
                                        <p:tgtEl>
                                          <p:spTgt spid="22"/>
                                        </p:tgtEl>
                                        <p:attrNameLst>
                                          <p:attrName>ppt_h</p:attrName>
                                        </p:attrNameLst>
                                      </p:cBhvr>
                                      <p:tavLst>
                                        <p:tav tm="0">
                                          <p:val>
                                            <p:fltVal val="0"/>
                                          </p:val>
                                        </p:tav>
                                        <p:tav tm="100000">
                                          <p:val>
                                            <p:strVal val="#ppt_h"/>
                                          </p:val>
                                        </p:tav>
                                      </p:tavLst>
                                    </p:anim>
                                    <p:anim calcmode="lin" valueType="num">
                                      <p:cBhvr>
                                        <p:cTn id="39" dur="2000" fill="hold"/>
                                        <p:tgtEl>
                                          <p:spTgt spid="22"/>
                                        </p:tgtEl>
                                        <p:attrNameLst>
                                          <p:attrName>ppt_w</p:attrName>
                                        </p:attrNameLst>
                                      </p:cBhvr>
                                      <p:tavLst>
                                        <p:tav tm="0">
                                          <p:val>
                                            <p:fltVal val="0"/>
                                          </p:val>
                                        </p:tav>
                                        <p:tav tm="100000">
                                          <p:val>
                                            <p:strVal val="#ppt_w"/>
                                          </p:val>
                                        </p:tav>
                                      </p:tavLst>
                                    </p:anim>
                                  </p:childTnLst>
                                </p:cTn>
                              </p:par>
                            </p:childTnLst>
                          </p:cTn>
                        </p:par>
                      </p:childTnLst>
                    </p:cTn>
                  </p:par>
                  <p:par>
                    <p:cTn id="40" fill="hold">
                      <p:stCondLst>
                        <p:cond delay="indefinite"/>
                      </p:stCondLst>
                      <p:childTnLst>
                        <p:par>
                          <p:cTn id="41" fill="hold">
                            <p:stCondLst>
                              <p:cond delay="0"/>
                            </p:stCondLst>
                            <p:childTnLst>
                              <p:par>
                                <p:cTn id="42" presetID="35" presetClass="entr" presetSubtype="0" fill="hold" nodeType="clickEffect">
                                  <p:stCondLst>
                                    <p:cond delay="0"/>
                                  </p:stCondLst>
                                  <p:childTnLst>
                                    <p:set>
                                      <p:cBhvr>
                                        <p:cTn id="43" dur="1" fill="hold">
                                          <p:stCondLst>
                                            <p:cond delay="0"/>
                                          </p:stCondLst>
                                        </p:cTn>
                                        <p:tgtEl>
                                          <p:spTgt spid="23"/>
                                        </p:tgtEl>
                                        <p:attrNameLst>
                                          <p:attrName>style.visibility</p:attrName>
                                        </p:attrNameLst>
                                      </p:cBhvr>
                                      <p:to>
                                        <p:strVal val="visible"/>
                                      </p:to>
                                    </p:set>
                                    <p:animEffect transition="in" filter="fade">
                                      <p:cBhvr>
                                        <p:cTn id="44" dur="2000"/>
                                        <p:tgtEl>
                                          <p:spTgt spid="23"/>
                                        </p:tgtEl>
                                      </p:cBhvr>
                                    </p:animEffect>
                                    <p:anim calcmode="lin" valueType="num">
                                      <p:cBhvr>
                                        <p:cTn id="45" dur="2000" fill="hold"/>
                                        <p:tgtEl>
                                          <p:spTgt spid="23"/>
                                        </p:tgtEl>
                                        <p:attrNameLst>
                                          <p:attrName>style.rotation</p:attrName>
                                        </p:attrNameLst>
                                      </p:cBhvr>
                                      <p:tavLst>
                                        <p:tav tm="0">
                                          <p:val>
                                            <p:fltVal val="720"/>
                                          </p:val>
                                        </p:tav>
                                        <p:tav tm="100000">
                                          <p:val>
                                            <p:fltVal val="0"/>
                                          </p:val>
                                        </p:tav>
                                      </p:tavLst>
                                    </p:anim>
                                    <p:anim calcmode="lin" valueType="num">
                                      <p:cBhvr>
                                        <p:cTn id="46" dur="2000" fill="hold"/>
                                        <p:tgtEl>
                                          <p:spTgt spid="23"/>
                                        </p:tgtEl>
                                        <p:attrNameLst>
                                          <p:attrName>ppt_h</p:attrName>
                                        </p:attrNameLst>
                                      </p:cBhvr>
                                      <p:tavLst>
                                        <p:tav tm="0">
                                          <p:val>
                                            <p:fltVal val="0"/>
                                          </p:val>
                                        </p:tav>
                                        <p:tav tm="100000">
                                          <p:val>
                                            <p:strVal val="#ppt_h"/>
                                          </p:val>
                                        </p:tav>
                                      </p:tavLst>
                                    </p:anim>
                                    <p:anim calcmode="lin" valueType="num">
                                      <p:cBhvr>
                                        <p:cTn id="47" dur="2000" fill="hold"/>
                                        <p:tgtEl>
                                          <p:spTgt spid="23"/>
                                        </p:tgtEl>
                                        <p:attrNameLst>
                                          <p:attrName>ppt_w</p:attrName>
                                        </p:attrNameLst>
                                      </p:cBhvr>
                                      <p:tavLst>
                                        <p:tav tm="0">
                                          <p:val>
                                            <p:fltVal val="0"/>
                                          </p:val>
                                        </p:tav>
                                        <p:tav tm="100000">
                                          <p:val>
                                            <p:strVal val="#ppt_w"/>
                                          </p:val>
                                        </p:tav>
                                      </p:tavLst>
                                    </p:anim>
                                  </p:childTnLst>
                                </p:cTn>
                              </p:par>
                            </p:childTnLst>
                          </p:cTn>
                        </p:par>
                      </p:childTnLst>
                    </p:cTn>
                  </p:par>
                  <p:par>
                    <p:cTn id="48" fill="hold">
                      <p:stCondLst>
                        <p:cond delay="indefinite"/>
                      </p:stCondLst>
                      <p:childTnLst>
                        <p:par>
                          <p:cTn id="49" fill="hold">
                            <p:stCondLst>
                              <p:cond delay="0"/>
                            </p:stCondLst>
                            <p:childTnLst>
                              <p:par>
                                <p:cTn id="50" presetID="35" presetClass="entr" presetSubtype="0" fill="hold" nodeType="clickEffect">
                                  <p:stCondLst>
                                    <p:cond delay="0"/>
                                  </p:stCondLst>
                                  <p:childTnLst>
                                    <p:set>
                                      <p:cBhvr>
                                        <p:cTn id="51" dur="1" fill="hold">
                                          <p:stCondLst>
                                            <p:cond delay="0"/>
                                          </p:stCondLst>
                                        </p:cTn>
                                        <p:tgtEl>
                                          <p:spTgt spid="24"/>
                                        </p:tgtEl>
                                        <p:attrNameLst>
                                          <p:attrName>style.visibility</p:attrName>
                                        </p:attrNameLst>
                                      </p:cBhvr>
                                      <p:to>
                                        <p:strVal val="visible"/>
                                      </p:to>
                                    </p:set>
                                    <p:animEffect transition="in" filter="fade">
                                      <p:cBhvr>
                                        <p:cTn id="52" dur="2000"/>
                                        <p:tgtEl>
                                          <p:spTgt spid="24"/>
                                        </p:tgtEl>
                                      </p:cBhvr>
                                    </p:animEffect>
                                    <p:anim calcmode="lin" valueType="num">
                                      <p:cBhvr>
                                        <p:cTn id="53" dur="2000" fill="hold"/>
                                        <p:tgtEl>
                                          <p:spTgt spid="24"/>
                                        </p:tgtEl>
                                        <p:attrNameLst>
                                          <p:attrName>style.rotation</p:attrName>
                                        </p:attrNameLst>
                                      </p:cBhvr>
                                      <p:tavLst>
                                        <p:tav tm="0">
                                          <p:val>
                                            <p:fltVal val="720"/>
                                          </p:val>
                                        </p:tav>
                                        <p:tav tm="100000">
                                          <p:val>
                                            <p:fltVal val="0"/>
                                          </p:val>
                                        </p:tav>
                                      </p:tavLst>
                                    </p:anim>
                                    <p:anim calcmode="lin" valueType="num">
                                      <p:cBhvr>
                                        <p:cTn id="54" dur="2000" fill="hold"/>
                                        <p:tgtEl>
                                          <p:spTgt spid="24"/>
                                        </p:tgtEl>
                                        <p:attrNameLst>
                                          <p:attrName>ppt_h</p:attrName>
                                        </p:attrNameLst>
                                      </p:cBhvr>
                                      <p:tavLst>
                                        <p:tav tm="0">
                                          <p:val>
                                            <p:fltVal val="0"/>
                                          </p:val>
                                        </p:tav>
                                        <p:tav tm="100000">
                                          <p:val>
                                            <p:strVal val="#ppt_h"/>
                                          </p:val>
                                        </p:tav>
                                      </p:tavLst>
                                    </p:anim>
                                    <p:anim calcmode="lin" valueType="num">
                                      <p:cBhvr>
                                        <p:cTn id="55" dur="2000" fill="hold"/>
                                        <p:tgtEl>
                                          <p:spTgt spid="24"/>
                                        </p:tgtEl>
                                        <p:attrNameLst>
                                          <p:attrName>ppt_w</p:attrName>
                                        </p:attrNameLst>
                                      </p:cBhvr>
                                      <p:tavLst>
                                        <p:tav tm="0">
                                          <p:val>
                                            <p:fltVal val="0"/>
                                          </p:val>
                                        </p:tav>
                                        <p:tav tm="100000">
                                          <p:val>
                                            <p:strVal val="#ppt_w"/>
                                          </p:val>
                                        </p:tav>
                                      </p:tavLst>
                                    </p:anim>
                                  </p:childTnLst>
                                </p:cTn>
                              </p:par>
                            </p:childTnLst>
                          </p:cTn>
                        </p:par>
                      </p:childTnLst>
                    </p:cTn>
                  </p:par>
                  <p:par>
                    <p:cTn id="56" fill="hold">
                      <p:stCondLst>
                        <p:cond delay="indefinite"/>
                      </p:stCondLst>
                      <p:childTnLst>
                        <p:par>
                          <p:cTn id="57" fill="hold">
                            <p:stCondLst>
                              <p:cond delay="0"/>
                            </p:stCondLst>
                            <p:childTnLst>
                              <p:par>
                                <p:cTn id="58" presetID="35" presetClass="entr" presetSubtype="0" fill="hold" nodeType="clickEffect">
                                  <p:stCondLst>
                                    <p:cond delay="0"/>
                                  </p:stCondLst>
                                  <p:childTnLst>
                                    <p:set>
                                      <p:cBhvr>
                                        <p:cTn id="59" dur="1" fill="hold">
                                          <p:stCondLst>
                                            <p:cond delay="0"/>
                                          </p:stCondLst>
                                        </p:cTn>
                                        <p:tgtEl>
                                          <p:spTgt spid="25"/>
                                        </p:tgtEl>
                                        <p:attrNameLst>
                                          <p:attrName>style.visibility</p:attrName>
                                        </p:attrNameLst>
                                      </p:cBhvr>
                                      <p:to>
                                        <p:strVal val="visible"/>
                                      </p:to>
                                    </p:set>
                                    <p:animEffect transition="in" filter="fade">
                                      <p:cBhvr>
                                        <p:cTn id="60" dur="2000"/>
                                        <p:tgtEl>
                                          <p:spTgt spid="25"/>
                                        </p:tgtEl>
                                      </p:cBhvr>
                                    </p:animEffect>
                                    <p:anim calcmode="lin" valueType="num">
                                      <p:cBhvr>
                                        <p:cTn id="61" dur="2000" fill="hold"/>
                                        <p:tgtEl>
                                          <p:spTgt spid="25"/>
                                        </p:tgtEl>
                                        <p:attrNameLst>
                                          <p:attrName>style.rotation</p:attrName>
                                        </p:attrNameLst>
                                      </p:cBhvr>
                                      <p:tavLst>
                                        <p:tav tm="0">
                                          <p:val>
                                            <p:fltVal val="720"/>
                                          </p:val>
                                        </p:tav>
                                        <p:tav tm="100000">
                                          <p:val>
                                            <p:fltVal val="0"/>
                                          </p:val>
                                        </p:tav>
                                      </p:tavLst>
                                    </p:anim>
                                    <p:anim calcmode="lin" valueType="num">
                                      <p:cBhvr>
                                        <p:cTn id="62" dur="2000" fill="hold"/>
                                        <p:tgtEl>
                                          <p:spTgt spid="25"/>
                                        </p:tgtEl>
                                        <p:attrNameLst>
                                          <p:attrName>ppt_h</p:attrName>
                                        </p:attrNameLst>
                                      </p:cBhvr>
                                      <p:tavLst>
                                        <p:tav tm="0">
                                          <p:val>
                                            <p:fltVal val="0"/>
                                          </p:val>
                                        </p:tav>
                                        <p:tav tm="100000">
                                          <p:val>
                                            <p:strVal val="#ppt_h"/>
                                          </p:val>
                                        </p:tav>
                                      </p:tavLst>
                                    </p:anim>
                                    <p:anim calcmode="lin" valueType="num">
                                      <p:cBhvr>
                                        <p:cTn id="63" dur="2000" fill="hold"/>
                                        <p:tgtEl>
                                          <p:spTgt spid="25"/>
                                        </p:tgtEl>
                                        <p:attrNameLst>
                                          <p:attrName>ppt_w</p:attrName>
                                        </p:attrNameLst>
                                      </p:cBhvr>
                                      <p:tavLst>
                                        <p:tav tm="0">
                                          <p:val>
                                            <p:fltVal val="0"/>
                                          </p:val>
                                        </p:tav>
                                        <p:tav tm="100000">
                                          <p:val>
                                            <p:strVal val="#ppt_w"/>
                                          </p:val>
                                        </p:tav>
                                      </p:tavLst>
                                    </p:anim>
                                  </p:childTnLst>
                                </p:cTn>
                              </p:par>
                            </p:childTnLst>
                          </p:cTn>
                        </p:par>
                      </p:childTnLst>
                    </p:cTn>
                  </p:par>
                  <p:par>
                    <p:cTn id="64" fill="hold">
                      <p:stCondLst>
                        <p:cond delay="indefinite"/>
                      </p:stCondLst>
                      <p:childTnLst>
                        <p:par>
                          <p:cTn id="65" fill="hold">
                            <p:stCondLst>
                              <p:cond delay="0"/>
                            </p:stCondLst>
                            <p:childTnLst>
                              <p:par>
                                <p:cTn id="66" presetID="35" presetClass="entr" presetSubtype="0" fill="hold" nodeType="clickEffect">
                                  <p:stCondLst>
                                    <p:cond delay="0"/>
                                  </p:stCondLst>
                                  <p:childTnLst>
                                    <p:set>
                                      <p:cBhvr>
                                        <p:cTn id="67" dur="1" fill="hold">
                                          <p:stCondLst>
                                            <p:cond delay="0"/>
                                          </p:stCondLst>
                                        </p:cTn>
                                        <p:tgtEl>
                                          <p:spTgt spid="26"/>
                                        </p:tgtEl>
                                        <p:attrNameLst>
                                          <p:attrName>style.visibility</p:attrName>
                                        </p:attrNameLst>
                                      </p:cBhvr>
                                      <p:to>
                                        <p:strVal val="visible"/>
                                      </p:to>
                                    </p:set>
                                    <p:animEffect transition="in" filter="fade">
                                      <p:cBhvr>
                                        <p:cTn id="68" dur="2000"/>
                                        <p:tgtEl>
                                          <p:spTgt spid="26"/>
                                        </p:tgtEl>
                                      </p:cBhvr>
                                    </p:animEffect>
                                    <p:anim calcmode="lin" valueType="num">
                                      <p:cBhvr>
                                        <p:cTn id="69" dur="2000" fill="hold"/>
                                        <p:tgtEl>
                                          <p:spTgt spid="26"/>
                                        </p:tgtEl>
                                        <p:attrNameLst>
                                          <p:attrName>style.rotation</p:attrName>
                                        </p:attrNameLst>
                                      </p:cBhvr>
                                      <p:tavLst>
                                        <p:tav tm="0">
                                          <p:val>
                                            <p:fltVal val="720"/>
                                          </p:val>
                                        </p:tav>
                                        <p:tav tm="100000">
                                          <p:val>
                                            <p:fltVal val="0"/>
                                          </p:val>
                                        </p:tav>
                                      </p:tavLst>
                                    </p:anim>
                                    <p:anim calcmode="lin" valueType="num">
                                      <p:cBhvr>
                                        <p:cTn id="70" dur="2000" fill="hold"/>
                                        <p:tgtEl>
                                          <p:spTgt spid="26"/>
                                        </p:tgtEl>
                                        <p:attrNameLst>
                                          <p:attrName>ppt_h</p:attrName>
                                        </p:attrNameLst>
                                      </p:cBhvr>
                                      <p:tavLst>
                                        <p:tav tm="0">
                                          <p:val>
                                            <p:fltVal val="0"/>
                                          </p:val>
                                        </p:tav>
                                        <p:tav tm="100000">
                                          <p:val>
                                            <p:strVal val="#ppt_h"/>
                                          </p:val>
                                        </p:tav>
                                      </p:tavLst>
                                    </p:anim>
                                    <p:anim calcmode="lin" valueType="num">
                                      <p:cBhvr>
                                        <p:cTn id="71" dur="2000" fill="hold"/>
                                        <p:tgtEl>
                                          <p:spTgt spid="26"/>
                                        </p:tgtEl>
                                        <p:attrNameLst>
                                          <p:attrName>ppt_w</p:attrName>
                                        </p:attrNameLst>
                                      </p:cBhvr>
                                      <p:tavLst>
                                        <p:tav tm="0">
                                          <p:val>
                                            <p:fltVal val="0"/>
                                          </p:val>
                                        </p:tav>
                                        <p:tav tm="100000">
                                          <p:val>
                                            <p:strVal val="#ppt_w"/>
                                          </p:val>
                                        </p:tav>
                                      </p:tavLst>
                                    </p:anim>
                                  </p:childTnLst>
                                </p:cTn>
                              </p:par>
                            </p:childTnLst>
                          </p:cTn>
                        </p:par>
                      </p:childTnLst>
                    </p:cTn>
                  </p:par>
                  <p:par>
                    <p:cTn id="72" fill="hold">
                      <p:stCondLst>
                        <p:cond delay="indefinite"/>
                      </p:stCondLst>
                      <p:childTnLst>
                        <p:par>
                          <p:cTn id="73" fill="hold">
                            <p:stCondLst>
                              <p:cond delay="0"/>
                            </p:stCondLst>
                            <p:childTnLst>
                              <p:par>
                                <p:cTn id="74" presetID="35" presetClass="entr" presetSubtype="0" fill="hold" nodeType="clickEffect">
                                  <p:stCondLst>
                                    <p:cond delay="0"/>
                                  </p:stCondLst>
                                  <p:childTnLst>
                                    <p:set>
                                      <p:cBhvr>
                                        <p:cTn id="75" dur="1" fill="hold">
                                          <p:stCondLst>
                                            <p:cond delay="0"/>
                                          </p:stCondLst>
                                        </p:cTn>
                                        <p:tgtEl>
                                          <p:spTgt spid="27"/>
                                        </p:tgtEl>
                                        <p:attrNameLst>
                                          <p:attrName>style.visibility</p:attrName>
                                        </p:attrNameLst>
                                      </p:cBhvr>
                                      <p:to>
                                        <p:strVal val="visible"/>
                                      </p:to>
                                    </p:set>
                                    <p:animEffect transition="in" filter="fade">
                                      <p:cBhvr>
                                        <p:cTn id="76" dur="2000"/>
                                        <p:tgtEl>
                                          <p:spTgt spid="27"/>
                                        </p:tgtEl>
                                      </p:cBhvr>
                                    </p:animEffect>
                                    <p:anim calcmode="lin" valueType="num">
                                      <p:cBhvr>
                                        <p:cTn id="77" dur="2000" fill="hold"/>
                                        <p:tgtEl>
                                          <p:spTgt spid="27"/>
                                        </p:tgtEl>
                                        <p:attrNameLst>
                                          <p:attrName>style.rotation</p:attrName>
                                        </p:attrNameLst>
                                      </p:cBhvr>
                                      <p:tavLst>
                                        <p:tav tm="0">
                                          <p:val>
                                            <p:fltVal val="720"/>
                                          </p:val>
                                        </p:tav>
                                        <p:tav tm="100000">
                                          <p:val>
                                            <p:fltVal val="0"/>
                                          </p:val>
                                        </p:tav>
                                      </p:tavLst>
                                    </p:anim>
                                    <p:anim calcmode="lin" valueType="num">
                                      <p:cBhvr>
                                        <p:cTn id="78" dur="2000" fill="hold"/>
                                        <p:tgtEl>
                                          <p:spTgt spid="27"/>
                                        </p:tgtEl>
                                        <p:attrNameLst>
                                          <p:attrName>ppt_h</p:attrName>
                                        </p:attrNameLst>
                                      </p:cBhvr>
                                      <p:tavLst>
                                        <p:tav tm="0">
                                          <p:val>
                                            <p:fltVal val="0"/>
                                          </p:val>
                                        </p:tav>
                                        <p:tav tm="100000">
                                          <p:val>
                                            <p:strVal val="#ppt_h"/>
                                          </p:val>
                                        </p:tav>
                                      </p:tavLst>
                                    </p:anim>
                                    <p:anim calcmode="lin" valueType="num">
                                      <p:cBhvr>
                                        <p:cTn id="79" dur="2000" fill="hold"/>
                                        <p:tgtEl>
                                          <p:spTgt spid="27"/>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42852"/>
            <a:ext cx="9001156" cy="1384995"/>
          </a:xfrm>
          <a:prstGeom prst="rect">
            <a:avLst/>
          </a:prstGeom>
          <a:noFill/>
        </p:spPr>
        <p:txBody>
          <a:bodyPr>
            <a:spAutoFit/>
            <a:scene3d>
              <a:camera prst="orthographicFront"/>
              <a:lightRig rig="glow" dir="tl">
                <a:rot lat="0" lon="0" rev="5400000"/>
              </a:lightRig>
            </a:scene3d>
            <a:sp3d extrusionH="57150" contourW="12700">
              <a:bevelT w="25400" h="25400" prst="angle"/>
              <a:contourClr>
                <a:schemeClr val="accent6">
                  <a:shade val="73000"/>
                </a:schemeClr>
              </a:contourClr>
            </a:sp3d>
          </a:bodyPr>
          <a:lstStyle/>
          <a:p>
            <a:pPr fontAlgn="auto">
              <a:spcBef>
                <a:spcPts val="0"/>
              </a:spcBef>
              <a:spcAft>
                <a:spcPts val="0"/>
              </a:spcAft>
              <a:defRPr/>
            </a:pPr>
            <a:r>
              <a:rPr lang="en-US" sz="2800" b="1" dirty="0">
                <a:ln w="11430"/>
                <a:solidFill>
                  <a:srgbClr val="FFFF00"/>
                </a:solidFill>
                <a:effectLst>
                  <a:outerShdw blurRad="80000" dist="40000" dir="5040000" algn="tl">
                    <a:srgbClr val="000000">
                      <a:alpha val="30000"/>
                    </a:srgbClr>
                  </a:outerShdw>
                </a:effectLst>
                <a:latin typeface="+mn-lt"/>
                <a:cs typeface="+mn-cs"/>
              </a:rPr>
              <a:t>Read  the  opinions  of  some  Russian  teenagers  about  teen  magazines.  Do  you  agree  with  them?  Give  reasons.  </a:t>
            </a:r>
            <a:endParaRPr lang="ru-RU" sz="2800" b="1" dirty="0">
              <a:ln w="11430"/>
              <a:solidFill>
                <a:srgbClr val="FFFF00"/>
              </a:solidFill>
              <a:effectLst>
                <a:outerShdw blurRad="80000" dist="40000" dir="5040000" algn="tl">
                  <a:srgbClr val="000000">
                    <a:alpha val="30000"/>
                  </a:srgbClr>
                </a:outerShdw>
              </a:effectLst>
              <a:latin typeface="+mn-lt"/>
              <a:cs typeface="+mn-cs"/>
            </a:endParaRPr>
          </a:p>
        </p:txBody>
      </p:sp>
      <p:sp>
        <p:nvSpPr>
          <p:cNvPr id="3" name="TextBox 2"/>
          <p:cNvSpPr txBox="1"/>
          <p:nvPr/>
        </p:nvSpPr>
        <p:spPr>
          <a:xfrm>
            <a:off x="2714612" y="1500174"/>
            <a:ext cx="6143668" cy="5078313"/>
          </a:xfrm>
          <a:prstGeom prst="rect">
            <a:avLst/>
          </a:prstGeom>
          <a:noFill/>
        </p:spPr>
        <p:txBody>
          <a:bodyPr>
            <a:spAutoFit/>
            <a:scene3d>
              <a:camera prst="orthographicFront"/>
              <a:lightRig rig="glow" dir="tl">
                <a:rot lat="0" lon="0" rev="5400000"/>
              </a:lightRig>
            </a:scene3d>
            <a:sp3d extrusionH="57150" contourW="12700">
              <a:bevelT w="25400" h="25400" prst="angle"/>
              <a:contourClr>
                <a:schemeClr val="accent6">
                  <a:shade val="73000"/>
                </a:schemeClr>
              </a:contourClr>
            </a:sp3d>
          </a:bodyPr>
          <a:lstStyle/>
          <a:p>
            <a:pPr fontAlgn="auto">
              <a:spcBef>
                <a:spcPts val="0"/>
              </a:spcBef>
              <a:spcAft>
                <a:spcPts val="0"/>
              </a:spcAft>
              <a:defRPr/>
            </a:pPr>
            <a:r>
              <a:rPr lang="en-US" b="1" dirty="0">
                <a:ln w="11430"/>
                <a:solidFill>
                  <a:schemeClr val="tx2"/>
                </a:solidFill>
                <a:effectLst>
                  <a:outerShdw blurRad="80000" dist="40000" dir="5040000" algn="tl">
                    <a:srgbClr val="000000">
                      <a:alpha val="30000"/>
                    </a:srgbClr>
                  </a:outerShdw>
                </a:effectLst>
                <a:latin typeface="+mn-lt"/>
                <a:cs typeface="+mn-cs"/>
              </a:rPr>
              <a:t>1.I  like  </a:t>
            </a:r>
            <a:r>
              <a:rPr lang="en-US" b="1" i="1" dirty="0">
                <a:ln w="11430"/>
                <a:solidFill>
                  <a:schemeClr val="tx2"/>
                </a:solidFill>
                <a:effectLst>
                  <a:outerShdw blurRad="80000" dist="40000" dir="5040000" algn="tl">
                    <a:srgbClr val="000000">
                      <a:alpha val="30000"/>
                    </a:srgbClr>
                  </a:outerShdw>
                </a:effectLst>
                <a:latin typeface="+mn-lt"/>
                <a:cs typeface="+mn-cs"/>
              </a:rPr>
              <a:t>Bravo  </a:t>
            </a:r>
            <a:r>
              <a:rPr lang="en-US" b="1" dirty="0">
                <a:ln w="11430"/>
                <a:solidFill>
                  <a:schemeClr val="tx2"/>
                </a:solidFill>
                <a:effectLst>
                  <a:outerShdw blurRad="80000" dist="40000" dir="5040000" algn="tl">
                    <a:srgbClr val="000000">
                      <a:alpha val="30000"/>
                    </a:srgbClr>
                  </a:outerShdw>
                </a:effectLst>
                <a:latin typeface="+mn-lt"/>
                <a:cs typeface="+mn-cs"/>
              </a:rPr>
              <a:t>mostly  because  of  its  pictures, comic  strips  and  articles  about  animals.</a:t>
            </a:r>
          </a:p>
          <a:p>
            <a:pPr fontAlgn="auto">
              <a:spcBef>
                <a:spcPts val="0"/>
              </a:spcBef>
              <a:spcAft>
                <a:spcPts val="0"/>
              </a:spcAft>
              <a:defRPr/>
            </a:pPr>
            <a:endParaRPr lang="en-US" b="1" dirty="0">
              <a:ln w="11430"/>
              <a:solidFill>
                <a:schemeClr val="tx2"/>
              </a:solidFill>
              <a:effectLst>
                <a:outerShdw blurRad="80000" dist="40000" dir="5040000" algn="tl">
                  <a:srgbClr val="000000">
                    <a:alpha val="30000"/>
                  </a:srgbClr>
                </a:outerShdw>
              </a:effectLst>
              <a:latin typeface="+mn-lt"/>
              <a:cs typeface="+mn-cs"/>
            </a:endParaRPr>
          </a:p>
          <a:p>
            <a:pPr fontAlgn="auto">
              <a:spcBef>
                <a:spcPts val="0"/>
              </a:spcBef>
              <a:spcAft>
                <a:spcPts val="0"/>
              </a:spcAft>
              <a:defRPr/>
            </a:pPr>
            <a:r>
              <a:rPr lang="en-US" b="1" dirty="0">
                <a:ln w="11430"/>
                <a:solidFill>
                  <a:schemeClr val="tx2"/>
                </a:solidFill>
                <a:effectLst>
                  <a:outerShdw blurRad="80000" dist="40000" dir="5040000" algn="tl">
                    <a:srgbClr val="000000">
                      <a:alpha val="30000"/>
                    </a:srgbClr>
                  </a:outerShdw>
                </a:effectLst>
                <a:latin typeface="+mn-lt"/>
                <a:cs typeface="+mn-cs"/>
              </a:rPr>
              <a:t>2.I  can’t  imagine  my  life  without  </a:t>
            </a:r>
            <a:r>
              <a:rPr lang="en-US" b="1" i="1" dirty="0">
                <a:ln w="11430"/>
                <a:solidFill>
                  <a:schemeClr val="tx2"/>
                </a:solidFill>
                <a:effectLst>
                  <a:outerShdw blurRad="80000" dist="40000" dir="5040000" algn="tl">
                    <a:srgbClr val="000000">
                      <a:alpha val="30000"/>
                    </a:srgbClr>
                  </a:outerShdw>
                </a:effectLst>
                <a:latin typeface="+mn-lt"/>
                <a:cs typeface="+mn-cs"/>
              </a:rPr>
              <a:t>C</a:t>
            </a:r>
            <a:r>
              <a:rPr lang="en-US" b="1" dirty="0">
                <a:ln w="11430"/>
                <a:solidFill>
                  <a:schemeClr val="tx2"/>
                </a:solidFill>
                <a:effectLst>
                  <a:outerShdw blurRad="80000" dist="40000" dir="5040000" algn="tl">
                    <a:srgbClr val="000000">
                      <a:alpha val="30000"/>
                    </a:srgbClr>
                  </a:outerShdw>
                </a:effectLst>
                <a:latin typeface="+mn-lt"/>
                <a:cs typeface="+mn-cs"/>
              </a:rPr>
              <a:t>ool  </a:t>
            </a:r>
            <a:r>
              <a:rPr lang="en-US" b="1" i="1" dirty="0">
                <a:ln w="11430"/>
                <a:solidFill>
                  <a:schemeClr val="tx2"/>
                </a:solidFill>
                <a:effectLst>
                  <a:outerShdw blurRad="80000" dist="40000" dir="5040000" algn="tl">
                    <a:srgbClr val="000000">
                      <a:alpha val="30000"/>
                    </a:srgbClr>
                  </a:outerShdw>
                </a:effectLst>
                <a:latin typeface="+mn-lt"/>
                <a:cs typeface="+mn-cs"/>
              </a:rPr>
              <a:t>Girl</a:t>
            </a:r>
            <a:r>
              <a:rPr lang="en-US" b="1" dirty="0">
                <a:ln w="11430"/>
                <a:solidFill>
                  <a:schemeClr val="tx2"/>
                </a:solidFill>
                <a:effectLst>
                  <a:outerShdw blurRad="80000" dist="40000" dir="5040000" algn="tl">
                    <a:srgbClr val="000000">
                      <a:alpha val="30000"/>
                    </a:srgbClr>
                  </a:outerShdw>
                </a:effectLst>
                <a:latin typeface="+mn-lt"/>
                <a:cs typeface="+mn-cs"/>
              </a:rPr>
              <a:t> . It  tells  you  everything  you  need to  know  about  looking  cool.</a:t>
            </a:r>
          </a:p>
          <a:p>
            <a:pPr fontAlgn="auto">
              <a:spcBef>
                <a:spcPts val="0"/>
              </a:spcBef>
              <a:spcAft>
                <a:spcPts val="0"/>
              </a:spcAft>
              <a:defRPr/>
            </a:pPr>
            <a:endParaRPr lang="en-US" b="1" dirty="0">
              <a:ln w="11430"/>
              <a:solidFill>
                <a:schemeClr val="tx2"/>
              </a:solidFill>
              <a:effectLst>
                <a:outerShdw blurRad="80000" dist="40000" dir="5040000" algn="tl">
                  <a:srgbClr val="000000">
                    <a:alpha val="30000"/>
                  </a:srgbClr>
                </a:outerShdw>
              </a:effectLst>
              <a:latin typeface="+mn-lt"/>
              <a:cs typeface="+mn-cs"/>
            </a:endParaRPr>
          </a:p>
          <a:p>
            <a:pPr fontAlgn="auto">
              <a:spcBef>
                <a:spcPts val="0"/>
              </a:spcBef>
              <a:spcAft>
                <a:spcPts val="0"/>
              </a:spcAft>
              <a:defRPr/>
            </a:pPr>
            <a:r>
              <a:rPr lang="en-US" b="1" i="1" dirty="0">
                <a:ln w="11430"/>
                <a:solidFill>
                  <a:schemeClr val="tx2"/>
                </a:solidFill>
                <a:effectLst>
                  <a:outerShdw blurRad="80000" dist="40000" dir="5040000" algn="tl">
                    <a:srgbClr val="000000">
                      <a:alpha val="30000"/>
                    </a:srgbClr>
                  </a:outerShdw>
                </a:effectLst>
                <a:latin typeface="+mn-lt"/>
                <a:cs typeface="+mn-cs"/>
              </a:rPr>
              <a:t>3.</a:t>
            </a:r>
            <a:r>
              <a:rPr lang="en-US" b="1" dirty="0">
                <a:ln w="11430"/>
                <a:solidFill>
                  <a:schemeClr val="tx2"/>
                </a:solidFill>
                <a:effectLst>
                  <a:outerShdw blurRad="80000" dist="40000" dir="5040000" algn="tl">
                    <a:srgbClr val="000000">
                      <a:alpha val="30000"/>
                    </a:srgbClr>
                  </a:outerShdw>
                </a:effectLst>
                <a:latin typeface="+mn-lt"/>
                <a:cs typeface="+mn-cs"/>
              </a:rPr>
              <a:t>I  like  to  read  </a:t>
            </a:r>
            <a:r>
              <a:rPr lang="en-US" b="1" i="1" dirty="0">
                <a:ln w="11430"/>
                <a:solidFill>
                  <a:schemeClr val="tx2"/>
                </a:solidFill>
                <a:effectLst>
                  <a:outerShdw blurRad="80000" dist="40000" dir="5040000" algn="tl">
                    <a:srgbClr val="000000">
                      <a:alpha val="30000"/>
                    </a:srgbClr>
                  </a:outerShdw>
                </a:effectLst>
                <a:latin typeface="+mn-lt"/>
                <a:cs typeface="+mn-cs"/>
              </a:rPr>
              <a:t>Teens</a:t>
            </a:r>
            <a:r>
              <a:rPr lang="en-US" b="1" dirty="0">
                <a:ln w="11430"/>
                <a:solidFill>
                  <a:schemeClr val="tx2"/>
                </a:solidFill>
                <a:effectLst>
                  <a:outerShdw blurRad="80000" dist="40000" dir="5040000" algn="tl">
                    <a:srgbClr val="000000">
                      <a:alpha val="30000"/>
                    </a:srgbClr>
                  </a:outerShdw>
                </a:effectLst>
                <a:latin typeface="+mn-lt"/>
                <a:cs typeface="+mn-cs"/>
              </a:rPr>
              <a:t>, especially  all  the  gossip  about  pop  stars  and  Russian  singers.</a:t>
            </a:r>
          </a:p>
          <a:p>
            <a:pPr fontAlgn="auto">
              <a:spcBef>
                <a:spcPts val="0"/>
              </a:spcBef>
              <a:spcAft>
                <a:spcPts val="0"/>
              </a:spcAft>
              <a:defRPr/>
            </a:pPr>
            <a:endParaRPr lang="en-US" b="1" dirty="0">
              <a:ln w="11430"/>
              <a:solidFill>
                <a:schemeClr val="tx2"/>
              </a:solidFill>
              <a:effectLst>
                <a:outerShdw blurRad="80000" dist="40000" dir="5040000" algn="tl">
                  <a:srgbClr val="000000">
                    <a:alpha val="30000"/>
                  </a:srgbClr>
                </a:outerShdw>
              </a:effectLst>
              <a:latin typeface="+mn-lt"/>
              <a:cs typeface="+mn-cs"/>
            </a:endParaRPr>
          </a:p>
          <a:p>
            <a:pPr fontAlgn="auto">
              <a:spcBef>
                <a:spcPts val="0"/>
              </a:spcBef>
              <a:spcAft>
                <a:spcPts val="0"/>
              </a:spcAft>
              <a:defRPr/>
            </a:pPr>
            <a:r>
              <a:rPr lang="en-US" b="1" dirty="0">
                <a:ln w="11430"/>
                <a:solidFill>
                  <a:schemeClr val="tx2"/>
                </a:solidFill>
                <a:effectLst>
                  <a:outerShdw blurRad="80000" dist="40000" dir="5040000" algn="tl">
                    <a:srgbClr val="000000">
                      <a:alpha val="30000"/>
                    </a:srgbClr>
                  </a:outerShdw>
                </a:effectLst>
                <a:latin typeface="+mn-lt"/>
                <a:cs typeface="+mn-cs"/>
              </a:rPr>
              <a:t>4.I  think  </a:t>
            </a:r>
            <a:r>
              <a:rPr lang="en-US" b="1" i="1" dirty="0" err="1">
                <a:ln w="11430"/>
                <a:solidFill>
                  <a:schemeClr val="tx2"/>
                </a:solidFill>
                <a:effectLst>
                  <a:outerShdw blurRad="80000" dist="40000" dir="5040000" algn="tl">
                    <a:srgbClr val="000000">
                      <a:alpha val="30000"/>
                    </a:srgbClr>
                  </a:outerShdw>
                </a:effectLst>
                <a:latin typeface="+mn-lt"/>
                <a:cs typeface="+mn-cs"/>
              </a:rPr>
              <a:t>Molotok</a:t>
            </a:r>
            <a:r>
              <a:rPr lang="en-US" b="1" i="1" dirty="0">
                <a:ln w="11430"/>
                <a:solidFill>
                  <a:schemeClr val="tx2"/>
                </a:solidFill>
                <a:effectLst>
                  <a:outerShdw blurRad="80000" dist="40000" dir="5040000" algn="tl">
                    <a:srgbClr val="000000">
                      <a:alpha val="30000"/>
                    </a:srgbClr>
                  </a:outerShdw>
                </a:effectLst>
                <a:latin typeface="+mn-lt"/>
                <a:cs typeface="+mn-cs"/>
              </a:rPr>
              <a:t>  </a:t>
            </a:r>
            <a:r>
              <a:rPr lang="en-US" b="1" dirty="0">
                <a:ln w="11430"/>
                <a:solidFill>
                  <a:schemeClr val="tx2"/>
                </a:solidFill>
                <a:effectLst>
                  <a:outerShdw blurRad="80000" dist="40000" dir="5040000" algn="tl">
                    <a:srgbClr val="000000">
                      <a:alpha val="30000"/>
                    </a:srgbClr>
                  </a:outerShdw>
                </a:effectLst>
                <a:latin typeface="+mn-lt"/>
                <a:cs typeface="+mn-cs"/>
              </a:rPr>
              <a:t>is  great! It’s  got  lots  of  advice  for  teenagers. There  are  some  questions  that  I  can’t  ask  my  parents, so  I  look  for  answers  in  </a:t>
            </a:r>
            <a:r>
              <a:rPr lang="en-US" b="1" i="1" dirty="0" err="1">
                <a:ln w="11430"/>
                <a:solidFill>
                  <a:schemeClr val="tx2"/>
                </a:solidFill>
                <a:effectLst>
                  <a:outerShdw blurRad="80000" dist="40000" dir="5040000" algn="tl">
                    <a:srgbClr val="000000">
                      <a:alpha val="30000"/>
                    </a:srgbClr>
                  </a:outerShdw>
                </a:effectLst>
                <a:latin typeface="+mn-lt"/>
                <a:cs typeface="+mn-cs"/>
              </a:rPr>
              <a:t>Molotok</a:t>
            </a:r>
            <a:r>
              <a:rPr lang="en-US" b="1" i="1" dirty="0">
                <a:ln w="11430"/>
                <a:solidFill>
                  <a:schemeClr val="tx2"/>
                </a:solidFill>
                <a:effectLst>
                  <a:outerShdw blurRad="80000" dist="40000" dir="5040000" algn="tl">
                    <a:srgbClr val="000000">
                      <a:alpha val="30000"/>
                    </a:srgbClr>
                  </a:outerShdw>
                </a:effectLst>
                <a:latin typeface="+mn-lt"/>
                <a:cs typeface="+mn-cs"/>
              </a:rPr>
              <a:t>.</a:t>
            </a:r>
          </a:p>
          <a:p>
            <a:pPr fontAlgn="auto">
              <a:spcBef>
                <a:spcPts val="0"/>
              </a:spcBef>
              <a:spcAft>
                <a:spcPts val="0"/>
              </a:spcAft>
              <a:defRPr/>
            </a:pPr>
            <a:endParaRPr lang="en-US" b="1" i="1" dirty="0">
              <a:ln w="11430"/>
              <a:solidFill>
                <a:schemeClr val="tx2"/>
              </a:solidFill>
              <a:effectLst>
                <a:outerShdw blurRad="80000" dist="40000" dir="5040000" algn="tl">
                  <a:srgbClr val="000000">
                    <a:alpha val="30000"/>
                  </a:srgbClr>
                </a:outerShdw>
              </a:effectLst>
              <a:latin typeface="+mn-lt"/>
              <a:cs typeface="+mn-cs"/>
            </a:endParaRPr>
          </a:p>
          <a:p>
            <a:pPr fontAlgn="auto">
              <a:spcBef>
                <a:spcPts val="0"/>
              </a:spcBef>
              <a:spcAft>
                <a:spcPts val="0"/>
              </a:spcAft>
              <a:defRPr/>
            </a:pPr>
            <a:r>
              <a:rPr lang="en-US" b="1" dirty="0">
                <a:ln w="11430"/>
                <a:solidFill>
                  <a:schemeClr val="tx2"/>
                </a:solidFill>
                <a:effectLst>
                  <a:outerShdw blurRad="80000" dist="40000" dir="5040000" algn="tl">
                    <a:srgbClr val="000000">
                      <a:alpha val="30000"/>
                    </a:srgbClr>
                  </a:outerShdw>
                </a:effectLst>
                <a:latin typeface="+mn-lt"/>
                <a:cs typeface="+mn-cs"/>
              </a:rPr>
              <a:t>5.All  these  magazines  like  </a:t>
            </a:r>
            <a:r>
              <a:rPr lang="en-US" b="1" i="1" dirty="0">
                <a:ln w="11430"/>
                <a:solidFill>
                  <a:schemeClr val="tx2"/>
                </a:solidFill>
                <a:effectLst>
                  <a:outerShdw blurRad="80000" dist="40000" dir="5040000" algn="tl">
                    <a:srgbClr val="000000">
                      <a:alpha val="30000"/>
                    </a:srgbClr>
                  </a:outerShdw>
                </a:effectLst>
                <a:latin typeface="+mn-lt"/>
                <a:cs typeface="+mn-cs"/>
              </a:rPr>
              <a:t>Teens, Bravo  and  </a:t>
            </a:r>
            <a:r>
              <a:rPr lang="en-US" b="1" i="1" dirty="0" err="1">
                <a:ln w="11430"/>
                <a:solidFill>
                  <a:schemeClr val="tx2"/>
                </a:solidFill>
                <a:effectLst>
                  <a:outerShdw blurRad="80000" dist="40000" dir="5040000" algn="tl">
                    <a:srgbClr val="000000">
                      <a:alpha val="30000"/>
                    </a:srgbClr>
                  </a:outerShdw>
                </a:effectLst>
                <a:latin typeface="+mn-lt"/>
                <a:cs typeface="+mn-cs"/>
              </a:rPr>
              <a:t>Molotok</a:t>
            </a:r>
            <a:r>
              <a:rPr lang="en-US" b="1" dirty="0">
                <a:ln w="11430"/>
                <a:solidFill>
                  <a:schemeClr val="tx2"/>
                </a:solidFill>
                <a:effectLst>
                  <a:outerShdw blurRad="80000" dist="40000" dir="5040000" algn="tl">
                    <a:srgbClr val="000000">
                      <a:alpha val="30000"/>
                    </a:srgbClr>
                  </a:outerShdw>
                </a:effectLst>
                <a:latin typeface="+mn-lt"/>
                <a:cs typeface="+mn-cs"/>
              </a:rPr>
              <a:t>  are  full  of  trash. Normal  teenagers  don’t  read  them.</a:t>
            </a:r>
            <a:endParaRPr lang="ru-RU" b="1" dirty="0">
              <a:ln w="11430"/>
              <a:solidFill>
                <a:schemeClr val="tx2"/>
              </a:solidFill>
              <a:effectLst>
                <a:outerShdw blurRad="80000" dist="40000" dir="5040000" algn="tl">
                  <a:srgbClr val="000000">
                    <a:alpha val="30000"/>
                  </a:srgbClr>
                </a:outerShdw>
              </a:effectLst>
              <a:latin typeface="+mn-lt"/>
              <a:cs typeface="+mn-cs"/>
            </a:endParaRPr>
          </a:p>
        </p:txBody>
      </p:sp>
      <p:pic>
        <p:nvPicPr>
          <p:cNvPr id="6" name="Рисунок 5" descr="журнал.jpeg"/>
          <p:cNvPicPr>
            <a:picLocks noChangeAspect="1"/>
          </p:cNvPicPr>
          <p:nvPr/>
        </p:nvPicPr>
        <p:blipFill>
          <a:blip r:embed="rId2"/>
          <a:srcRect/>
          <a:stretch>
            <a:fillRect/>
          </a:stretch>
        </p:blipFill>
        <p:spPr bwMode="auto">
          <a:xfrm rot="-526524">
            <a:off x="436563" y="1627188"/>
            <a:ext cx="1951037" cy="2608262"/>
          </a:xfrm>
          <a:prstGeom prst="rect">
            <a:avLst/>
          </a:prstGeom>
          <a:noFill/>
          <a:ln w="9525">
            <a:noFill/>
            <a:miter lim="800000"/>
            <a:headEnd/>
            <a:tailEnd/>
          </a:ln>
        </p:spPr>
      </p:pic>
      <p:pic>
        <p:nvPicPr>
          <p:cNvPr id="7" name="Рисунок 6" descr="молоток.jpeg"/>
          <p:cNvPicPr>
            <a:picLocks noChangeAspect="1"/>
          </p:cNvPicPr>
          <p:nvPr/>
        </p:nvPicPr>
        <p:blipFill>
          <a:blip r:embed="rId3"/>
          <a:srcRect/>
          <a:stretch>
            <a:fillRect/>
          </a:stretch>
        </p:blipFill>
        <p:spPr bwMode="auto">
          <a:xfrm rot="-652197">
            <a:off x="404813" y="2855913"/>
            <a:ext cx="1962150" cy="2611437"/>
          </a:xfrm>
          <a:prstGeom prst="rect">
            <a:avLst/>
          </a:prstGeom>
          <a:noFill/>
          <a:ln w="9525">
            <a:noFill/>
            <a:miter lim="800000"/>
            <a:headEnd/>
            <a:tailEnd/>
          </a:ln>
        </p:spPr>
      </p:pic>
      <p:pic>
        <p:nvPicPr>
          <p:cNvPr id="8" name="Рисунок 7" descr="браво.jpeg"/>
          <p:cNvPicPr>
            <a:picLocks noChangeAspect="1"/>
          </p:cNvPicPr>
          <p:nvPr/>
        </p:nvPicPr>
        <p:blipFill>
          <a:blip r:embed="rId4"/>
          <a:srcRect/>
          <a:stretch>
            <a:fillRect/>
          </a:stretch>
        </p:blipFill>
        <p:spPr bwMode="auto">
          <a:xfrm rot="-1036490">
            <a:off x="401638" y="4122738"/>
            <a:ext cx="1816100" cy="2405062"/>
          </a:xfrm>
          <a:prstGeom prst="rect">
            <a:avLst/>
          </a:prstGeom>
          <a:noFill/>
          <a:ln w="9525">
            <a:noFill/>
            <a:miter lim="800000"/>
            <a:headEnd/>
            <a:tailEnd/>
          </a:ln>
        </p:spPr>
      </p:pic>
    </p:spTree>
  </p:cSld>
  <p:clrMapOvr>
    <a:masterClrMapping/>
  </p:clrMapOvr>
  <p:transition spd="med">
    <p:pull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anim calcmode="lin" valueType="num">
                                      <p:cBhvr>
                                        <p:cTn id="8" dur="2000" fill="hold"/>
                                        <p:tgtEl>
                                          <p:spTgt spid="6"/>
                                        </p:tgtEl>
                                        <p:attrNameLst>
                                          <p:attrName>style.rotation</p:attrName>
                                        </p:attrNameLst>
                                      </p:cBhvr>
                                      <p:tavLst>
                                        <p:tav tm="0">
                                          <p:val>
                                            <p:fltVal val="720"/>
                                          </p:val>
                                        </p:tav>
                                        <p:tav tm="100000">
                                          <p:val>
                                            <p:fltVal val="0"/>
                                          </p:val>
                                        </p:tav>
                                      </p:tavLst>
                                    </p:anim>
                                    <p:anim calcmode="lin" valueType="num">
                                      <p:cBhvr>
                                        <p:cTn id="9" dur="2000" fill="hold"/>
                                        <p:tgtEl>
                                          <p:spTgt spid="6"/>
                                        </p:tgtEl>
                                        <p:attrNameLst>
                                          <p:attrName>ppt_h</p:attrName>
                                        </p:attrNameLst>
                                      </p:cBhvr>
                                      <p:tavLst>
                                        <p:tav tm="0">
                                          <p:val>
                                            <p:fltVal val="0"/>
                                          </p:val>
                                        </p:tav>
                                        <p:tav tm="100000">
                                          <p:val>
                                            <p:strVal val="#ppt_h"/>
                                          </p:val>
                                        </p:tav>
                                      </p:tavLst>
                                    </p:anim>
                                    <p:anim calcmode="lin" valueType="num">
                                      <p:cBhvr>
                                        <p:cTn id="10" dur="2000" fill="hold"/>
                                        <p:tgtEl>
                                          <p:spTgt spid="6"/>
                                        </p:tgtEl>
                                        <p:attrNameLst>
                                          <p:attrName>ppt_w</p:attrName>
                                        </p:attrNameLst>
                                      </p:cBhvr>
                                      <p:tavLst>
                                        <p:tav tm="0">
                                          <p:val>
                                            <p:fltVal val="0"/>
                                          </p:val>
                                        </p:tav>
                                        <p:tav tm="100000">
                                          <p:val>
                                            <p:strVal val="#ppt_w"/>
                                          </p:val>
                                        </p:tav>
                                      </p:tavLst>
                                    </p:anim>
                                  </p:childTnLst>
                                </p:cTn>
                              </p:par>
                            </p:childTnLst>
                          </p:cTn>
                        </p:par>
                        <p:par>
                          <p:cTn id="11" fill="hold">
                            <p:stCondLst>
                              <p:cond delay="2000"/>
                            </p:stCondLst>
                            <p:childTnLst>
                              <p:par>
                                <p:cTn id="12" presetID="35" presetClass="entr" presetSubtype="0" fill="hold" nodeType="after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2000"/>
                                        <p:tgtEl>
                                          <p:spTgt spid="7"/>
                                        </p:tgtEl>
                                      </p:cBhvr>
                                    </p:animEffect>
                                    <p:anim calcmode="lin" valueType="num">
                                      <p:cBhvr>
                                        <p:cTn id="15" dur="2000" fill="hold"/>
                                        <p:tgtEl>
                                          <p:spTgt spid="7"/>
                                        </p:tgtEl>
                                        <p:attrNameLst>
                                          <p:attrName>style.rotation</p:attrName>
                                        </p:attrNameLst>
                                      </p:cBhvr>
                                      <p:tavLst>
                                        <p:tav tm="0">
                                          <p:val>
                                            <p:fltVal val="720"/>
                                          </p:val>
                                        </p:tav>
                                        <p:tav tm="100000">
                                          <p:val>
                                            <p:fltVal val="0"/>
                                          </p:val>
                                        </p:tav>
                                      </p:tavLst>
                                    </p:anim>
                                    <p:anim calcmode="lin" valueType="num">
                                      <p:cBhvr>
                                        <p:cTn id="16" dur="2000" fill="hold"/>
                                        <p:tgtEl>
                                          <p:spTgt spid="7"/>
                                        </p:tgtEl>
                                        <p:attrNameLst>
                                          <p:attrName>ppt_h</p:attrName>
                                        </p:attrNameLst>
                                      </p:cBhvr>
                                      <p:tavLst>
                                        <p:tav tm="0">
                                          <p:val>
                                            <p:fltVal val="0"/>
                                          </p:val>
                                        </p:tav>
                                        <p:tav tm="100000">
                                          <p:val>
                                            <p:strVal val="#ppt_h"/>
                                          </p:val>
                                        </p:tav>
                                      </p:tavLst>
                                    </p:anim>
                                    <p:anim calcmode="lin" valueType="num">
                                      <p:cBhvr>
                                        <p:cTn id="17" dur="2000" fill="hold"/>
                                        <p:tgtEl>
                                          <p:spTgt spid="7"/>
                                        </p:tgtEl>
                                        <p:attrNameLst>
                                          <p:attrName>ppt_w</p:attrName>
                                        </p:attrNameLst>
                                      </p:cBhvr>
                                      <p:tavLst>
                                        <p:tav tm="0">
                                          <p:val>
                                            <p:fltVal val="0"/>
                                          </p:val>
                                        </p:tav>
                                        <p:tav tm="100000">
                                          <p:val>
                                            <p:strVal val="#ppt_w"/>
                                          </p:val>
                                        </p:tav>
                                      </p:tavLst>
                                    </p:anim>
                                  </p:childTnLst>
                                </p:cTn>
                              </p:par>
                            </p:childTnLst>
                          </p:cTn>
                        </p:par>
                        <p:par>
                          <p:cTn id="18" fill="hold">
                            <p:stCondLst>
                              <p:cond delay="4000"/>
                            </p:stCondLst>
                            <p:childTnLst>
                              <p:par>
                                <p:cTn id="19" presetID="35" presetClass="entr" presetSubtype="0" fill="hold" nodeType="after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2000"/>
                                        <p:tgtEl>
                                          <p:spTgt spid="8"/>
                                        </p:tgtEl>
                                      </p:cBhvr>
                                    </p:animEffect>
                                    <p:anim calcmode="lin" valueType="num">
                                      <p:cBhvr>
                                        <p:cTn id="22" dur="2000" fill="hold"/>
                                        <p:tgtEl>
                                          <p:spTgt spid="8"/>
                                        </p:tgtEl>
                                        <p:attrNameLst>
                                          <p:attrName>style.rotation</p:attrName>
                                        </p:attrNameLst>
                                      </p:cBhvr>
                                      <p:tavLst>
                                        <p:tav tm="0">
                                          <p:val>
                                            <p:fltVal val="720"/>
                                          </p:val>
                                        </p:tav>
                                        <p:tav tm="100000">
                                          <p:val>
                                            <p:fltVal val="0"/>
                                          </p:val>
                                        </p:tav>
                                      </p:tavLst>
                                    </p:anim>
                                    <p:anim calcmode="lin" valueType="num">
                                      <p:cBhvr>
                                        <p:cTn id="23" dur="2000" fill="hold"/>
                                        <p:tgtEl>
                                          <p:spTgt spid="8"/>
                                        </p:tgtEl>
                                        <p:attrNameLst>
                                          <p:attrName>ppt_h</p:attrName>
                                        </p:attrNameLst>
                                      </p:cBhvr>
                                      <p:tavLst>
                                        <p:tav tm="0">
                                          <p:val>
                                            <p:fltVal val="0"/>
                                          </p:val>
                                        </p:tav>
                                        <p:tav tm="100000">
                                          <p:val>
                                            <p:strVal val="#ppt_h"/>
                                          </p:val>
                                        </p:tav>
                                      </p:tavLst>
                                    </p:anim>
                                    <p:anim calcmode="lin" valueType="num">
                                      <p:cBhvr>
                                        <p:cTn id="24" dur="2000" fill="hold"/>
                                        <p:tgtEl>
                                          <p:spTgt spid="8"/>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Схема 2"/>
          <p:cNvGraphicFramePr/>
          <p:nvPr/>
        </p:nvGraphicFramePr>
        <p:xfrm>
          <a:off x="4214810" y="2143116"/>
          <a:ext cx="4500594" cy="310357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Прямоугольник 3"/>
          <p:cNvSpPr/>
          <p:nvPr/>
        </p:nvSpPr>
        <p:spPr>
          <a:xfrm>
            <a:off x="214313" y="1714500"/>
            <a:ext cx="6215062" cy="1384300"/>
          </a:xfrm>
          <a:prstGeom prst="rect">
            <a:avLst/>
          </a:prstGeom>
        </p:spPr>
        <p:txBody>
          <a:bodyPr>
            <a:spAutoFit/>
          </a:bodyPr>
          <a:lstStyle/>
          <a:p>
            <a:pPr fontAlgn="auto">
              <a:spcBef>
                <a:spcPts val="0"/>
              </a:spcBef>
              <a:spcAft>
                <a:spcPts val="0"/>
              </a:spcAft>
              <a:defRPr/>
            </a:pPr>
            <a:r>
              <a:rPr lang="en-US" sz="2800" b="1" dirty="0">
                <a:ln w="11430"/>
                <a:solidFill>
                  <a:srgbClr val="FFFF00"/>
                </a:solidFill>
                <a:effectLst>
                  <a:glow rad="101600">
                    <a:schemeClr val="accent1">
                      <a:satMod val="175000"/>
                      <a:alpha val="40000"/>
                    </a:schemeClr>
                  </a:glow>
                  <a:outerShdw blurRad="80000" dist="40000" dir="5040000" algn="tl">
                    <a:srgbClr val="000000">
                      <a:alpha val="30000"/>
                    </a:srgbClr>
                  </a:outerShdw>
                </a:effectLst>
                <a:latin typeface="+mn-lt"/>
                <a:cs typeface="+mn-cs"/>
              </a:rPr>
              <a:t>PUT  THE  TV  AND  RADIO  PROGRAMMES  UNDER  POSSIBLE  HEADINGS.</a:t>
            </a:r>
            <a:endParaRPr lang="ru-RU" sz="2800" b="1" dirty="0">
              <a:ln w="11430"/>
              <a:solidFill>
                <a:srgbClr val="FFFF00"/>
              </a:solidFill>
              <a:effectLst>
                <a:glow rad="101600">
                  <a:schemeClr val="accent1">
                    <a:satMod val="175000"/>
                    <a:alpha val="40000"/>
                  </a:schemeClr>
                </a:glow>
                <a:outerShdw blurRad="80000" dist="40000" dir="5040000" algn="tl">
                  <a:srgbClr val="000000">
                    <a:alpha val="30000"/>
                  </a:srgbClr>
                </a:outerShdw>
              </a:effectLst>
              <a:latin typeface="+mn-lt"/>
              <a:cs typeface="+mn-cs"/>
            </a:endParaRPr>
          </a:p>
        </p:txBody>
      </p:sp>
      <p:sp>
        <p:nvSpPr>
          <p:cNvPr id="5" name="Прямоугольник 4"/>
          <p:cNvSpPr/>
          <p:nvPr/>
        </p:nvSpPr>
        <p:spPr>
          <a:xfrm>
            <a:off x="214313" y="3357563"/>
            <a:ext cx="3857625" cy="1631950"/>
          </a:xfrm>
          <a:prstGeom prst="rect">
            <a:avLst/>
          </a:prstGeom>
        </p:spPr>
        <p:txBody>
          <a:bodyPr>
            <a:spAutoFit/>
          </a:bodyPr>
          <a:lstStyle/>
          <a:p>
            <a:pPr fontAlgn="auto">
              <a:spcBef>
                <a:spcPts val="0"/>
              </a:spcBef>
              <a:spcAft>
                <a:spcPts val="0"/>
              </a:spcAft>
              <a:defRPr/>
            </a:pPr>
            <a:r>
              <a:rPr lang="en-US" sz="2000" b="1" dirty="0">
                <a:ln w="11430"/>
                <a:solidFill>
                  <a:srgbClr val="FF0000"/>
                </a:solidFill>
                <a:effectLst>
                  <a:outerShdw blurRad="80000" dist="40000" dir="5040000" algn="tl">
                    <a:srgbClr val="000000">
                      <a:alpha val="30000"/>
                    </a:srgbClr>
                  </a:outerShdw>
                </a:effectLst>
                <a:latin typeface="+mn-lt"/>
                <a:cs typeface="+mn-cs"/>
              </a:rPr>
              <a:t>DOCUMENTARIES, FILMS, SPORT, CURRENT  AFFAIRS,  GAME  SHOWS, REALITY  SHOWS, THE  NEWS, SOAP OPERAS, TALK  SHOW</a:t>
            </a:r>
            <a:endParaRPr lang="ru-RU" sz="2000" b="1" dirty="0">
              <a:ln w="11430"/>
              <a:solidFill>
                <a:srgbClr val="FF0000"/>
              </a:solidFill>
              <a:effectLst>
                <a:outerShdw blurRad="80000" dist="40000" dir="5040000" algn="tl">
                  <a:srgbClr val="000000">
                    <a:alpha val="30000"/>
                  </a:srgbClr>
                </a:outerShdw>
              </a:effectLst>
              <a:latin typeface="+mn-lt"/>
              <a:cs typeface="+mn-cs"/>
            </a:endParaRPr>
          </a:p>
        </p:txBody>
      </p:sp>
      <p:pic>
        <p:nvPicPr>
          <p:cNvPr id="186372" name="Рисунок 5" descr="домашний.jpeg"/>
          <p:cNvPicPr>
            <a:picLocks noChangeAspect="1"/>
          </p:cNvPicPr>
          <p:nvPr/>
        </p:nvPicPr>
        <p:blipFill>
          <a:blip r:embed="rId7"/>
          <a:srcRect/>
          <a:stretch>
            <a:fillRect/>
          </a:stretch>
        </p:blipFill>
        <p:spPr bwMode="auto">
          <a:xfrm>
            <a:off x="6143625" y="5864225"/>
            <a:ext cx="1068388" cy="993775"/>
          </a:xfrm>
          <a:prstGeom prst="rect">
            <a:avLst/>
          </a:prstGeom>
          <a:noFill/>
          <a:ln w="9525">
            <a:noFill/>
            <a:miter lim="800000"/>
            <a:headEnd/>
            <a:tailEnd/>
          </a:ln>
        </p:spPr>
      </p:pic>
      <p:pic>
        <p:nvPicPr>
          <p:cNvPr id="186373" name="Рисунок 7" descr="нтв.jpeg"/>
          <p:cNvPicPr>
            <a:picLocks noChangeAspect="1"/>
          </p:cNvPicPr>
          <p:nvPr/>
        </p:nvPicPr>
        <p:blipFill>
          <a:blip r:embed="rId8"/>
          <a:srcRect/>
          <a:stretch>
            <a:fillRect/>
          </a:stretch>
        </p:blipFill>
        <p:spPr bwMode="auto">
          <a:xfrm>
            <a:off x="2857500" y="5786438"/>
            <a:ext cx="1270000" cy="849312"/>
          </a:xfrm>
          <a:prstGeom prst="rect">
            <a:avLst/>
          </a:prstGeom>
          <a:noFill/>
          <a:ln w="9525">
            <a:noFill/>
            <a:miter lim="800000"/>
            <a:headEnd/>
            <a:tailEnd/>
          </a:ln>
        </p:spPr>
      </p:pic>
      <p:pic>
        <p:nvPicPr>
          <p:cNvPr id="186374" name="Рисунок 8" descr="рен.jpeg"/>
          <p:cNvPicPr>
            <a:picLocks noChangeAspect="1"/>
          </p:cNvPicPr>
          <p:nvPr/>
        </p:nvPicPr>
        <p:blipFill>
          <a:blip r:embed="rId9"/>
          <a:srcRect/>
          <a:stretch>
            <a:fillRect/>
          </a:stretch>
        </p:blipFill>
        <p:spPr bwMode="auto">
          <a:xfrm>
            <a:off x="5000625" y="5897563"/>
            <a:ext cx="960438" cy="960437"/>
          </a:xfrm>
          <a:prstGeom prst="rect">
            <a:avLst/>
          </a:prstGeom>
          <a:noFill/>
          <a:ln w="9525">
            <a:noFill/>
            <a:miter lim="800000"/>
            <a:headEnd/>
            <a:tailEnd/>
          </a:ln>
        </p:spPr>
      </p:pic>
      <p:pic>
        <p:nvPicPr>
          <p:cNvPr id="186375" name="Рисунок 9" descr="CNN.bmp"/>
          <p:cNvPicPr>
            <a:picLocks noChangeAspect="1"/>
          </p:cNvPicPr>
          <p:nvPr/>
        </p:nvPicPr>
        <p:blipFill>
          <a:blip r:embed="rId10"/>
          <a:srcRect t="14999" r="4889" b="22496"/>
          <a:stretch>
            <a:fillRect/>
          </a:stretch>
        </p:blipFill>
        <p:spPr bwMode="auto">
          <a:xfrm>
            <a:off x="714375" y="6072188"/>
            <a:ext cx="1214438" cy="595312"/>
          </a:xfrm>
          <a:prstGeom prst="rect">
            <a:avLst/>
          </a:prstGeom>
          <a:noFill/>
          <a:ln w="9525">
            <a:noFill/>
            <a:miter lim="800000"/>
            <a:headEnd/>
            <a:tailEnd/>
          </a:ln>
        </p:spPr>
      </p:pic>
      <p:pic>
        <p:nvPicPr>
          <p:cNvPr id="186376" name="Рисунок 11" descr="Euronews.bmp"/>
          <p:cNvPicPr>
            <a:picLocks noChangeAspect="1"/>
          </p:cNvPicPr>
          <p:nvPr/>
        </p:nvPicPr>
        <p:blipFill>
          <a:blip r:embed="rId11"/>
          <a:srcRect t="18274" r="8409"/>
          <a:stretch>
            <a:fillRect/>
          </a:stretch>
        </p:blipFill>
        <p:spPr bwMode="auto">
          <a:xfrm>
            <a:off x="7429500" y="6067425"/>
            <a:ext cx="1414463" cy="790575"/>
          </a:xfrm>
          <a:prstGeom prst="rect">
            <a:avLst/>
          </a:prstGeom>
          <a:noFill/>
          <a:ln w="9525">
            <a:noFill/>
            <a:miter lim="800000"/>
            <a:headEnd/>
            <a:tailEnd/>
          </a:ln>
        </p:spPr>
      </p:pic>
      <p:pic>
        <p:nvPicPr>
          <p:cNvPr id="186377" name="Рисунок 12" descr="abc news.bmp"/>
          <p:cNvPicPr>
            <a:picLocks noChangeAspect="1"/>
          </p:cNvPicPr>
          <p:nvPr/>
        </p:nvPicPr>
        <p:blipFill>
          <a:blip r:embed="rId12"/>
          <a:srcRect t="4375" r="6677" b="19800"/>
          <a:stretch>
            <a:fillRect/>
          </a:stretch>
        </p:blipFill>
        <p:spPr bwMode="auto">
          <a:xfrm rot="504081">
            <a:off x="2679700" y="5276850"/>
            <a:ext cx="1870075" cy="642938"/>
          </a:xfrm>
          <a:prstGeom prst="rect">
            <a:avLst/>
          </a:prstGeom>
          <a:noFill/>
          <a:ln w="9525">
            <a:noFill/>
            <a:miter lim="800000"/>
            <a:headEnd/>
            <a:tailEnd/>
          </a:ln>
        </p:spPr>
      </p:pic>
      <p:pic>
        <p:nvPicPr>
          <p:cNvPr id="186378" name="Рисунок 13" descr="BBC.bmp"/>
          <p:cNvPicPr>
            <a:picLocks noChangeAspect="1"/>
          </p:cNvPicPr>
          <p:nvPr/>
        </p:nvPicPr>
        <p:blipFill>
          <a:blip r:embed="rId13"/>
          <a:srcRect l="4411" t="13794" r="8177"/>
          <a:stretch>
            <a:fillRect/>
          </a:stretch>
        </p:blipFill>
        <p:spPr bwMode="auto">
          <a:xfrm rot="738886">
            <a:off x="4629150" y="5232400"/>
            <a:ext cx="1577975" cy="711200"/>
          </a:xfrm>
          <a:prstGeom prst="rect">
            <a:avLst/>
          </a:prstGeom>
          <a:noFill/>
          <a:ln w="9525">
            <a:noFill/>
            <a:miter lim="800000"/>
            <a:headEnd/>
            <a:tailEnd/>
          </a:ln>
        </p:spPr>
      </p:pic>
      <p:pic>
        <p:nvPicPr>
          <p:cNvPr id="186379" name="Рисунок 14" descr="films.bmp"/>
          <p:cNvPicPr>
            <a:picLocks noChangeAspect="1"/>
          </p:cNvPicPr>
          <p:nvPr/>
        </p:nvPicPr>
        <p:blipFill>
          <a:blip r:embed="rId14"/>
          <a:srcRect/>
          <a:stretch>
            <a:fillRect/>
          </a:stretch>
        </p:blipFill>
        <p:spPr bwMode="auto">
          <a:xfrm rot="441467">
            <a:off x="6326188" y="5219700"/>
            <a:ext cx="1231900" cy="695325"/>
          </a:xfrm>
          <a:prstGeom prst="rect">
            <a:avLst/>
          </a:prstGeom>
          <a:noFill/>
          <a:ln w="9525">
            <a:noFill/>
            <a:miter lim="800000"/>
            <a:headEnd/>
            <a:tailEnd/>
          </a:ln>
        </p:spPr>
      </p:pic>
      <p:pic>
        <p:nvPicPr>
          <p:cNvPr id="186380" name="Рисунок 15" descr="MTV.bmp"/>
          <p:cNvPicPr>
            <a:picLocks noChangeAspect="1"/>
          </p:cNvPicPr>
          <p:nvPr/>
        </p:nvPicPr>
        <p:blipFill>
          <a:blip r:embed="rId15"/>
          <a:srcRect/>
          <a:stretch>
            <a:fillRect/>
          </a:stretch>
        </p:blipFill>
        <p:spPr bwMode="auto">
          <a:xfrm>
            <a:off x="4071938" y="6032500"/>
            <a:ext cx="995362" cy="825500"/>
          </a:xfrm>
          <a:prstGeom prst="rect">
            <a:avLst/>
          </a:prstGeom>
          <a:noFill/>
          <a:ln w="9525">
            <a:noFill/>
            <a:miter lim="800000"/>
            <a:headEnd/>
            <a:tailEnd/>
          </a:ln>
        </p:spPr>
      </p:pic>
      <p:pic>
        <p:nvPicPr>
          <p:cNvPr id="186381" name="Рисунок 16" descr="news24.bmp"/>
          <p:cNvPicPr>
            <a:picLocks noChangeAspect="1"/>
          </p:cNvPicPr>
          <p:nvPr/>
        </p:nvPicPr>
        <p:blipFill>
          <a:blip r:embed="rId16"/>
          <a:srcRect t="13802" r="11552" b="6915"/>
          <a:stretch>
            <a:fillRect/>
          </a:stretch>
        </p:blipFill>
        <p:spPr bwMode="auto">
          <a:xfrm>
            <a:off x="7643813" y="5214938"/>
            <a:ext cx="1163637" cy="857250"/>
          </a:xfrm>
          <a:prstGeom prst="rect">
            <a:avLst/>
          </a:prstGeom>
          <a:noFill/>
          <a:ln w="9525">
            <a:noFill/>
            <a:miter lim="800000"/>
            <a:headEnd/>
            <a:tailEnd/>
          </a:ln>
        </p:spPr>
      </p:pic>
      <p:pic>
        <p:nvPicPr>
          <p:cNvPr id="186382" name="Рисунок 17" descr="Russia today.bmp"/>
          <p:cNvPicPr>
            <a:picLocks noChangeAspect="1"/>
          </p:cNvPicPr>
          <p:nvPr/>
        </p:nvPicPr>
        <p:blipFill>
          <a:blip r:embed="rId17"/>
          <a:srcRect/>
          <a:stretch>
            <a:fillRect/>
          </a:stretch>
        </p:blipFill>
        <p:spPr bwMode="auto">
          <a:xfrm>
            <a:off x="1857375" y="5848350"/>
            <a:ext cx="1009650" cy="1009650"/>
          </a:xfrm>
          <a:prstGeom prst="rect">
            <a:avLst/>
          </a:prstGeom>
          <a:noFill/>
          <a:ln w="9525">
            <a:noFill/>
            <a:miter lim="800000"/>
            <a:headEnd/>
            <a:tailEnd/>
          </a:ln>
        </p:spPr>
      </p:pic>
      <p:sp>
        <p:nvSpPr>
          <p:cNvPr id="7169" name="Rectangle 1"/>
          <p:cNvSpPr>
            <a:spLocks noChangeArrowheads="1"/>
          </p:cNvSpPr>
          <p:nvPr/>
        </p:nvSpPr>
        <p:spPr bwMode="auto">
          <a:xfrm>
            <a:off x="1714480" y="0"/>
            <a:ext cx="7215206" cy="1758613"/>
          </a:xfrm>
          <a:prstGeom prst="doubleWave">
            <a:avLst/>
          </a:prstGeom>
          <a:blipFill>
            <a:blip r:embed="rId18"/>
            <a:tile tx="0" ty="0" sx="100000" sy="100000" flip="none" algn="tl"/>
          </a:blipFill>
          <a:ln w="9525">
            <a:noFill/>
            <a:miter lim="800000"/>
            <a:headEnd/>
            <a:tailEnd/>
          </a:ln>
          <a:effectLst/>
        </p:spPr>
        <p:txBody>
          <a:bodyPr anchor="ctr">
            <a:spAutoFit/>
            <a:scene3d>
              <a:camera prst="orthographicFront"/>
              <a:lightRig rig="glow" dir="tl">
                <a:rot lat="0" lon="0" rev="5400000"/>
              </a:lightRig>
            </a:scene3d>
            <a:sp3d contourW="12700">
              <a:bevelT w="25400" h="25400"/>
              <a:contourClr>
                <a:schemeClr val="accent6">
                  <a:shade val="73000"/>
                </a:schemeClr>
              </a:contourClr>
            </a:sp3d>
          </a:bodyPr>
          <a:lstStyle/>
          <a:p>
            <a:pPr>
              <a:defRPr/>
            </a:pPr>
            <a:r>
              <a:rPr lang="en-US" sz="2000" b="1" dirty="0">
                <a:ln w="11430"/>
                <a:solidFill>
                  <a:schemeClr val="tx2"/>
                </a:solidFill>
                <a:effectLst>
                  <a:outerShdw blurRad="80000" dist="40000" dir="5040000" algn="tl">
                    <a:srgbClr val="000000">
                      <a:alpha val="30000"/>
                    </a:srgbClr>
                  </a:outerShdw>
                </a:effectLst>
                <a:latin typeface="Calibri" pitchFamily="34" charset="0"/>
                <a:ea typeface="Calibri" pitchFamily="34" charset="0"/>
                <a:cs typeface="Times New Roman" pitchFamily="18" charset="0"/>
              </a:rPr>
              <a:t>TV is very important thing in our life. We can say that TV is our eyes because TV helps us to know more about the world, about the others counties, about the events that happened in the world. TV even helps you to know more about yourself.</a:t>
            </a:r>
            <a:endParaRPr lang="en-US" sz="3600" b="1" dirty="0">
              <a:ln w="11430"/>
              <a:solidFill>
                <a:schemeClr val="tx2"/>
              </a:solidFill>
              <a:effectLst>
                <a:outerShdw blurRad="80000" dist="40000" dir="5040000" algn="tl">
                  <a:srgbClr val="000000">
                    <a:alpha val="30000"/>
                  </a:srgbClr>
                </a:outerShdw>
              </a:effectLst>
              <a:latin typeface="Arial" pitchFamily="34" charset="0"/>
              <a:cs typeface="+mn-cs"/>
            </a:endParaRPr>
          </a:p>
        </p:txBody>
      </p:sp>
    </p:spTree>
  </p:cSld>
  <p:clrMapOvr>
    <a:masterClrMapping/>
  </p:clrMapOvr>
  <p:transition>
    <p:cover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nodeType="withEffect">
                                  <p:stCondLst>
                                    <p:cond delay="0"/>
                                  </p:stCondLst>
                                  <p:childTnLst>
                                    <p:set>
                                      <p:cBhvr>
                                        <p:cTn id="6" dur="1" fill="hold">
                                          <p:stCondLst>
                                            <p:cond delay="0"/>
                                          </p:stCondLst>
                                        </p:cTn>
                                        <p:tgtEl>
                                          <p:spTgt spid="7169"/>
                                        </p:tgtEl>
                                        <p:attrNameLst>
                                          <p:attrName>style.visibility</p:attrName>
                                        </p:attrNameLst>
                                      </p:cBhvr>
                                      <p:to>
                                        <p:strVal val="visible"/>
                                      </p:to>
                                    </p:set>
                                    <p:anim calcmode="lin" valueType="num">
                                      <p:cBhvr>
                                        <p:cTn id="7" dur="500" fill="hold"/>
                                        <p:tgtEl>
                                          <p:spTgt spid="7169"/>
                                        </p:tgtEl>
                                        <p:attrNameLst>
                                          <p:attrName>ppt_w</p:attrName>
                                        </p:attrNameLst>
                                      </p:cBhvr>
                                      <p:tavLst>
                                        <p:tav tm="0">
                                          <p:val>
                                            <p:fltVal val="0"/>
                                          </p:val>
                                        </p:tav>
                                        <p:tav tm="100000">
                                          <p:val>
                                            <p:strVal val="#ppt_w"/>
                                          </p:val>
                                        </p:tav>
                                      </p:tavLst>
                                    </p:anim>
                                    <p:anim calcmode="lin" valueType="num">
                                      <p:cBhvr>
                                        <p:cTn id="8" dur="500" fill="hold"/>
                                        <p:tgtEl>
                                          <p:spTgt spid="7169"/>
                                        </p:tgtEl>
                                        <p:attrNameLst>
                                          <p:attrName>ppt_h</p:attrName>
                                        </p:attrNameLst>
                                      </p:cBhvr>
                                      <p:tavLst>
                                        <p:tav tm="0">
                                          <p:val>
                                            <p:strVal val="#ppt_h"/>
                                          </p:val>
                                        </p:tav>
                                        <p:tav tm="100000">
                                          <p:val>
                                            <p:strVal val="#ppt_h"/>
                                          </p:val>
                                        </p:tav>
                                      </p:tavLst>
                                    </p:anim>
                                  </p:childTnLst>
                                </p:cTn>
                              </p:par>
                              <p:par>
                                <p:cTn id="9" presetID="55" presetClass="entr" presetSubtype="0"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1000" fill="hold"/>
                                        <p:tgtEl>
                                          <p:spTgt spid="4"/>
                                        </p:tgtEl>
                                        <p:attrNameLst>
                                          <p:attrName>ppt_w</p:attrName>
                                        </p:attrNameLst>
                                      </p:cBhvr>
                                      <p:tavLst>
                                        <p:tav tm="0">
                                          <p:val>
                                            <p:strVal val="#ppt_w*0.70"/>
                                          </p:val>
                                        </p:tav>
                                        <p:tav tm="100000">
                                          <p:val>
                                            <p:strVal val="#ppt_w"/>
                                          </p:val>
                                        </p:tav>
                                      </p:tavLst>
                                    </p:anim>
                                    <p:anim calcmode="lin" valueType="num">
                                      <p:cBhvr>
                                        <p:cTn id="12" dur="1000" fill="hold"/>
                                        <p:tgtEl>
                                          <p:spTgt spid="4"/>
                                        </p:tgtEl>
                                        <p:attrNameLst>
                                          <p:attrName>ppt_h</p:attrName>
                                        </p:attrNameLst>
                                      </p:cBhvr>
                                      <p:tavLst>
                                        <p:tav tm="0">
                                          <p:val>
                                            <p:strVal val="#ppt_h"/>
                                          </p:val>
                                        </p:tav>
                                        <p:tav tm="100000">
                                          <p:val>
                                            <p:strVal val="#ppt_h"/>
                                          </p:val>
                                        </p:tav>
                                      </p:tavLst>
                                    </p:anim>
                                    <p:animEffect transition="in" filter="fade">
                                      <p:cBhvr>
                                        <p:cTn id="13" dur="1000"/>
                                        <p:tgtEl>
                                          <p:spTgt spid="4"/>
                                        </p:tgtEl>
                                      </p:cBhvr>
                                    </p:animEffect>
                                  </p:childTnLst>
                                </p:cTn>
                              </p:par>
                              <p:par>
                                <p:cTn id="14" presetID="17" presetClass="entr" presetSubtype="10"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ppt_w</p:attrName>
                                        </p:attrNameLst>
                                      </p:cBhvr>
                                      <p:tavLst>
                                        <p:tav tm="0">
                                          <p:val>
                                            <p:fltVal val="0"/>
                                          </p:val>
                                        </p:tav>
                                        <p:tav tm="100000">
                                          <p:val>
                                            <p:strVal val="#ppt_w"/>
                                          </p:val>
                                        </p:tav>
                                      </p:tavLst>
                                    </p:anim>
                                    <p:anim calcmode="lin" valueType="num">
                                      <p:cBhvr>
                                        <p:cTn id="17" dur="500" fill="hold"/>
                                        <p:tgtEl>
                                          <p:spTgt spid="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28625" y="214313"/>
            <a:ext cx="6357938" cy="830262"/>
          </a:xfrm>
          <a:prstGeom prst="rect">
            <a:avLst/>
          </a:prstGeom>
        </p:spPr>
        <p:txBody>
          <a:bodyPr>
            <a:spAutoFit/>
          </a:bodyPr>
          <a:lstStyle/>
          <a:p>
            <a:pPr fontAlgn="auto">
              <a:spcBef>
                <a:spcPts val="0"/>
              </a:spcBef>
              <a:spcAft>
                <a:spcPts val="0"/>
              </a:spcAft>
              <a:defRPr/>
            </a:pPr>
            <a:r>
              <a:rPr lang="en-US" sz="2400" b="1" dirty="0">
                <a:ln w="11430"/>
                <a:solidFill>
                  <a:srgbClr val="FFFF00"/>
                </a:solidFill>
                <a:effectLst>
                  <a:outerShdw blurRad="80000" dist="40000" dir="5040000" algn="tl">
                    <a:srgbClr val="000000">
                      <a:alpha val="30000"/>
                    </a:srgbClr>
                  </a:outerShdw>
                </a:effectLst>
                <a:latin typeface="+mn-lt"/>
                <a:cs typeface="+mn-cs"/>
              </a:rPr>
              <a:t>ARE  YOU  A  COUCH  POTATO?</a:t>
            </a:r>
          </a:p>
          <a:p>
            <a:pPr fontAlgn="auto">
              <a:spcBef>
                <a:spcPts val="0"/>
              </a:spcBef>
              <a:spcAft>
                <a:spcPts val="0"/>
              </a:spcAft>
              <a:defRPr/>
            </a:pPr>
            <a:r>
              <a:rPr lang="en-US" sz="2400" b="1" dirty="0">
                <a:ln w="11430"/>
                <a:solidFill>
                  <a:srgbClr val="FFFF00"/>
                </a:solidFill>
                <a:effectLst>
                  <a:outerShdw blurRad="80000" dist="40000" dir="5040000" algn="tl">
                    <a:srgbClr val="000000">
                      <a:alpha val="30000"/>
                    </a:srgbClr>
                  </a:outerShdw>
                </a:effectLst>
                <a:latin typeface="+mn-lt"/>
                <a:cs typeface="+mn-cs"/>
              </a:rPr>
              <a:t>TV  QUIZ.</a:t>
            </a:r>
            <a:endParaRPr lang="ru-RU" sz="2400" b="1" dirty="0">
              <a:ln w="11430"/>
              <a:solidFill>
                <a:srgbClr val="FFFF00"/>
              </a:solidFill>
              <a:effectLst>
                <a:outerShdw blurRad="80000" dist="40000" dir="5040000" algn="tl">
                  <a:srgbClr val="000000">
                    <a:alpha val="30000"/>
                  </a:srgbClr>
                </a:outerShdw>
              </a:effectLst>
              <a:latin typeface="+mn-lt"/>
              <a:cs typeface="+mn-cs"/>
            </a:endParaRPr>
          </a:p>
        </p:txBody>
      </p:sp>
      <p:sp>
        <p:nvSpPr>
          <p:cNvPr id="3" name="Двойная волна 2"/>
          <p:cNvSpPr/>
          <p:nvPr/>
        </p:nvSpPr>
        <p:spPr>
          <a:xfrm>
            <a:off x="4071938" y="571500"/>
            <a:ext cx="4786312" cy="1227138"/>
          </a:xfrm>
          <a:prstGeom prst="doubleWave">
            <a:avLst/>
          </a:prstGeom>
          <a:blipFill>
            <a:blip r:embed="rId2"/>
            <a:tile tx="0" ty="0" sx="100000" sy="100000" flip="none" algn="tl"/>
          </a:blipFill>
        </p:spPr>
        <p:txBody>
          <a:bodyPr>
            <a:spAutoFit/>
          </a:bodyPr>
          <a:lstStyle/>
          <a:p>
            <a:pPr fontAlgn="auto">
              <a:spcBef>
                <a:spcPts val="0"/>
              </a:spcBef>
              <a:spcAft>
                <a:spcPts val="0"/>
              </a:spcAft>
              <a:defRPr/>
            </a:pPr>
            <a:r>
              <a:rPr lang="en-US" b="1" dirty="0">
                <a:ln w="11430"/>
                <a:solidFill>
                  <a:schemeClr val="tx2"/>
                </a:solidFill>
                <a:effectLst>
                  <a:outerShdw blurRad="80000" dist="40000" dir="5040000" algn="tl">
                    <a:srgbClr val="000000">
                      <a:alpha val="30000"/>
                    </a:srgbClr>
                  </a:outerShdw>
                </a:effectLst>
                <a:latin typeface="+mn-lt"/>
                <a:cs typeface="+mn-cs"/>
              </a:rPr>
              <a:t>Answer  these  questions  with  </a:t>
            </a:r>
            <a:r>
              <a:rPr lang="ru-RU" b="1" dirty="0">
                <a:ln w="11430"/>
                <a:solidFill>
                  <a:schemeClr val="tx2"/>
                </a:solidFill>
                <a:effectLst>
                  <a:outerShdw blurRad="80000" dist="40000" dir="5040000" algn="tl">
                    <a:srgbClr val="000000">
                      <a:alpha val="30000"/>
                    </a:srgbClr>
                  </a:outerShdw>
                </a:effectLst>
                <a:latin typeface="+mn-lt"/>
                <a:cs typeface="+mn-cs"/>
              </a:rPr>
              <a:t>«</a:t>
            </a:r>
            <a:r>
              <a:rPr lang="en-US" b="1" dirty="0">
                <a:ln w="11430"/>
                <a:solidFill>
                  <a:schemeClr val="tx2"/>
                </a:solidFill>
                <a:effectLst>
                  <a:outerShdw blurRad="80000" dist="40000" dir="5040000" algn="tl">
                    <a:srgbClr val="000000">
                      <a:alpha val="30000"/>
                    </a:srgbClr>
                  </a:outerShdw>
                </a:effectLst>
                <a:latin typeface="+mn-lt"/>
                <a:cs typeface="+mn-cs"/>
              </a:rPr>
              <a:t>yes</a:t>
            </a:r>
            <a:r>
              <a:rPr lang="ru-RU" b="1" dirty="0">
                <a:ln w="11430"/>
                <a:solidFill>
                  <a:schemeClr val="tx2"/>
                </a:solidFill>
                <a:effectLst>
                  <a:outerShdw blurRad="80000" dist="40000" dir="5040000" algn="tl">
                    <a:srgbClr val="000000">
                      <a:alpha val="30000"/>
                    </a:srgbClr>
                  </a:outerShdw>
                </a:effectLst>
                <a:latin typeface="+mn-lt"/>
                <a:cs typeface="+mn-cs"/>
              </a:rPr>
              <a:t>»</a:t>
            </a:r>
            <a:r>
              <a:rPr lang="en-US" b="1" dirty="0">
                <a:ln w="11430"/>
                <a:solidFill>
                  <a:schemeClr val="tx2"/>
                </a:solidFill>
                <a:effectLst>
                  <a:outerShdw blurRad="80000" dist="40000" dir="5040000" algn="tl">
                    <a:srgbClr val="000000">
                      <a:alpha val="30000"/>
                    </a:srgbClr>
                  </a:outerShdw>
                </a:effectLst>
                <a:latin typeface="+mn-lt"/>
                <a:cs typeface="+mn-cs"/>
              </a:rPr>
              <a:t>  or  </a:t>
            </a:r>
            <a:r>
              <a:rPr lang="ru-RU" b="1" dirty="0">
                <a:ln w="11430"/>
                <a:solidFill>
                  <a:schemeClr val="tx2"/>
                </a:solidFill>
                <a:effectLst>
                  <a:outerShdw blurRad="80000" dist="40000" dir="5040000" algn="tl">
                    <a:srgbClr val="000000">
                      <a:alpha val="30000"/>
                    </a:srgbClr>
                  </a:outerShdw>
                </a:effectLst>
                <a:latin typeface="+mn-lt"/>
                <a:cs typeface="+mn-cs"/>
              </a:rPr>
              <a:t>«</a:t>
            </a:r>
            <a:r>
              <a:rPr lang="en-US" b="1" dirty="0">
                <a:ln w="11430"/>
                <a:solidFill>
                  <a:schemeClr val="tx2"/>
                </a:solidFill>
                <a:effectLst>
                  <a:outerShdw blurRad="80000" dist="40000" dir="5040000" algn="tl">
                    <a:srgbClr val="000000">
                      <a:alpha val="30000"/>
                    </a:srgbClr>
                  </a:outerShdw>
                </a:effectLst>
                <a:latin typeface="+mn-lt"/>
                <a:cs typeface="+mn-cs"/>
              </a:rPr>
              <a:t>no</a:t>
            </a:r>
            <a:r>
              <a:rPr lang="ru-RU" b="1" dirty="0">
                <a:ln w="11430"/>
                <a:solidFill>
                  <a:schemeClr val="tx2"/>
                </a:solidFill>
                <a:effectLst>
                  <a:outerShdw blurRad="80000" dist="40000" dir="5040000" algn="tl">
                    <a:srgbClr val="000000">
                      <a:alpha val="30000"/>
                    </a:srgbClr>
                  </a:outerShdw>
                </a:effectLst>
                <a:latin typeface="+mn-lt"/>
                <a:cs typeface="+mn-cs"/>
              </a:rPr>
              <a:t>».</a:t>
            </a:r>
            <a:r>
              <a:rPr lang="en-US" b="1" dirty="0">
                <a:ln w="11430"/>
                <a:solidFill>
                  <a:schemeClr val="tx2"/>
                </a:solidFill>
                <a:effectLst>
                  <a:outerShdw blurRad="80000" dist="40000" dir="5040000" algn="tl">
                    <a:srgbClr val="000000">
                      <a:alpha val="30000"/>
                    </a:srgbClr>
                  </a:outerShdw>
                </a:effectLst>
                <a:latin typeface="+mn-lt"/>
                <a:cs typeface="+mn-cs"/>
              </a:rPr>
              <a:t> For  </a:t>
            </a:r>
            <a:r>
              <a:rPr lang="ru-RU" b="1" dirty="0">
                <a:ln w="11430"/>
                <a:solidFill>
                  <a:schemeClr val="tx2"/>
                </a:solidFill>
                <a:effectLst>
                  <a:outerShdw blurRad="80000" dist="40000" dir="5040000" algn="tl">
                    <a:srgbClr val="000000">
                      <a:alpha val="30000"/>
                    </a:srgbClr>
                  </a:outerShdw>
                </a:effectLst>
                <a:latin typeface="+mn-lt"/>
                <a:cs typeface="+mn-cs"/>
              </a:rPr>
              <a:t>«</a:t>
            </a:r>
            <a:r>
              <a:rPr lang="en-US" b="1" dirty="0">
                <a:ln w="11430"/>
                <a:solidFill>
                  <a:schemeClr val="tx2"/>
                </a:solidFill>
                <a:effectLst>
                  <a:outerShdw blurRad="80000" dist="40000" dir="5040000" algn="tl">
                    <a:srgbClr val="000000">
                      <a:alpha val="30000"/>
                    </a:srgbClr>
                  </a:outerShdw>
                </a:effectLst>
                <a:latin typeface="+mn-lt"/>
                <a:cs typeface="+mn-cs"/>
              </a:rPr>
              <a:t>yes</a:t>
            </a:r>
            <a:r>
              <a:rPr lang="ru-RU" b="1" dirty="0">
                <a:ln w="11430"/>
                <a:solidFill>
                  <a:schemeClr val="tx2"/>
                </a:solidFill>
                <a:effectLst>
                  <a:outerShdw blurRad="80000" dist="40000" dir="5040000" algn="tl">
                    <a:srgbClr val="000000">
                      <a:alpha val="30000"/>
                    </a:srgbClr>
                  </a:outerShdw>
                </a:effectLst>
                <a:latin typeface="+mn-lt"/>
                <a:cs typeface="+mn-cs"/>
              </a:rPr>
              <a:t>»</a:t>
            </a:r>
            <a:r>
              <a:rPr lang="en-US" b="1" dirty="0">
                <a:ln w="11430"/>
                <a:solidFill>
                  <a:schemeClr val="tx2"/>
                </a:solidFill>
                <a:effectLst>
                  <a:outerShdw blurRad="80000" dist="40000" dir="5040000" algn="tl">
                    <a:srgbClr val="000000">
                      <a:alpha val="30000"/>
                    </a:srgbClr>
                  </a:outerShdw>
                </a:effectLst>
                <a:latin typeface="+mn-lt"/>
                <a:cs typeface="+mn-cs"/>
              </a:rPr>
              <a:t>  you’ll  get  two  points, for  </a:t>
            </a:r>
            <a:r>
              <a:rPr lang="ru-RU" b="1" dirty="0">
                <a:ln w="11430"/>
                <a:solidFill>
                  <a:schemeClr val="tx2"/>
                </a:solidFill>
                <a:effectLst>
                  <a:outerShdw blurRad="80000" dist="40000" dir="5040000" algn="tl">
                    <a:srgbClr val="000000">
                      <a:alpha val="30000"/>
                    </a:srgbClr>
                  </a:outerShdw>
                </a:effectLst>
                <a:latin typeface="+mn-lt"/>
                <a:cs typeface="+mn-cs"/>
              </a:rPr>
              <a:t>«</a:t>
            </a:r>
            <a:r>
              <a:rPr lang="en-US" b="1" dirty="0">
                <a:ln w="11430"/>
                <a:solidFill>
                  <a:schemeClr val="tx2"/>
                </a:solidFill>
                <a:effectLst>
                  <a:outerShdw blurRad="80000" dist="40000" dir="5040000" algn="tl">
                    <a:srgbClr val="000000">
                      <a:alpha val="30000"/>
                    </a:srgbClr>
                  </a:outerShdw>
                </a:effectLst>
                <a:latin typeface="+mn-lt"/>
                <a:cs typeface="+mn-cs"/>
              </a:rPr>
              <a:t>no</a:t>
            </a:r>
            <a:r>
              <a:rPr lang="ru-RU" b="1" dirty="0">
                <a:ln w="11430"/>
                <a:solidFill>
                  <a:schemeClr val="tx2"/>
                </a:solidFill>
                <a:effectLst>
                  <a:outerShdw blurRad="80000" dist="40000" dir="5040000" algn="tl">
                    <a:srgbClr val="000000">
                      <a:alpha val="30000"/>
                    </a:srgbClr>
                  </a:outerShdw>
                </a:effectLst>
                <a:latin typeface="+mn-lt"/>
                <a:cs typeface="+mn-cs"/>
              </a:rPr>
              <a:t>»</a:t>
            </a:r>
            <a:r>
              <a:rPr lang="en-US" b="1" dirty="0">
                <a:ln w="11430"/>
                <a:solidFill>
                  <a:schemeClr val="tx2"/>
                </a:solidFill>
                <a:effectLst>
                  <a:outerShdw blurRad="80000" dist="40000" dir="5040000" algn="tl">
                    <a:srgbClr val="000000">
                      <a:alpha val="30000"/>
                    </a:srgbClr>
                  </a:outerShdw>
                </a:effectLst>
                <a:latin typeface="+mn-lt"/>
                <a:cs typeface="+mn-cs"/>
              </a:rPr>
              <a:t>  -  one  point.</a:t>
            </a:r>
            <a:endParaRPr lang="ru-RU" b="1" dirty="0">
              <a:ln w="11430"/>
              <a:solidFill>
                <a:schemeClr val="tx2"/>
              </a:solidFill>
              <a:effectLst>
                <a:outerShdw blurRad="80000" dist="40000" dir="5040000" algn="tl">
                  <a:srgbClr val="000000">
                    <a:alpha val="30000"/>
                  </a:srgbClr>
                </a:outerShdw>
              </a:effectLst>
              <a:latin typeface="+mn-lt"/>
              <a:cs typeface="+mn-cs"/>
            </a:endParaRPr>
          </a:p>
        </p:txBody>
      </p:sp>
      <p:sp>
        <p:nvSpPr>
          <p:cNvPr id="4" name="Прямоугольник 3"/>
          <p:cNvSpPr/>
          <p:nvPr/>
        </p:nvSpPr>
        <p:spPr>
          <a:xfrm>
            <a:off x="357188" y="1785938"/>
            <a:ext cx="4572000" cy="708025"/>
          </a:xfrm>
          <a:prstGeom prst="rect">
            <a:avLst/>
          </a:prstGeom>
        </p:spPr>
        <p:txBody>
          <a:bodyPr>
            <a:spAutoFit/>
          </a:bodyPr>
          <a:lstStyle/>
          <a:p>
            <a:r>
              <a:rPr lang="en-US" sz="2000" b="1">
                <a:solidFill>
                  <a:srgbClr val="FF0000"/>
                </a:solidFill>
                <a:effectLst>
                  <a:outerShdw blurRad="38100" dist="38100" dir="2700000" algn="tl">
                    <a:srgbClr val="C0C0C0"/>
                  </a:outerShdw>
                </a:effectLst>
                <a:latin typeface="Calibri" pitchFamily="34" charset="0"/>
                <a:ea typeface="Calibri" pitchFamily="34" charset="0"/>
                <a:cs typeface="Times New Roman" pitchFamily="18" charset="0"/>
              </a:rPr>
              <a:t>1.Do you have 'watching television' on the top of your list of hobbies?</a:t>
            </a:r>
            <a:endParaRPr lang="ru-RU" sz="1400" b="1">
              <a:solidFill>
                <a:srgbClr val="FF0000"/>
              </a:solidFill>
              <a:effectLst>
                <a:outerShdw blurRad="38100" dist="38100" dir="2700000" algn="tl">
                  <a:srgbClr val="C0C0C0"/>
                </a:outerShdw>
              </a:effectLst>
              <a:ea typeface="Calibri" pitchFamily="34" charset="0"/>
              <a:cs typeface="Times New Roman" pitchFamily="18" charset="0"/>
            </a:endParaRPr>
          </a:p>
        </p:txBody>
      </p:sp>
      <p:sp>
        <p:nvSpPr>
          <p:cNvPr id="5" name="Прямоугольник 4"/>
          <p:cNvSpPr/>
          <p:nvPr/>
        </p:nvSpPr>
        <p:spPr>
          <a:xfrm>
            <a:off x="4071938" y="2214563"/>
            <a:ext cx="4572000" cy="708025"/>
          </a:xfrm>
          <a:prstGeom prst="rect">
            <a:avLst/>
          </a:prstGeom>
        </p:spPr>
        <p:txBody>
          <a:bodyPr>
            <a:spAutoFit/>
          </a:bodyPr>
          <a:lstStyle/>
          <a:p>
            <a:pPr eaLnBrk="0" hangingPunct="0"/>
            <a:r>
              <a:rPr lang="en-US" sz="2000" b="1">
                <a:solidFill>
                  <a:srgbClr val="002060"/>
                </a:solidFill>
                <a:effectLst>
                  <a:outerShdw blurRad="38100" dist="38100" dir="2700000" algn="tl">
                    <a:srgbClr val="C0C0C0"/>
                  </a:outerShdw>
                </a:effectLst>
                <a:latin typeface="Calibri" pitchFamily="34" charset="0"/>
                <a:ea typeface="Calibri" pitchFamily="34" charset="0"/>
                <a:cs typeface="Times New Roman" pitchFamily="18" charset="0"/>
              </a:rPr>
              <a:t>2.Do you get offended, if someone refers to television as 'an idiot box'?</a:t>
            </a:r>
            <a:endParaRPr lang="ru-RU" sz="1400" b="1">
              <a:solidFill>
                <a:srgbClr val="002060"/>
              </a:solidFill>
              <a:effectLst>
                <a:outerShdw blurRad="38100" dist="38100" dir="2700000" algn="tl">
                  <a:srgbClr val="C0C0C0"/>
                </a:outerShdw>
              </a:effectLst>
              <a:ea typeface="Calibri" pitchFamily="34" charset="0"/>
              <a:cs typeface="Times New Roman" pitchFamily="18" charset="0"/>
            </a:endParaRPr>
          </a:p>
        </p:txBody>
      </p:sp>
      <p:sp>
        <p:nvSpPr>
          <p:cNvPr id="6" name="Прямоугольник 5"/>
          <p:cNvSpPr/>
          <p:nvPr/>
        </p:nvSpPr>
        <p:spPr>
          <a:xfrm>
            <a:off x="0" y="2643188"/>
            <a:ext cx="4572000" cy="1016000"/>
          </a:xfrm>
          <a:prstGeom prst="rect">
            <a:avLst/>
          </a:prstGeom>
        </p:spPr>
        <p:txBody>
          <a:bodyPr>
            <a:spAutoFit/>
          </a:bodyPr>
          <a:lstStyle/>
          <a:p>
            <a:pPr eaLnBrk="0" hangingPunct="0"/>
            <a:r>
              <a:rPr lang="en-US" sz="2000" b="1">
                <a:solidFill>
                  <a:schemeClr val="tx2"/>
                </a:solidFill>
                <a:effectLst>
                  <a:outerShdw blurRad="38100" dist="38100" dir="2700000" algn="tl">
                    <a:srgbClr val="C0C0C0"/>
                  </a:outerShdw>
                </a:effectLst>
                <a:latin typeface="Calibri" pitchFamily="34" charset="0"/>
                <a:ea typeface="Calibri" pitchFamily="34" charset="0"/>
                <a:cs typeface="Times New Roman" pitchFamily="18" charset="0"/>
              </a:rPr>
              <a:t>3.You do not remember birthdays and anniversaries, but remember the entire month's TV schedule.</a:t>
            </a:r>
            <a:endParaRPr lang="ru-RU" sz="1400" b="1">
              <a:solidFill>
                <a:schemeClr val="tx2"/>
              </a:solidFill>
              <a:effectLst>
                <a:outerShdw blurRad="38100" dist="38100" dir="2700000" algn="tl">
                  <a:srgbClr val="C0C0C0"/>
                </a:outerShdw>
              </a:effectLst>
              <a:ea typeface="Calibri" pitchFamily="34" charset="0"/>
              <a:cs typeface="Times New Roman" pitchFamily="18" charset="0"/>
            </a:endParaRPr>
          </a:p>
        </p:txBody>
      </p:sp>
      <p:sp>
        <p:nvSpPr>
          <p:cNvPr id="7" name="Прямоугольник 6"/>
          <p:cNvSpPr/>
          <p:nvPr/>
        </p:nvSpPr>
        <p:spPr>
          <a:xfrm>
            <a:off x="214313" y="3786188"/>
            <a:ext cx="4572000" cy="708025"/>
          </a:xfrm>
          <a:prstGeom prst="rect">
            <a:avLst/>
          </a:prstGeom>
        </p:spPr>
        <p:txBody>
          <a:bodyPr>
            <a:spAutoFit/>
          </a:bodyPr>
          <a:lstStyle/>
          <a:p>
            <a:pPr eaLnBrk="0" hangingPunct="0"/>
            <a:r>
              <a:rPr lang="en-US" sz="2000" b="1">
                <a:solidFill>
                  <a:srgbClr val="C00000"/>
                </a:solidFill>
                <a:effectLst>
                  <a:outerShdw blurRad="38100" dist="38100" dir="2700000" algn="tl">
                    <a:srgbClr val="C0C0C0"/>
                  </a:outerShdw>
                </a:effectLst>
                <a:latin typeface="Calibri" pitchFamily="34" charset="0"/>
                <a:ea typeface="Calibri" pitchFamily="34" charset="0"/>
                <a:cs typeface="Times New Roman" pitchFamily="18" charset="0"/>
              </a:rPr>
              <a:t>5.You prepare for a TV session with lots of popcorn, burgers, pizzas etc.</a:t>
            </a:r>
            <a:endParaRPr lang="ru-RU" sz="1400" b="1">
              <a:solidFill>
                <a:srgbClr val="C00000"/>
              </a:solidFill>
              <a:effectLst>
                <a:outerShdw blurRad="38100" dist="38100" dir="2700000" algn="tl">
                  <a:srgbClr val="C0C0C0"/>
                </a:outerShdw>
              </a:effectLst>
              <a:ea typeface="Calibri" pitchFamily="34" charset="0"/>
              <a:cs typeface="Times New Roman" pitchFamily="18" charset="0"/>
            </a:endParaRPr>
          </a:p>
        </p:txBody>
      </p:sp>
      <p:sp>
        <p:nvSpPr>
          <p:cNvPr id="8" name="Прямоугольник 7"/>
          <p:cNvSpPr/>
          <p:nvPr/>
        </p:nvSpPr>
        <p:spPr>
          <a:xfrm>
            <a:off x="214313" y="4572000"/>
            <a:ext cx="4572000" cy="708025"/>
          </a:xfrm>
          <a:prstGeom prst="rect">
            <a:avLst/>
          </a:prstGeom>
        </p:spPr>
        <p:txBody>
          <a:bodyPr>
            <a:spAutoFit/>
          </a:bodyPr>
          <a:lstStyle/>
          <a:p>
            <a:pPr eaLnBrk="0" hangingPunct="0"/>
            <a:r>
              <a:rPr lang="en-US" sz="2000" b="1">
                <a:solidFill>
                  <a:schemeClr val="tx2"/>
                </a:solidFill>
                <a:effectLst>
                  <a:outerShdw blurRad="38100" dist="38100" dir="2700000" algn="tl">
                    <a:srgbClr val="C0C0C0"/>
                  </a:outerShdw>
                </a:effectLst>
                <a:latin typeface="Calibri" pitchFamily="34" charset="0"/>
                <a:ea typeface="Calibri" pitchFamily="34" charset="0"/>
                <a:cs typeface="Times New Roman" pitchFamily="18" charset="0"/>
              </a:rPr>
              <a:t>7.Watching television for 5-7 hours on a stretch is a normal routine for you.</a:t>
            </a:r>
            <a:endParaRPr lang="ru-RU" sz="1400" b="1">
              <a:solidFill>
                <a:schemeClr val="tx2"/>
              </a:solidFill>
              <a:effectLst>
                <a:outerShdw blurRad="38100" dist="38100" dir="2700000" algn="tl">
                  <a:srgbClr val="C0C0C0"/>
                </a:outerShdw>
              </a:effectLst>
              <a:ea typeface="Calibri" pitchFamily="34" charset="0"/>
              <a:cs typeface="Times New Roman" pitchFamily="18" charset="0"/>
            </a:endParaRPr>
          </a:p>
        </p:txBody>
      </p:sp>
      <p:sp>
        <p:nvSpPr>
          <p:cNvPr id="9" name="Прямоугольник 8"/>
          <p:cNvSpPr/>
          <p:nvPr/>
        </p:nvSpPr>
        <p:spPr>
          <a:xfrm>
            <a:off x="4286250" y="3000375"/>
            <a:ext cx="4572000" cy="708025"/>
          </a:xfrm>
          <a:prstGeom prst="rect">
            <a:avLst/>
          </a:prstGeom>
        </p:spPr>
        <p:txBody>
          <a:bodyPr>
            <a:spAutoFit/>
          </a:bodyPr>
          <a:lstStyle/>
          <a:p>
            <a:pPr eaLnBrk="0" hangingPunct="0"/>
            <a:r>
              <a:rPr lang="en-US" sz="2000" b="1">
                <a:solidFill>
                  <a:srgbClr val="FF0000"/>
                </a:solidFill>
                <a:effectLst>
                  <a:outerShdw blurRad="38100" dist="38100" dir="2700000" algn="tl">
                    <a:srgbClr val="C0C0C0"/>
                  </a:outerShdw>
                </a:effectLst>
                <a:latin typeface="Calibri" pitchFamily="34" charset="0"/>
                <a:ea typeface="Calibri" pitchFamily="34" charset="0"/>
                <a:cs typeface="Times New Roman" pitchFamily="18" charset="0"/>
              </a:rPr>
              <a:t>4.You remember over 100 channels by their numbers on the remote control.</a:t>
            </a:r>
            <a:endParaRPr lang="ru-RU" sz="1400" b="1">
              <a:solidFill>
                <a:srgbClr val="FF0000"/>
              </a:solidFill>
              <a:effectLst>
                <a:outerShdw blurRad="38100" dist="38100" dir="2700000" algn="tl">
                  <a:srgbClr val="C0C0C0"/>
                </a:outerShdw>
              </a:effectLst>
              <a:ea typeface="Calibri" pitchFamily="34" charset="0"/>
              <a:cs typeface="Times New Roman" pitchFamily="18" charset="0"/>
            </a:endParaRPr>
          </a:p>
        </p:txBody>
      </p:sp>
      <p:sp>
        <p:nvSpPr>
          <p:cNvPr id="10" name="Прямоугольник 9"/>
          <p:cNvSpPr/>
          <p:nvPr/>
        </p:nvSpPr>
        <p:spPr>
          <a:xfrm>
            <a:off x="4572000" y="4000500"/>
            <a:ext cx="4429125" cy="708025"/>
          </a:xfrm>
          <a:prstGeom prst="rect">
            <a:avLst/>
          </a:prstGeom>
        </p:spPr>
        <p:txBody>
          <a:bodyPr>
            <a:spAutoFit/>
          </a:bodyPr>
          <a:lstStyle/>
          <a:p>
            <a:pPr eaLnBrk="0" hangingPunct="0"/>
            <a:r>
              <a:rPr lang="en-US" sz="2000" b="1">
                <a:solidFill>
                  <a:srgbClr val="7030A0"/>
                </a:solidFill>
                <a:effectLst>
                  <a:outerShdw blurRad="38100" dist="38100" dir="2700000" algn="tl">
                    <a:srgbClr val="C0C0C0"/>
                  </a:outerShdw>
                </a:effectLst>
                <a:latin typeface="Calibri" pitchFamily="34" charset="0"/>
                <a:ea typeface="Calibri" pitchFamily="34" charset="0"/>
                <a:cs typeface="Times New Roman" pitchFamily="18" charset="0"/>
              </a:rPr>
              <a:t>6.You have seen all the seasons of 'Friends' and remember every episode.</a:t>
            </a:r>
            <a:endParaRPr lang="ru-RU" sz="1400" b="1">
              <a:solidFill>
                <a:srgbClr val="7030A0"/>
              </a:solidFill>
              <a:effectLst>
                <a:outerShdw blurRad="38100" dist="38100" dir="2700000" algn="tl">
                  <a:srgbClr val="C0C0C0"/>
                </a:outerShdw>
              </a:effectLst>
              <a:ea typeface="Calibri" pitchFamily="34" charset="0"/>
              <a:cs typeface="Times New Roman" pitchFamily="18" charset="0"/>
            </a:endParaRPr>
          </a:p>
        </p:txBody>
      </p:sp>
      <p:sp>
        <p:nvSpPr>
          <p:cNvPr id="11" name="Прямоугольник 10"/>
          <p:cNvSpPr/>
          <p:nvPr/>
        </p:nvSpPr>
        <p:spPr>
          <a:xfrm>
            <a:off x="4000500" y="5000625"/>
            <a:ext cx="4572000" cy="708025"/>
          </a:xfrm>
          <a:prstGeom prst="rect">
            <a:avLst/>
          </a:prstGeom>
        </p:spPr>
        <p:txBody>
          <a:bodyPr>
            <a:spAutoFit/>
          </a:bodyPr>
          <a:lstStyle/>
          <a:p>
            <a:pPr eaLnBrk="0" hangingPunct="0"/>
            <a:r>
              <a:rPr lang="en-US" sz="2000" b="1">
                <a:solidFill>
                  <a:srgbClr val="FF0000"/>
                </a:solidFill>
                <a:effectLst>
                  <a:outerShdw blurRad="38100" dist="38100" dir="2700000" algn="tl">
                    <a:srgbClr val="C0C0C0"/>
                  </a:outerShdw>
                </a:effectLst>
                <a:latin typeface="Calibri" pitchFamily="34" charset="0"/>
                <a:ea typeface="Calibri" pitchFamily="34" charset="0"/>
                <a:cs typeface="Times New Roman" pitchFamily="18" charset="0"/>
              </a:rPr>
              <a:t>8.You wait desperately for new shows, which are being advertised heavily.</a:t>
            </a:r>
            <a:endParaRPr lang="ru-RU" sz="1400" b="1">
              <a:solidFill>
                <a:srgbClr val="FF0000"/>
              </a:solidFill>
              <a:effectLst>
                <a:outerShdw blurRad="38100" dist="38100" dir="2700000" algn="tl">
                  <a:srgbClr val="C0C0C0"/>
                </a:outerShdw>
              </a:effectLst>
              <a:ea typeface="Calibri" pitchFamily="34" charset="0"/>
              <a:cs typeface="Times New Roman" pitchFamily="18" charset="0"/>
            </a:endParaRPr>
          </a:p>
        </p:txBody>
      </p:sp>
      <p:sp>
        <p:nvSpPr>
          <p:cNvPr id="12" name="Прямоугольник 11"/>
          <p:cNvSpPr/>
          <p:nvPr/>
        </p:nvSpPr>
        <p:spPr>
          <a:xfrm>
            <a:off x="4357688" y="5857875"/>
            <a:ext cx="4572000" cy="708025"/>
          </a:xfrm>
          <a:prstGeom prst="rect">
            <a:avLst/>
          </a:prstGeom>
        </p:spPr>
        <p:txBody>
          <a:bodyPr>
            <a:spAutoFit/>
          </a:bodyPr>
          <a:lstStyle/>
          <a:p>
            <a:pPr eaLnBrk="0" hangingPunct="0"/>
            <a:r>
              <a:rPr lang="en-US" sz="2000" b="1">
                <a:solidFill>
                  <a:schemeClr val="tx2"/>
                </a:solidFill>
                <a:effectLst>
                  <a:outerShdw blurRad="38100" dist="38100" dir="2700000" algn="tl">
                    <a:srgbClr val="C0C0C0"/>
                  </a:outerShdw>
                </a:effectLst>
                <a:latin typeface="Calibri" pitchFamily="34" charset="0"/>
                <a:ea typeface="Calibri" pitchFamily="34" charset="0"/>
                <a:cs typeface="Times New Roman" pitchFamily="18" charset="0"/>
              </a:rPr>
              <a:t>10.You are always looking out to buy a bigger, better television.</a:t>
            </a:r>
            <a:endParaRPr lang="ru-RU" sz="1400" b="1">
              <a:solidFill>
                <a:schemeClr val="tx2"/>
              </a:solidFill>
              <a:effectLst>
                <a:outerShdw blurRad="38100" dist="38100" dir="2700000" algn="tl">
                  <a:srgbClr val="C0C0C0"/>
                </a:outerShdw>
              </a:effectLst>
              <a:ea typeface="Calibri" pitchFamily="34" charset="0"/>
              <a:cs typeface="Times New Roman" pitchFamily="18" charset="0"/>
            </a:endParaRPr>
          </a:p>
        </p:txBody>
      </p:sp>
      <p:sp>
        <p:nvSpPr>
          <p:cNvPr id="13" name="Прямоугольник 12"/>
          <p:cNvSpPr/>
          <p:nvPr/>
        </p:nvSpPr>
        <p:spPr>
          <a:xfrm>
            <a:off x="285750" y="5643563"/>
            <a:ext cx="4572000" cy="708025"/>
          </a:xfrm>
          <a:prstGeom prst="rect">
            <a:avLst/>
          </a:prstGeom>
        </p:spPr>
        <p:txBody>
          <a:bodyPr>
            <a:spAutoFit/>
          </a:bodyPr>
          <a:lstStyle/>
          <a:p>
            <a:pPr eaLnBrk="0" hangingPunct="0"/>
            <a:r>
              <a:rPr lang="en-US" sz="2000" b="1">
                <a:solidFill>
                  <a:srgbClr val="7030A0"/>
                </a:solidFill>
                <a:effectLst>
                  <a:outerShdw blurRad="38100" dist="38100" dir="2700000" algn="tl">
                    <a:srgbClr val="C0C0C0"/>
                  </a:outerShdw>
                </a:effectLst>
                <a:latin typeface="Calibri" pitchFamily="34" charset="0"/>
                <a:ea typeface="Calibri" pitchFamily="34" charset="0"/>
                <a:cs typeface="Times New Roman" pitchFamily="18" charset="0"/>
              </a:rPr>
              <a:t>9.You meet your friends only to watch TV together.</a:t>
            </a:r>
            <a:endParaRPr lang="ru-RU" sz="1400" b="1">
              <a:solidFill>
                <a:srgbClr val="7030A0"/>
              </a:solidFill>
              <a:effectLst>
                <a:outerShdw blurRad="38100" dist="38100" dir="2700000" algn="tl">
                  <a:srgbClr val="C0C0C0"/>
                </a:outerShdw>
              </a:effectLst>
              <a:ea typeface="Calibri" pitchFamily="34" charset="0"/>
              <a:cs typeface="Times New Roman" pitchFamily="18" charset="0"/>
            </a:endParaRPr>
          </a:p>
        </p:txBody>
      </p:sp>
      <p:pic>
        <p:nvPicPr>
          <p:cNvPr id="187405" name="Рисунок 14" descr="смайл.gif"/>
          <p:cNvPicPr>
            <a:picLocks noChangeAspect="1"/>
          </p:cNvPicPr>
          <p:nvPr/>
        </p:nvPicPr>
        <p:blipFill>
          <a:blip r:embed="rId3"/>
          <a:srcRect/>
          <a:stretch>
            <a:fillRect/>
          </a:stretch>
        </p:blipFill>
        <p:spPr bwMode="auto">
          <a:xfrm>
            <a:off x="2286000" y="785813"/>
            <a:ext cx="1500188" cy="979487"/>
          </a:xfrm>
          <a:prstGeom prst="rect">
            <a:avLst/>
          </a:prstGeom>
          <a:noFill/>
          <a:ln w="9525">
            <a:noFill/>
            <a:miter lim="800000"/>
            <a:headEnd/>
            <a:tailEnd/>
          </a:ln>
        </p:spPr>
      </p:pic>
    </p:spTree>
  </p:cSld>
  <p:clrMapOvr>
    <a:masterClrMapping/>
  </p:clrMapOvr>
  <p:transition>
    <p:wheel spokes="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strVal val="#ppt_h"/>
                                          </p:val>
                                        </p:tav>
                                        <p:tav tm="100000">
                                          <p:val>
                                            <p:strVal val="#ppt_h"/>
                                          </p:val>
                                        </p:tav>
                                      </p:tavLst>
                                    </p:anim>
                                  </p:childTnLst>
                                </p:cTn>
                              </p:par>
                            </p:childTnLst>
                          </p:cTn>
                        </p:par>
                        <p:par>
                          <p:cTn id="9" fill="hold">
                            <p:stCondLst>
                              <p:cond delay="500"/>
                            </p:stCondLst>
                            <p:childTnLst>
                              <p:par>
                                <p:cTn id="10" presetID="17" presetClass="entr" presetSubtype="10"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strVal val="#ppt_h"/>
                                          </p:val>
                                        </p:tav>
                                        <p:tav tm="100000">
                                          <p:val>
                                            <p:strVal val="#ppt_h"/>
                                          </p:val>
                                        </p:tav>
                                      </p:tavLst>
                                    </p:anim>
                                  </p:childTnLst>
                                </p:cTn>
                              </p:par>
                            </p:childTnLst>
                          </p:cTn>
                        </p:par>
                        <p:par>
                          <p:cTn id="14" fill="hold">
                            <p:stCondLst>
                              <p:cond delay="1000"/>
                            </p:stCondLst>
                            <p:childTnLst>
                              <p:par>
                                <p:cTn id="15" presetID="17" presetClass="entr" presetSubtype="10"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strVal val="#ppt_h"/>
                                          </p:val>
                                        </p:tav>
                                        <p:tav tm="100000">
                                          <p:val>
                                            <p:strVal val="#ppt_h"/>
                                          </p:val>
                                        </p:tav>
                                      </p:tavLst>
                                    </p:anim>
                                  </p:childTnLst>
                                </p:cTn>
                              </p:par>
                            </p:childTnLst>
                          </p:cTn>
                        </p:par>
                        <p:par>
                          <p:cTn id="19" fill="hold">
                            <p:stCondLst>
                              <p:cond delay="1500"/>
                            </p:stCondLst>
                            <p:childTnLst>
                              <p:par>
                                <p:cTn id="20" presetID="17" presetClass="entr" presetSubtype="10" fill="hold" grpId="0" nodeType="after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p:cTn id="22" dur="500" fill="hold"/>
                                        <p:tgtEl>
                                          <p:spTgt spid="9"/>
                                        </p:tgtEl>
                                        <p:attrNameLst>
                                          <p:attrName>ppt_w</p:attrName>
                                        </p:attrNameLst>
                                      </p:cBhvr>
                                      <p:tavLst>
                                        <p:tav tm="0">
                                          <p:val>
                                            <p:fltVal val="0"/>
                                          </p:val>
                                        </p:tav>
                                        <p:tav tm="100000">
                                          <p:val>
                                            <p:strVal val="#ppt_w"/>
                                          </p:val>
                                        </p:tav>
                                      </p:tavLst>
                                    </p:anim>
                                    <p:anim calcmode="lin" valueType="num">
                                      <p:cBhvr>
                                        <p:cTn id="23" dur="500" fill="hold"/>
                                        <p:tgtEl>
                                          <p:spTgt spid="9"/>
                                        </p:tgtEl>
                                        <p:attrNameLst>
                                          <p:attrName>ppt_h</p:attrName>
                                        </p:attrNameLst>
                                      </p:cBhvr>
                                      <p:tavLst>
                                        <p:tav tm="0">
                                          <p:val>
                                            <p:strVal val="#ppt_h"/>
                                          </p:val>
                                        </p:tav>
                                        <p:tav tm="100000">
                                          <p:val>
                                            <p:strVal val="#ppt_h"/>
                                          </p:val>
                                        </p:tav>
                                      </p:tavLst>
                                    </p:anim>
                                  </p:childTnLst>
                                </p:cTn>
                              </p:par>
                            </p:childTnLst>
                          </p:cTn>
                        </p:par>
                        <p:par>
                          <p:cTn id="24" fill="hold">
                            <p:stCondLst>
                              <p:cond delay="2000"/>
                            </p:stCondLst>
                            <p:childTnLst>
                              <p:par>
                                <p:cTn id="25" presetID="17" presetClass="entr" presetSubtype="10"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p:cTn id="27" dur="500" fill="hold"/>
                                        <p:tgtEl>
                                          <p:spTgt spid="7"/>
                                        </p:tgtEl>
                                        <p:attrNameLst>
                                          <p:attrName>ppt_w</p:attrName>
                                        </p:attrNameLst>
                                      </p:cBhvr>
                                      <p:tavLst>
                                        <p:tav tm="0">
                                          <p:val>
                                            <p:fltVal val="0"/>
                                          </p:val>
                                        </p:tav>
                                        <p:tav tm="100000">
                                          <p:val>
                                            <p:strVal val="#ppt_w"/>
                                          </p:val>
                                        </p:tav>
                                      </p:tavLst>
                                    </p:anim>
                                    <p:anim calcmode="lin" valueType="num">
                                      <p:cBhvr>
                                        <p:cTn id="28" dur="500" fill="hold"/>
                                        <p:tgtEl>
                                          <p:spTgt spid="7"/>
                                        </p:tgtEl>
                                        <p:attrNameLst>
                                          <p:attrName>ppt_h</p:attrName>
                                        </p:attrNameLst>
                                      </p:cBhvr>
                                      <p:tavLst>
                                        <p:tav tm="0">
                                          <p:val>
                                            <p:strVal val="#ppt_h"/>
                                          </p:val>
                                        </p:tav>
                                        <p:tav tm="100000">
                                          <p:val>
                                            <p:strVal val="#ppt_h"/>
                                          </p:val>
                                        </p:tav>
                                      </p:tavLst>
                                    </p:anim>
                                  </p:childTnLst>
                                </p:cTn>
                              </p:par>
                            </p:childTnLst>
                          </p:cTn>
                        </p:par>
                        <p:par>
                          <p:cTn id="29" fill="hold">
                            <p:stCondLst>
                              <p:cond delay="2500"/>
                            </p:stCondLst>
                            <p:childTnLst>
                              <p:par>
                                <p:cTn id="30" presetID="17" presetClass="entr" presetSubtype="10" fill="hold" grpId="0" nodeType="afterEffect">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cBhvr>
                                        <p:cTn id="32" dur="500" fill="hold"/>
                                        <p:tgtEl>
                                          <p:spTgt spid="10"/>
                                        </p:tgtEl>
                                        <p:attrNameLst>
                                          <p:attrName>ppt_w</p:attrName>
                                        </p:attrNameLst>
                                      </p:cBhvr>
                                      <p:tavLst>
                                        <p:tav tm="0">
                                          <p:val>
                                            <p:fltVal val="0"/>
                                          </p:val>
                                        </p:tav>
                                        <p:tav tm="100000">
                                          <p:val>
                                            <p:strVal val="#ppt_w"/>
                                          </p:val>
                                        </p:tav>
                                      </p:tavLst>
                                    </p:anim>
                                    <p:anim calcmode="lin" valueType="num">
                                      <p:cBhvr>
                                        <p:cTn id="33" dur="500" fill="hold"/>
                                        <p:tgtEl>
                                          <p:spTgt spid="10"/>
                                        </p:tgtEl>
                                        <p:attrNameLst>
                                          <p:attrName>ppt_h</p:attrName>
                                        </p:attrNameLst>
                                      </p:cBhvr>
                                      <p:tavLst>
                                        <p:tav tm="0">
                                          <p:val>
                                            <p:strVal val="#ppt_h"/>
                                          </p:val>
                                        </p:tav>
                                        <p:tav tm="100000">
                                          <p:val>
                                            <p:strVal val="#ppt_h"/>
                                          </p:val>
                                        </p:tav>
                                      </p:tavLst>
                                    </p:anim>
                                  </p:childTnLst>
                                </p:cTn>
                              </p:par>
                            </p:childTnLst>
                          </p:cTn>
                        </p:par>
                        <p:par>
                          <p:cTn id="34" fill="hold">
                            <p:stCondLst>
                              <p:cond delay="3000"/>
                            </p:stCondLst>
                            <p:childTnLst>
                              <p:par>
                                <p:cTn id="35" presetID="17" presetClass="entr" presetSubtype="10" fill="hold" grpId="0" nodeType="after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p:cTn id="37" dur="500" fill="hold"/>
                                        <p:tgtEl>
                                          <p:spTgt spid="8"/>
                                        </p:tgtEl>
                                        <p:attrNameLst>
                                          <p:attrName>ppt_w</p:attrName>
                                        </p:attrNameLst>
                                      </p:cBhvr>
                                      <p:tavLst>
                                        <p:tav tm="0">
                                          <p:val>
                                            <p:fltVal val="0"/>
                                          </p:val>
                                        </p:tav>
                                        <p:tav tm="100000">
                                          <p:val>
                                            <p:strVal val="#ppt_w"/>
                                          </p:val>
                                        </p:tav>
                                      </p:tavLst>
                                    </p:anim>
                                    <p:anim calcmode="lin" valueType="num">
                                      <p:cBhvr>
                                        <p:cTn id="38" dur="500" fill="hold"/>
                                        <p:tgtEl>
                                          <p:spTgt spid="8"/>
                                        </p:tgtEl>
                                        <p:attrNameLst>
                                          <p:attrName>ppt_h</p:attrName>
                                        </p:attrNameLst>
                                      </p:cBhvr>
                                      <p:tavLst>
                                        <p:tav tm="0">
                                          <p:val>
                                            <p:strVal val="#ppt_h"/>
                                          </p:val>
                                        </p:tav>
                                        <p:tav tm="100000">
                                          <p:val>
                                            <p:strVal val="#ppt_h"/>
                                          </p:val>
                                        </p:tav>
                                      </p:tavLst>
                                    </p:anim>
                                  </p:childTnLst>
                                </p:cTn>
                              </p:par>
                            </p:childTnLst>
                          </p:cTn>
                        </p:par>
                        <p:par>
                          <p:cTn id="39" fill="hold">
                            <p:stCondLst>
                              <p:cond delay="3500"/>
                            </p:stCondLst>
                            <p:childTnLst>
                              <p:par>
                                <p:cTn id="40" presetID="17" presetClass="entr" presetSubtype="10" fill="hold" grpId="0" nodeType="afterEffect">
                                  <p:stCondLst>
                                    <p:cond delay="0"/>
                                  </p:stCondLst>
                                  <p:childTnLst>
                                    <p:set>
                                      <p:cBhvr>
                                        <p:cTn id="41" dur="1" fill="hold">
                                          <p:stCondLst>
                                            <p:cond delay="0"/>
                                          </p:stCondLst>
                                        </p:cTn>
                                        <p:tgtEl>
                                          <p:spTgt spid="11"/>
                                        </p:tgtEl>
                                        <p:attrNameLst>
                                          <p:attrName>style.visibility</p:attrName>
                                        </p:attrNameLst>
                                      </p:cBhvr>
                                      <p:to>
                                        <p:strVal val="visible"/>
                                      </p:to>
                                    </p:set>
                                    <p:anim calcmode="lin" valueType="num">
                                      <p:cBhvr>
                                        <p:cTn id="42" dur="500" fill="hold"/>
                                        <p:tgtEl>
                                          <p:spTgt spid="11"/>
                                        </p:tgtEl>
                                        <p:attrNameLst>
                                          <p:attrName>ppt_w</p:attrName>
                                        </p:attrNameLst>
                                      </p:cBhvr>
                                      <p:tavLst>
                                        <p:tav tm="0">
                                          <p:val>
                                            <p:fltVal val="0"/>
                                          </p:val>
                                        </p:tav>
                                        <p:tav tm="100000">
                                          <p:val>
                                            <p:strVal val="#ppt_w"/>
                                          </p:val>
                                        </p:tav>
                                      </p:tavLst>
                                    </p:anim>
                                    <p:anim calcmode="lin" valueType="num">
                                      <p:cBhvr>
                                        <p:cTn id="43" dur="500" fill="hold"/>
                                        <p:tgtEl>
                                          <p:spTgt spid="11"/>
                                        </p:tgtEl>
                                        <p:attrNameLst>
                                          <p:attrName>ppt_h</p:attrName>
                                        </p:attrNameLst>
                                      </p:cBhvr>
                                      <p:tavLst>
                                        <p:tav tm="0">
                                          <p:val>
                                            <p:strVal val="#ppt_h"/>
                                          </p:val>
                                        </p:tav>
                                        <p:tav tm="100000">
                                          <p:val>
                                            <p:strVal val="#ppt_h"/>
                                          </p:val>
                                        </p:tav>
                                      </p:tavLst>
                                    </p:anim>
                                  </p:childTnLst>
                                </p:cTn>
                              </p:par>
                            </p:childTnLst>
                          </p:cTn>
                        </p:par>
                        <p:par>
                          <p:cTn id="44" fill="hold">
                            <p:stCondLst>
                              <p:cond delay="4000"/>
                            </p:stCondLst>
                            <p:childTnLst>
                              <p:par>
                                <p:cTn id="45" presetID="17" presetClass="entr" presetSubtype="10" fill="hold" grpId="0" nodeType="afterEffect">
                                  <p:stCondLst>
                                    <p:cond delay="0"/>
                                  </p:stCondLst>
                                  <p:childTnLst>
                                    <p:set>
                                      <p:cBhvr>
                                        <p:cTn id="46" dur="1" fill="hold">
                                          <p:stCondLst>
                                            <p:cond delay="0"/>
                                          </p:stCondLst>
                                        </p:cTn>
                                        <p:tgtEl>
                                          <p:spTgt spid="13"/>
                                        </p:tgtEl>
                                        <p:attrNameLst>
                                          <p:attrName>style.visibility</p:attrName>
                                        </p:attrNameLst>
                                      </p:cBhvr>
                                      <p:to>
                                        <p:strVal val="visible"/>
                                      </p:to>
                                    </p:set>
                                    <p:anim calcmode="lin" valueType="num">
                                      <p:cBhvr>
                                        <p:cTn id="47" dur="500" fill="hold"/>
                                        <p:tgtEl>
                                          <p:spTgt spid="13"/>
                                        </p:tgtEl>
                                        <p:attrNameLst>
                                          <p:attrName>ppt_w</p:attrName>
                                        </p:attrNameLst>
                                      </p:cBhvr>
                                      <p:tavLst>
                                        <p:tav tm="0">
                                          <p:val>
                                            <p:fltVal val="0"/>
                                          </p:val>
                                        </p:tav>
                                        <p:tav tm="100000">
                                          <p:val>
                                            <p:strVal val="#ppt_w"/>
                                          </p:val>
                                        </p:tav>
                                      </p:tavLst>
                                    </p:anim>
                                    <p:anim calcmode="lin" valueType="num">
                                      <p:cBhvr>
                                        <p:cTn id="48" dur="500" fill="hold"/>
                                        <p:tgtEl>
                                          <p:spTgt spid="13"/>
                                        </p:tgtEl>
                                        <p:attrNameLst>
                                          <p:attrName>ppt_h</p:attrName>
                                        </p:attrNameLst>
                                      </p:cBhvr>
                                      <p:tavLst>
                                        <p:tav tm="0">
                                          <p:val>
                                            <p:strVal val="#ppt_h"/>
                                          </p:val>
                                        </p:tav>
                                        <p:tav tm="100000">
                                          <p:val>
                                            <p:strVal val="#ppt_h"/>
                                          </p:val>
                                        </p:tav>
                                      </p:tavLst>
                                    </p:anim>
                                  </p:childTnLst>
                                </p:cTn>
                              </p:par>
                            </p:childTnLst>
                          </p:cTn>
                        </p:par>
                        <p:par>
                          <p:cTn id="49" fill="hold">
                            <p:stCondLst>
                              <p:cond delay="4500"/>
                            </p:stCondLst>
                            <p:childTnLst>
                              <p:par>
                                <p:cTn id="50" presetID="17" presetClass="entr" presetSubtype="10" fill="hold" grpId="0" nodeType="afterEffect">
                                  <p:stCondLst>
                                    <p:cond delay="0"/>
                                  </p:stCondLst>
                                  <p:childTnLst>
                                    <p:set>
                                      <p:cBhvr>
                                        <p:cTn id="51" dur="1" fill="hold">
                                          <p:stCondLst>
                                            <p:cond delay="0"/>
                                          </p:stCondLst>
                                        </p:cTn>
                                        <p:tgtEl>
                                          <p:spTgt spid="12"/>
                                        </p:tgtEl>
                                        <p:attrNameLst>
                                          <p:attrName>style.visibility</p:attrName>
                                        </p:attrNameLst>
                                      </p:cBhvr>
                                      <p:to>
                                        <p:strVal val="visible"/>
                                      </p:to>
                                    </p:set>
                                    <p:anim calcmode="lin" valueType="num">
                                      <p:cBhvr>
                                        <p:cTn id="52" dur="500" fill="hold"/>
                                        <p:tgtEl>
                                          <p:spTgt spid="12"/>
                                        </p:tgtEl>
                                        <p:attrNameLst>
                                          <p:attrName>ppt_w</p:attrName>
                                        </p:attrNameLst>
                                      </p:cBhvr>
                                      <p:tavLst>
                                        <p:tav tm="0">
                                          <p:val>
                                            <p:fltVal val="0"/>
                                          </p:val>
                                        </p:tav>
                                        <p:tav tm="100000">
                                          <p:val>
                                            <p:strVal val="#ppt_w"/>
                                          </p:val>
                                        </p:tav>
                                      </p:tavLst>
                                    </p:anim>
                                    <p:anim calcmode="lin" valueType="num">
                                      <p:cBhvr>
                                        <p:cTn id="53" dur="500" fill="hold"/>
                                        <p:tgtEl>
                                          <p:spTgt spid="1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P spid="9" grpId="0"/>
      <p:bldP spid="10" grpId="0"/>
      <p:bldP spid="11" grpId="0"/>
      <p:bldP spid="12" grpId="0"/>
      <p:bldP spid="1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643174" y="285728"/>
            <a:ext cx="6286544" cy="707886"/>
          </a:xfrm>
          <a:prstGeom prst="rect">
            <a:avLst/>
          </a:prstGeom>
          <a:noFill/>
        </p:spPr>
        <p:txBody>
          <a:bodyPr>
            <a:spAutoFit/>
            <a:scene3d>
              <a:camera prst="orthographicFront"/>
              <a:lightRig rig="glow" dir="tl">
                <a:rot lat="0" lon="0" rev="5400000"/>
              </a:lightRig>
            </a:scene3d>
            <a:sp3d contourW="12700">
              <a:bevelT w="25400" h="25400"/>
              <a:contourClr>
                <a:schemeClr val="accent6">
                  <a:shade val="73000"/>
                </a:schemeClr>
              </a:contourClr>
            </a:sp3d>
          </a:bodyPr>
          <a:lstStyle/>
          <a:p>
            <a:pPr fontAlgn="auto">
              <a:spcBef>
                <a:spcPts val="0"/>
              </a:spcBef>
              <a:spcAft>
                <a:spcPts val="0"/>
              </a:spcAft>
              <a:defRPr/>
            </a:pPr>
            <a:r>
              <a:rPr lang="en-US" sz="4000" b="1" dirty="0">
                <a:ln w="11430"/>
                <a:solidFill>
                  <a:srgbClr val="FFFF00"/>
                </a:solidFill>
                <a:effectLst>
                  <a:outerShdw blurRad="80000" dist="40000" dir="5040000" algn="tl">
                    <a:srgbClr val="000000">
                      <a:alpha val="30000"/>
                    </a:srgbClr>
                  </a:outerShdw>
                </a:effectLst>
                <a:latin typeface="+mn-lt"/>
                <a:cs typeface="+mn-cs"/>
              </a:rPr>
              <a:t>Let’s  count  your  score</a:t>
            </a:r>
            <a:r>
              <a:rPr lang="en-US" sz="28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mn-lt"/>
                <a:cs typeface="+mn-cs"/>
              </a:rPr>
              <a:t>.</a:t>
            </a:r>
            <a:endParaRPr lang="ru-RU" sz="28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mn-lt"/>
              <a:cs typeface="+mn-cs"/>
            </a:endParaRPr>
          </a:p>
        </p:txBody>
      </p:sp>
      <p:sp>
        <p:nvSpPr>
          <p:cNvPr id="3" name="TextBox 2"/>
          <p:cNvSpPr txBox="1"/>
          <p:nvPr/>
        </p:nvSpPr>
        <p:spPr>
          <a:xfrm>
            <a:off x="214282" y="3000372"/>
            <a:ext cx="4429188" cy="1323439"/>
          </a:xfrm>
          <a:prstGeom prst="rect">
            <a:avLst/>
          </a:prstGeom>
          <a:noFill/>
        </p:spPr>
        <p:txBody>
          <a:bodyPr>
            <a:spAutoFit/>
            <a:scene3d>
              <a:camera prst="orthographicFront"/>
              <a:lightRig rig="glow" dir="tl">
                <a:rot lat="0" lon="0" rev="5400000"/>
              </a:lightRig>
            </a:scene3d>
            <a:sp3d contourW="12700">
              <a:bevelT w="25400" h="25400"/>
              <a:contourClr>
                <a:schemeClr val="accent6">
                  <a:shade val="73000"/>
                </a:schemeClr>
              </a:contourClr>
            </a:sp3d>
          </a:bodyPr>
          <a:lstStyle/>
          <a:p>
            <a:pPr fontAlgn="auto">
              <a:spcBef>
                <a:spcPts val="0"/>
              </a:spcBef>
              <a:spcAft>
                <a:spcPts val="0"/>
              </a:spcAft>
              <a:defRPr/>
            </a:pPr>
            <a:r>
              <a:rPr lang="en-US" sz="2800" b="1" dirty="0">
                <a:ln w="11430"/>
                <a:solidFill>
                  <a:srgbClr val="FF0000"/>
                </a:solidFill>
                <a:effectLst>
                  <a:outerShdw blurRad="80000" dist="40000" dir="5040000" algn="tl">
                    <a:srgbClr val="000000">
                      <a:alpha val="30000"/>
                    </a:srgbClr>
                  </a:outerShdw>
                </a:effectLst>
                <a:latin typeface="+mn-lt"/>
                <a:cs typeface="+mn-cs"/>
              </a:rPr>
              <a:t>If  your  score is  10-12  points</a:t>
            </a:r>
          </a:p>
          <a:p>
            <a:pPr fontAlgn="auto">
              <a:spcBef>
                <a:spcPts val="0"/>
              </a:spcBef>
              <a:spcAft>
                <a:spcPts val="0"/>
              </a:spcAft>
              <a:defRPr/>
            </a:pPr>
            <a:endParaRPr lang="ru-RU" sz="24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mn-lt"/>
              <a:cs typeface="+mn-cs"/>
            </a:endParaRPr>
          </a:p>
        </p:txBody>
      </p:sp>
      <p:sp>
        <p:nvSpPr>
          <p:cNvPr id="4" name="TextBox 3"/>
          <p:cNvSpPr txBox="1"/>
          <p:nvPr/>
        </p:nvSpPr>
        <p:spPr>
          <a:xfrm>
            <a:off x="4429125" y="1500174"/>
            <a:ext cx="4714876" cy="954107"/>
          </a:xfrm>
          <a:prstGeom prst="rect">
            <a:avLst/>
          </a:prstGeom>
          <a:noFill/>
        </p:spPr>
        <p:txBody>
          <a:bodyPr>
            <a:spAutoFit/>
            <a:scene3d>
              <a:camera prst="orthographicFront"/>
              <a:lightRig rig="glow" dir="tl">
                <a:rot lat="0" lon="0" rev="5400000"/>
              </a:lightRig>
            </a:scene3d>
            <a:sp3d contourW="12700">
              <a:bevelT w="25400" h="25400"/>
              <a:contourClr>
                <a:schemeClr val="accent6">
                  <a:shade val="73000"/>
                </a:schemeClr>
              </a:contourClr>
            </a:sp3d>
          </a:bodyPr>
          <a:lstStyle/>
          <a:p>
            <a:pPr fontAlgn="auto">
              <a:spcBef>
                <a:spcPts val="0"/>
              </a:spcBef>
              <a:spcAft>
                <a:spcPts val="0"/>
              </a:spcAft>
              <a:defRPr/>
            </a:pPr>
            <a:r>
              <a:rPr lang="en-US" sz="2800" b="1" dirty="0">
                <a:ln w="11430"/>
                <a:solidFill>
                  <a:srgbClr val="FF0000"/>
                </a:solidFill>
                <a:effectLst>
                  <a:outerShdw blurRad="80000" dist="40000" dir="5040000" algn="tl">
                    <a:srgbClr val="000000">
                      <a:alpha val="30000"/>
                    </a:srgbClr>
                  </a:outerShdw>
                </a:effectLst>
                <a:latin typeface="+mn-lt"/>
                <a:cs typeface="+mn-cs"/>
              </a:rPr>
              <a:t>If  your  score  is  13-20  points</a:t>
            </a:r>
            <a:endParaRPr lang="ru-RU" sz="2800" b="1" dirty="0">
              <a:ln w="11430"/>
              <a:solidFill>
                <a:srgbClr val="FF0000"/>
              </a:solidFill>
              <a:effectLst>
                <a:outerShdw blurRad="80000" dist="40000" dir="5040000" algn="tl">
                  <a:srgbClr val="000000">
                    <a:alpha val="30000"/>
                  </a:srgbClr>
                </a:outerShdw>
              </a:effectLst>
              <a:latin typeface="+mn-lt"/>
              <a:cs typeface="+mn-cs"/>
            </a:endParaRPr>
          </a:p>
        </p:txBody>
      </p:sp>
      <p:sp>
        <p:nvSpPr>
          <p:cNvPr id="190465" name="Rectangle 1"/>
          <p:cNvSpPr>
            <a:spLocks noChangeArrowheads="1"/>
          </p:cNvSpPr>
          <p:nvPr/>
        </p:nvSpPr>
        <p:spPr bwMode="auto">
          <a:xfrm>
            <a:off x="285720" y="4000504"/>
            <a:ext cx="4214810" cy="2369880"/>
          </a:xfrm>
          <a:prstGeom prst="rect">
            <a:avLst/>
          </a:prstGeom>
          <a:noFill/>
          <a:ln w="9525">
            <a:noFill/>
            <a:miter lim="800000"/>
            <a:headEnd/>
            <a:tailEnd/>
          </a:ln>
          <a:effectLst/>
        </p:spPr>
        <p:txBody>
          <a:bodyPr anchor="ctr">
            <a:spAutoFit/>
          </a:bodyPr>
          <a:lstStyle/>
          <a:p>
            <a:pPr>
              <a:defRPr/>
            </a:pPr>
            <a:r>
              <a:rPr lang="en-US" sz="2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itchFamily="34" charset="0"/>
                <a:ea typeface="Calibri" pitchFamily="34" charset="0"/>
                <a:cs typeface="Times New Roman" pitchFamily="18" charset="0"/>
              </a:rPr>
              <a:t>You are not in love with your TV set</a:t>
            </a:r>
            <a:endParaRPr lang="ru-RU" sz="1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Arial" pitchFamily="34" charset="0"/>
              <a:cs typeface="+mn-cs"/>
            </a:endParaRPr>
          </a:p>
          <a:p>
            <a:pPr eaLnBrk="0" hangingPunct="0">
              <a:defRPr/>
            </a:pPr>
            <a:r>
              <a:rPr lang="en-US" sz="20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itchFamily="34" charset="0"/>
                <a:ea typeface="Calibri" pitchFamily="34" charset="0"/>
                <a:cs typeface="Times New Roman" pitchFamily="18" charset="0"/>
              </a:rPr>
              <a:t> It  is  good  that  you  do  not watch  TV  so  much.  Keep  TV watching  to  a  minimum,  and enjoy  life.  That  is  the  way  to go.</a:t>
            </a:r>
            <a:endParaRPr lang="en-US"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Arial" pitchFamily="34" charset="0"/>
              <a:cs typeface="+mn-cs"/>
            </a:endParaRPr>
          </a:p>
        </p:txBody>
      </p:sp>
      <p:sp>
        <p:nvSpPr>
          <p:cNvPr id="190466" name="Rectangle 2"/>
          <p:cNvSpPr>
            <a:spLocks noChangeArrowheads="1"/>
          </p:cNvSpPr>
          <p:nvPr/>
        </p:nvSpPr>
        <p:spPr bwMode="auto">
          <a:xfrm>
            <a:off x="4643438" y="2500306"/>
            <a:ext cx="4071966" cy="3293209"/>
          </a:xfrm>
          <a:prstGeom prst="rect">
            <a:avLst/>
          </a:prstGeom>
          <a:noFill/>
          <a:ln w="9525">
            <a:noFill/>
            <a:miter lim="800000"/>
            <a:headEnd/>
            <a:tailEnd/>
          </a:ln>
          <a:effectLst/>
        </p:spPr>
        <p:txBody>
          <a:bodyPr anchor="ctr">
            <a:spAutoFit/>
          </a:bodyPr>
          <a:lstStyle/>
          <a:p>
            <a:pPr>
              <a:defRPr/>
            </a:pPr>
            <a:r>
              <a:rPr lang="en-US" sz="2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itchFamily="34" charset="0"/>
                <a:ea typeface="Calibri" pitchFamily="34" charset="0"/>
                <a:cs typeface="Times New Roman" pitchFamily="18" charset="0"/>
              </a:rPr>
              <a:t>You are in love with your TV set</a:t>
            </a:r>
            <a:endParaRPr lang="ru-RU" sz="1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Arial" pitchFamily="34" charset="0"/>
              <a:cs typeface="+mn-cs"/>
            </a:endParaRPr>
          </a:p>
          <a:p>
            <a:pPr eaLnBrk="0" hangingPunct="0">
              <a:defRPr/>
            </a:pPr>
            <a:r>
              <a:rPr lang="en-US" sz="20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libri" pitchFamily="34" charset="0"/>
                <a:ea typeface="Calibri" pitchFamily="34" charset="0"/>
                <a:cs typeface="Times New Roman" pitchFamily="18" charset="0"/>
              </a:rPr>
              <a:t>You  are  in  love  with  your television  set.  Your  favorite pastime  is  watching  TV  shows. Yes, you  are  a  couch  potato. We  would  suggest  -  switch off  the  TV  set  for  a  while, and  explore  the  outdoors and  socialize  more.</a:t>
            </a:r>
            <a:endParaRPr lang="en-US"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Arial" pitchFamily="34" charset="0"/>
              <a:cs typeface="+mn-cs"/>
            </a:endParaRPr>
          </a:p>
        </p:txBody>
      </p:sp>
      <p:pic>
        <p:nvPicPr>
          <p:cNvPr id="188422" name="Рисунок 6" descr="thumb.gif"/>
          <p:cNvPicPr>
            <a:picLocks noChangeAspect="1"/>
          </p:cNvPicPr>
          <p:nvPr/>
        </p:nvPicPr>
        <p:blipFill>
          <a:blip r:embed="rId2"/>
          <a:srcRect/>
          <a:stretch>
            <a:fillRect/>
          </a:stretch>
        </p:blipFill>
        <p:spPr bwMode="auto">
          <a:xfrm>
            <a:off x="1714500" y="1071563"/>
            <a:ext cx="2286000" cy="1851025"/>
          </a:xfrm>
          <a:prstGeom prst="rect">
            <a:avLst/>
          </a:prstGeom>
          <a:noFill/>
          <a:ln w="9525">
            <a:noFill/>
            <a:miter lim="800000"/>
            <a:headEnd/>
            <a:tailEnd/>
          </a:ln>
        </p:spPr>
      </p:pic>
      <p:pic>
        <p:nvPicPr>
          <p:cNvPr id="8" name="Рисунок 7" descr="tv.jpeg"/>
          <p:cNvPicPr>
            <a:picLocks noChangeAspect="1"/>
          </p:cNvPicPr>
          <p:nvPr/>
        </p:nvPicPr>
        <p:blipFill>
          <a:blip r:embed="rId3"/>
          <a:srcRect l="3704" t="12937" b="11607"/>
          <a:stretch>
            <a:fillRect/>
          </a:stretch>
        </p:blipFill>
        <p:spPr>
          <a:xfrm>
            <a:off x="6215074" y="5715016"/>
            <a:ext cx="1857388" cy="928694"/>
          </a:xfrm>
          <a:prstGeom prst="roundRect">
            <a:avLst/>
          </a:prstGeom>
        </p:spPr>
      </p:pic>
    </p:spTree>
  </p:cSld>
  <p:clrMapOvr>
    <a:masterClrMapping/>
  </p:clrMapOvr>
  <p:transition>
    <p:strips dir="l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nodeType="clickEffect">
                                  <p:stCondLst>
                                    <p:cond delay="0"/>
                                  </p:stCondLst>
                                  <p:childTnLst>
                                    <p:set>
                                      <p:cBhvr>
                                        <p:cTn id="6" dur="1" fill="hold">
                                          <p:stCondLst>
                                            <p:cond delay="0"/>
                                          </p:stCondLst>
                                        </p:cTn>
                                        <p:tgtEl>
                                          <p:spTgt spid="190465"/>
                                        </p:tgtEl>
                                        <p:attrNameLst>
                                          <p:attrName>style.visibility</p:attrName>
                                        </p:attrNameLst>
                                      </p:cBhvr>
                                      <p:to>
                                        <p:strVal val="visible"/>
                                      </p:to>
                                    </p:set>
                                    <p:anim calcmode="lin" valueType="num">
                                      <p:cBhvr>
                                        <p:cTn id="7" dur="500" fill="hold"/>
                                        <p:tgtEl>
                                          <p:spTgt spid="190465"/>
                                        </p:tgtEl>
                                        <p:attrNameLst>
                                          <p:attrName>ppt_w</p:attrName>
                                        </p:attrNameLst>
                                      </p:cBhvr>
                                      <p:tavLst>
                                        <p:tav tm="0">
                                          <p:val>
                                            <p:fltVal val="0"/>
                                          </p:val>
                                        </p:tav>
                                        <p:tav tm="100000">
                                          <p:val>
                                            <p:strVal val="#ppt_w"/>
                                          </p:val>
                                        </p:tav>
                                      </p:tavLst>
                                    </p:anim>
                                    <p:anim calcmode="lin" valueType="num">
                                      <p:cBhvr>
                                        <p:cTn id="8" dur="500" fill="hold"/>
                                        <p:tgtEl>
                                          <p:spTgt spid="190465"/>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7" presetClass="entr" presetSubtype="10" fill="hold" nodeType="clickEffect">
                                  <p:stCondLst>
                                    <p:cond delay="0"/>
                                  </p:stCondLst>
                                  <p:childTnLst>
                                    <p:set>
                                      <p:cBhvr>
                                        <p:cTn id="12" dur="1" fill="hold">
                                          <p:stCondLst>
                                            <p:cond delay="0"/>
                                          </p:stCondLst>
                                        </p:cTn>
                                        <p:tgtEl>
                                          <p:spTgt spid="190466"/>
                                        </p:tgtEl>
                                        <p:attrNameLst>
                                          <p:attrName>style.visibility</p:attrName>
                                        </p:attrNameLst>
                                      </p:cBhvr>
                                      <p:to>
                                        <p:strVal val="visible"/>
                                      </p:to>
                                    </p:set>
                                    <p:anim calcmode="lin" valueType="num">
                                      <p:cBhvr>
                                        <p:cTn id="13" dur="500" fill="hold"/>
                                        <p:tgtEl>
                                          <p:spTgt spid="190466"/>
                                        </p:tgtEl>
                                        <p:attrNameLst>
                                          <p:attrName>ppt_w</p:attrName>
                                        </p:attrNameLst>
                                      </p:cBhvr>
                                      <p:tavLst>
                                        <p:tav tm="0">
                                          <p:val>
                                            <p:fltVal val="0"/>
                                          </p:val>
                                        </p:tav>
                                        <p:tav tm="100000">
                                          <p:val>
                                            <p:strVal val="#ppt_w"/>
                                          </p:val>
                                        </p:tav>
                                      </p:tavLst>
                                    </p:anim>
                                    <p:anim calcmode="lin" valueType="num">
                                      <p:cBhvr>
                                        <p:cTn id="14" dur="500" fill="hold"/>
                                        <p:tgtEl>
                                          <p:spTgt spid="19046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143240" y="214290"/>
            <a:ext cx="3284874" cy="584775"/>
          </a:xfrm>
          <a:prstGeom prst="rect">
            <a:avLst/>
          </a:prstGeom>
          <a:noFill/>
        </p:spPr>
        <p:txBody>
          <a:bodyPr wrap="none">
            <a:spAutoFit/>
            <a:scene3d>
              <a:camera prst="orthographicFront"/>
              <a:lightRig rig="glow" dir="tl">
                <a:rot lat="0" lon="0" rev="5400000"/>
              </a:lightRig>
            </a:scene3d>
            <a:sp3d contourW="12700">
              <a:bevelT w="25400" h="25400"/>
              <a:contourClr>
                <a:schemeClr val="accent6">
                  <a:shade val="73000"/>
                </a:schemeClr>
              </a:contourClr>
            </a:sp3d>
          </a:bodyPr>
          <a:lstStyle/>
          <a:p>
            <a:pPr fontAlgn="auto">
              <a:spcBef>
                <a:spcPts val="0"/>
              </a:spcBef>
              <a:spcAft>
                <a:spcPts val="0"/>
              </a:spcAft>
              <a:defRPr/>
            </a:pPr>
            <a:r>
              <a:rPr lang="en-US" sz="3200" b="1" dirty="0">
                <a:ln w="11430"/>
                <a:solidFill>
                  <a:srgbClr val="FFFF00"/>
                </a:solidFill>
                <a:effectLst>
                  <a:glow rad="101600">
                    <a:schemeClr val="accent1">
                      <a:satMod val="175000"/>
                      <a:alpha val="40000"/>
                    </a:schemeClr>
                  </a:glow>
                  <a:outerShdw blurRad="80000" dist="40000" dir="5040000" algn="tl">
                    <a:srgbClr val="000000">
                      <a:alpha val="30000"/>
                    </a:srgbClr>
                  </a:outerShdw>
                </a:effectLst>
                <a:latin typeface="+mn-lt"/>
                <a:cs typeface="+mn-cs"/>
              </a:rPr>
              <a:t>THE  INTERNET</a:t>
            </a:r>
            <a:endParaRPr lang="ru-RU" sz="3200" b="1" dirty="0">
              <a:ln w="11430"/>
              <a:solidFill>
                <a:srgbClr val="FFFF00"/>
              </a:solidFill>
              <a:effectLst>
                <a:glow rad="101600">
                  <a:schemeClr val="accent1">
                    <a:satMod val="175000"/>
                    <a:alpha val="40000"/>
                  </a:schemeClr>
                </a:glow>
                <a:outerShdw blurRad="80000" dist="40000" dir="5040000" algn="tl">
                  <a:srgbClr val="000000">
                    <a:alpha val="30000"/>
                  </a:srgbClr>
                </a:outerShdw>
              </a:effectLst>
              <a:latin typeface="+mn-lt"/>
              <a:cs typeface="+mn-cs"/>
            </a:endParaRPr>
          </a:p>
        </p:txBody>
      </p:sp>
      <p:sp>
        <p:nvSpPr>
          <p:cNvPr id="189442" name="Двойная волна 2"/>
          <p:cNvSpPr>
            <a:spLocks noChangeArrowheads="1"/>
          </p:cNvSpPr>
          <p:nvPr/>
        </p:nvSpPr>
        <p:spPr bwMode="auto">
          <a:xfrm>
            <a:off x="3071813" y="857250"/>
            <a:ext cx="5572125" cy="1349375"/>
          </a:xfrm>
          <a:prstGeom prst="doubleWave">
            <a:avLst>
              <a:gd name="adj1" fmla="val 6250"/>
              <a:gd name="adj2" fmla="val 0"/>
            </a:avLst>
          </a:prstGeom>
          <a:blipFill dpi="0" rotWithShape="1">
            <a:blip r:embed="rId2"/>
            <a:srcRect/>
            <a:tile tx="0" ty="0" sx="100000" sy="100000" flip="none" algn="tl"/>
          </a:blipFill>
          <a:ln w="9525">
            <a:solidFill>
              <a:srgbClr val="FFC000"/>
            </a:solidFill>
            <a:miter lim="800000"/>
            <a:headEnd/>
            <a:tailEnd/>
          </a:ln>
        </p:spPr>
        <p:txBody>
          <a:bodyPr>
            <a:spAutoFit/>
          </a:bodyPr>
          <a:lstStyle/>
          <a:p>
            <a:r>
              <a:rPr lang="en-US" sz="2000" b="1"/>
              <a:t>The Internet is an extremely useful tool that has become an important part of our lives in the last few years</a:t>
            </a:r>
            <a:endParaRPr lang="ru-RU" sz="2000"/>
          </a:p>
        </p:txBody>
      </p:sp>
      <p:pic>
        <p:nvPicPr>
          <p:cNvPr id="189443" name="Рисунок 4" descr="4.gif"/>
          <p:cNvPicPr>
            <a:picLocks noChangeAspect="1"/>
          </p:cNvPicPr>
          <p:nvPr/>
        </p:nvPicPr>
        <p:blipFill>
          <a:blip r:embed="rId3"/>
          <a:srcRect/>
          <a:stretch>
            <a:fillRect/>
          </a:stretch>
        </p:blipFill>
        <p:spPr bwMode="auto">
          <a:xfrm>
            <a:off x="357188" y="3786188"/>
            <a:ext cx="2643187" cy="2420937"/>
          </a:xfrm>
          <a:prstGeom prst="rect">
            <a:avLst/>
          </a:prstGeom>
          <a:noFill/>
          <a:ln w="9525">
            <a:noFill/>
            <a:miter lim="800000"/>
            <a:headEnd/>
            <a:tailEnd/>
          </a:ln>
        </p:spPr>
      </p:pic>
      <p:sp>
        <p:nvSpPr>
          <p:cNvPr id="8" name="Скругленная прямоугольная выноска 7"/>
          <p:cNvSpPr/>
          <p:nvPr/>
        </p:nvSpPr>
        <p:spPr>
          <a:xfrm>
            <a:off x="285750" y="2286000"/>
            <a:ext cx="1357313" cy="1184275"/>
          </a:xfrm>
          <a:prstGeom prst="wedgeRoundRectCallout">
            <a:avLst>
              <a:gd name="adj1" fmla="val 41670"/>
              <a:gd name="adj2" fmla="val 84192"/>
              <a:gd name="adj3" fmla="val 16667"/>
            </a:avLst>
          </a:prstGeom>
          <a:ln w="28575"/>
        </p:spPr>
        <p:style>
          <a:lnRef idx="2">
            <a:schemeClr val="accent1"/>
          </a:lnRef>
          <a:fillRef idx="1">
            <a:schemeClr val="lt1"/>
          </a:fillRef>
          <a:effectRef idx="0">
            <a:schemeClr val="accent1"/>
          </a:effectRef>
          <a:fontRef idx="minor">
            <a:schemeClr val="dk1"/>
          </a:fontRef>
        </p:style>
        <p:txBody>
          <a:bodyPr anchor="ctr"/>
          <a:lstStyle/>
          <a:p>
            <a:pPr algn="ctr" fontAlgn="auto">
              <a:spcBef>
                <a:spcPts val="0"/>
              </a:spcBef>
              <a:spcAft>
                <a:spcPts val="0"/>
              </a:spcAft>
              <a:defRPr/>
            </a:pPr>
            <a:r>
              <a:rPr lang="en-US" b="1" dirty="0">
                <a:solidFill>
                  <a:schemeClr val="tx2"/>
                </a:solidFill>
              </a:rPr>
              <a:t>MAKE NEW  FRIENDS</a:t>
            </a:r>
            <a:endParaRPr lang="ru-RU" b="1" dirty="0">
              <a:solidFill>
                <a:schemeClr val="tx2"/>
              </a:solidFill>
            </a:endParaRPr>
          </a:p>
        </p:txBody>
      </p:sp>
      <p:sp>
        <p:nvSpPr>
          <p:cNvPr id="9" name="Скругленная прямоугольная выноска 8"/>
          <p:cNvSpPr/>
          <p:nvPr/>
        </p:nvSpPr>
        <p:spPr>
          <a:xfrm>
            <a:off x="1785938" y="2286000"/>
            <a:ext cx="2000250" cy="1041400"/>
          </a:xfrm>
          <a:prstGeom prst="wedgeRoundRectCallout">
            <a:avLst>
              <a:gd name="adj1" fmla="val -38974"/>
              <a:gd name="adj2" fmla="val 100520"/>
              <a:gd name="adj3" fmla="val 16667"/>
            </a:avLst>
          </a:prstGeom>
          <a:ln w="28575"/>
        </p:spPr>
        <p:style>
          <a:lnRef idx="2">
            <a:schemeClr val="accent1"/>
          </a:lnRef>
          <a:fillRef idx="1">
            <a:schemeClr val="lt1"/>
          </a:fillRef>
          <a:effectRef idx="0">
            <a:schemeClr val="accent1"/>
          </a:effectRef>
          <a:fontRef idx="minor">
            <a:schemeClr val="dk1"/>
          </a:fontRef>
        </p:style>
        <p:txBody>
          <a:bodyPr anchor="ctr"/>
          <a:lstStyle/>
          <a:p>
            <a:pPr algn="ctr" fontAlgn="auto">
              <a:spcBef>
                <a:spcPts val="0"/>
              </a:spcBef>
              <a:spcAft>
                <a:spcPts val="0"/>
              </a:spcAft>
              <a:defRPr/>
            </a:pPr>
            <a:r>
              <a:rPr lang="en-US" b="1" dirty="0">
                <a:solidFill>
                  <a:schemeClr val="tx2"/>
                </a:solidFill>
              </a:rPr>
              <a:t>GET  INFORMATION  MUCH  EASIER</a:t>
            </a:r>
            <a:endParaRPr lang="ru-RU" b="1" dirty="0">
              <a:solidFill>
                <a:schemeClr val="tx2"/>
              </a:solidFill>
            </a:endParaRPr>
          </a:p>
        </p:txBody>
      </p:sp>
      <p:sp>
        <p:nvSpPr>
          <p:cNvPr id="10" name="Скругленная прямоугольная выноска 9"/>
          <p:cNvSpPr/>
          <p:nvPr/>
        </p:nvSpPr>
        <p:spPr>
          <a:xfrm>
            <a:off x="3071813" y="3643313"/>
            <a:ext cx="1285875" cy="612775"/>
          </a:xfrm>
          <a:prstGeom prst="wedgeRoundRectCallout">
            <a:avLst>
              <a:gd name="adj1" fmla="val -120162"/>
              <a:gd name="adj2" fmla="val 50655"/>
              <a:gd name="adj3" fmla="val 16667"/>
            </a:avLst>
          </a:prstGeom>
          <a:ln w="28575"/>
        </p:spPr>
        <p:style>
          <a:lnRef idx="2">
            <a:schemeClr val="accent1"/>
          </a:lnRef>
          <a:fillRef idx="1">
            <a:schemeClr val="lt1"/>
          </a:fillRef>
          <a:effectRef idx="0">
            <a:schemeClr val="accent1"/>
          </a:effectRef>
          <a:fontRef idx="minor">
            <a:schemeClr val="dk1"/>
          </a:fontRef>
        </p:style>
        <p:txBody>
          <a:bodyPr anchor="ctr"/>
          <a:lstStyle/>
          <a:p>
            <a:pPr algn="ctr" fontAlgn="auto">
              <a:spcBef>
                <a:spcPts val="0"/>
              </a:spcBef>
              <a:spcAft>
                <a:spcPts val="0"/>
              </a:spcAft>
              <a:defRPr/>
            </a:pPr>
            <a:r>
              <a:rPr lang="en-US" b="1" dirty="0">
                <a:solidFill>
                  <a:schemeClr val="tx2"/>
                </a:solidFill>
              </a:rPr>
              <a:t>FIND  </a:t>
            </a:r>
          </a:p>
          <a:p>
            <a:pPr algn="ctr" fontAlgn="auto">
              <a:spcBef>
                <a:spcPts val="0"/>
              </a:spcBef>
              <a:spcAft>
                <a:spcPts val="0"/>
              </a:spcAft>
              <a:defRPr/>
            </a:pPr>
            <a:r>
              <a:rPr lang="en-US" b="1" dirty="0">
                <a:solidFill>
                  <a:schemeClr val="tx2"/>
                </a:solidFill>
              </a:rPr>
              <a:t>A  JOB</a:t>
            </a:r>
            <a:endParaRPr lang="ru-RU" b="1" dirty="0">
              <a:solidFill>
                <a:schemeClr val="tx2"/>
              </a:solidFill>
            </a:endParaRPr>
          </a:p>
        </p:txBody>
      </p:sp>
      <p:sp>
        <p:nvSpPr>
          <p:cNvPr id="11" name="Скругленная прямоугольная выноска 10"/>
          <p:cNvSpPr/>
          <p:nvPr/>
        </p:nvSpPr>
        <p:spPr>
          <a:xfrm>
            <a:off x="2786063" y="4500563"/>
            <a:ext cx="2286000" cy="612775"/>
          </a:xfrm>
          <a:prstGeom prst="wedgeRoundRectCallout">
            <a:avLst>
              <a:gd name="adj1" fmla="val -76070"/>
              <a:gd name="adj2" fmla="val -53587"/>
              <a:gd name="adj3" fmla="val 16667"/>
            </a:avLst>
          </a:prstGeom>
          <a:ln w="28575"/>
        </p:spPr>
        <p:style>
          <a:lnRef idx="2">
            <a:schemeClr val="accent1"/>
          </a:lnRef>
          <a:fillRef idx="1">
            <a:schemeClr val="lt1"/>
          </a:fillRef>
          <a:effectRef idx="0">
            <a:schemeClr val="accent1"/>
          </a:effectRef>
          <a:fontRef idx="minor">
            <a:schemeClr val="dk1"/>
          </a:fontRef>
        </p:style>
        <p:txBody>
          <a:bodyPr anchor="ctr"/>
          <a:lstStyle/>
          <a:p>
            <a:pPr algn="ctr" fontAlgn="auto">
              <a:spcBef>
                <a:spcPts val="0"/>
              </a:spcBef>
              <a:spcAft>
                <a:spcPts val="0"/>
              </a:spcAft>
              <a:defRPr/>
            </a:pPr>
            <a:r>
              <a:rPr lang="en-US" b="1" dirty="0">
                <a:solidFill>
                  <a:schemeClr val="tx2"/>
                </a:solidFill>
              </a:rPr>
              <a:t>COMMUNICATION</a:t>
            </a:r>
            <a:endParaRPr lang="ru-RU" b="1" dirty="0">
              <a:solidFill>
                <a:schemeClr val="tx2"/>
              </a:solidFill>
            </a:endParaRPr>
          </a:p>
        </p:txBody>
      </p:sp>
      <p:sp>
        <p:nvSpPr>
          <p:cNvPr id="12" name="Скругленная прямоугольная выноска 11"/>
          <p:cNvSpPr/>
          <p:nvPr/>
        </p:nvSpPr>
        <p:spPr>
          <a:xfrm>
            <a:off x="3357563" y="5357813"/>
            <a:ext cx="1571625" cy="612775"/>
          </a:xfrm>
          <a:prstGeom prst="wedgeRoundRectCallout">
            <a:avLst>
              <a:gd name="adj1" fmla="val -113185"/>
              <a:gd name="adj2" fmla="val -98599"/>
              <a:gd name="adj3" fmla="val 16667"/>
            </a:avLst>
          </a:prstGeom>
          <a:ln w="28575"/>
        </p:spPr>
        <p:style>
          <a:lnRef idx="2">
            <a:schemeClr val="accent1"/>
          </a:lnRef>
          <a:fillRef idx="1">
            <a:schemeClr val="lt1"/>
          </a:fillRef>
          <a:effectRef idx="0">
            <a:schemeClr val="accent1"/>
          </a:effectRef>
          <a:fontRef idx="minor">
            <a:schemeClr val="dk1"/>
          </a:fontRef>
        </p:style>
        <p:txBody>
          <a:bodyPr anchor="ctr"/>
          <a:lstStyle/>
          <a:p>
            <a:pPr algn="ctr" fontAlgn="auto">
              <a:spcBef>
                <a:spcPts val="0"/>
              </a:spcBef>
              <a:spcAft>
                <a:spcPts val="0"/>
              </a:spcAft>
              <a:defRPr/>
            </a:pPr>
            <a:r>
              <a:rPr lang="en-US" sz="2000" b="1" dirty="0">
                <a:solidFill>
                  <a:schemeClr val="tx2"/>
                </a:solidFill>
              </a:rPr>
              <a:t>shopping</a:t>
            </a:r>
            <a:endParaRPr lang="ru-RU" sz="2000" b="1" dirty="0">
              <a:solidFill>
                <a:schemeClr val="tx2"/>
              </a:solidFill>
            </a:endParaRPr>
          </a:p>
        </p:txBody>
      </p:sp>
      <p:sp>
        <p:nvSpPr>
          <p:cNvPr id="13" name="Скругленная прямоугольная выноска 12"/>
          <p:cNvSpPr/>
          <p:nvPr/>
        </p:nvSpPr>
        <p:spPr>
          <a:xfrm>
            <a:off x="2214563" y="6072188"/>
            <a:ext cx="1714500" cy="612775"/>
          </a:xfrm>
          <a:prstGeom prst="wedgeRoundRectCallout">
            <a:avLst>
              <a:gd name="adj1" fmla="val -63161"/>
              <a:gd name="adj2" fmla="val -122290"/>
              <a:gd name="adj3" fmla="val 16667"/>
            </a:avLst>
          </a:prstGeom>
          <a:ln w="28575"/>
        </p:spPr>
        <p:style>
          <a:lnRef idx="2">
            <a:schemeClr val="accent1"/>
          </a:lnRef>
          <a:fillRef idx="1">
            <a:schemeClr val="lt1"/>
          </a:fillRef>
          <a:effectRef idx="0">
            <a:schemeClr val="accent1"/>
          </a:effectRef>
          <a:fontRef idx="minor">
            <a:schemeClr val="dk1"/>
          </a:fontRef>
        </p:style>
        <p:txBody>
          <a:bodyPr anchor="ctr"/>
          <a:lstStyle/>
          <a:p>
            <a:pPr algn="ctr" fontAlgn="auto">
              <a:spcBef>
                <a:spcPts val="0"/>
              </a:spcBef>
              <a:spcAft>
                <a:spcPts val="0"/>
              </a:spcAft>
              <a:defRPr/>
            </a:pPr>
            <a:r>
              <a:rPr lang="en-US" sz="2000" b="1" dirty="0">
                <a:solidFill>
                  <a:schemeClr val="tx2"/>
                </a:solidFill>
              </a:rPr>
              <a:t>studying</a:t>
            </a:r>
            <a:endParaRPr lang="ru-RU" sz="2000" b="1" dirty="0">
              <a:solidFill>
                <a:schemeClr val="tx2"/>
              </a:solidFill>
            </a:endParaRPr>
          </a:p>
        </p:txBody>
      </p:sp>
      <p:sp>
        <p:nvSpPr>
          <p:cNvPr id="14" name="TextBox 13"/>
          <p:cNvSpPr txBox="1"/>
          <p:nvPr/>
        </p:nvSpPr>
        <p:spPr>
          <a:xfrm>
            <a:off x="4071934" y="2357430"/>
            <a:ext cx="4929190" cy="830997"/>
          </a:xfrm>
          <a:prstGeom prst="rect">
            <a:avLst/>
          </a:prstGeom>
          <a:noFill/>
        </p:spPr>
        <p:txBody>
          <a:bodyPr>
            <a:spAutoFit/>
            <a:scene3d>
              <a:camera prst="orthographicFront"/>
              <a:lightRig rig="glow" dir="tl">
                <a:rot lat="0" lon="0" rev="5400000"/>
              </a:lightRig>
            </a:scene3d>
            <a:sp3d contourW="12700">
              <a:bevelT w="25400" h="25400"/>
              <a:contourClr>
                <a:schemeClr val="accent6">
                  <a:shade val="73000"/>
                </a:schemeClr>
              </a:contourClr>
            </a:sp3d>
          </a:bodyPr>
          <a:lstStyle/>
          <a:p>
            <a:pPr fontAlgn="auto">
              <a:spcBef>
                <a:spcPts val="0"/>
              </a:spcBef>
              <a:spcAft>
                <a:spcPts val="0"/>
              </a:spcAft>
              <a:defRPr/>
            </a:pPr>
            <a:r>
              <a:rPr lang="en-US" sz="2400" b="1" dirty="0">
                <a:ln w="11430"/>
                <a:solidFill>
                  <a:srgbClr val="FF0000"/>
                </a:solidFill>
                <a:effectLst>
                  <a:outerShdw blurRad="80000" dist="40000" dir="5040000" algn="tl">
                    <a:srgbClr val="000000">
                      <a:alpha val="30000"/>
                    </a:srgbClr>
                  </a:outerShdw>
                </a:effectLst>
                <a:latin typeface="+mn-lt"/>
                <a:cs typeface="+mn-cs"/>
              </a:rPr>
              <a:t>What  are  your  </a:t>
            </a:r>
            <a:r>
              <a:rPr lang="en-US" sz="2400" b="1" dirty="0" err="1">
                <a:ln w="11430"/>
                <a:solidFill>
                  <a:srgbClr val="FF0000"/>
                </a:solidFill>
                <a:effectLst>
                  <a:outerShdw blurRad="80000" dist="40000" dir="5040000" algn="tl">
                    <a:srgbClr val="000000">
                      <a:alpha val="30000"/>
                    </a:srgbClr>
                  </a:outerShdw>
                </a:effectLst>
                <a:latin typeface="+mn-lt"/>
                <a:cs typeface="+mn-cs"/>
              </a:rPr>
              <a:t>favourite</a:t>
            </a:r>
            <a:r>
              <a:rPr lang="en-US" sz="2400" b="1" dirty="0">
                <a:ln w="11430"/>
                <a:solidFill>
                  <a:srgbClr val="FF0000"/>
                </a:solidFill>
                <a:effectLst>
                  <a:outerShdw blurRad="80000" dist="40000" dir="5040000" algn="tl">
                    <a:srgbClr val="000000">
                      <a:alpha val="30000"/>
                    </a:srgbClr>
                  </a:outerShdw>
                </a:effectLst>
                <a:latin typeface="+mn-lt"/>
                <a:cs typeface="+mn-cs"/>
              </a:rPr>
              <a:t> sites?</a:t>
            </a:r>
          </a:p>
          <a:p>
            <a:pPr fontAlgn="auto">
              <a:spcBef>
                <a:spcPts val="0"/>
              </a:spcBef>
              <a:spcAft>
                <a:spcPts val="0"/>
              </a:spcAft>
              <a:defRPr/>
            </a:pPr>
            <a:r>
              <a:rPr lang="en-US" sz="2400" b="1" dirty="0">
                <a:ln w="11430"/>
                <a:solidFill>
                  <a:srgbClr val="FF0000"/>
                </a:solidFill>
                <a:effectLst>
                  <a:outerShdw blurRad="80000" dist="40000" dir="5040000" algn="tl">
                    <a:srgbClr val="000000">
                      <a:alpha val="30000"/>
                    </a:srgbClr>
                  </a:outerShdw>
                </a:effectLst>
                <a:latin typeface="+mn-lt"/>
                <a:cs typeface="+mn-cs"/>
              </a:rPr>
              <a:t>Continue  the  list.</a:t>
            </a:r>
            <a:endParaRPr lang="ru-RU" sz="2400" b="1" dirty="0">
              <a:ln w="11430"/>
              <a:solidFill>
                <a:srgbClr val="FF0000"/>
              </a:solidFill>
              <a:effectLst>
                <a:outerShdw blurRad="80000" dist="40000" dir="5040000" algn="tl">
                  <a:srgbClr val="000000">
                    <a:alpha val="30000"/>
                  </a:srgbClr>
                </a:outerShdw>
              </a:effectLst>
              <a:latin typeface="+mn-lt"/>
              <a:cs typeface="+mn-cs"/>
            </a:endParaRPr>
          </a:p>
        </p:txBody>
      </p:sp>
      <p:sp>
        <p:nvSpPr>
          <p:cNvPr id="189451" name="Прямоугольник 14"/>
          <p:cNvSpPr>
            <a:spLocks noChangeArrowheads="1"/>
          </p:cNvSpPr>
          <p:nvPr/>
        </p:nvSpPr>
        <p:spPr bwMode="auto">
          <a:xfrm>
            <a:off x="4500563" y="3214688"/>
            <a:ext cx="4357687" cy="461962"/>
          </a:xfrm>
          <a:prstGeom prst="rect">
            <a:avLst/>
          </a:prstGeom>
          <a:noFill/>
          <a:ln w="9525">
            <a:noFill/>
            <a:miter lim="800000"/>
            <a:headEnd/>
            <a:tailEnd/>
          </a:ln>
        </p:spPr>
        <p:txBody>
          <a:bodyPr>
            <a:spAutoFit/>
          </a:bodyPr>
          <a:lstStyle/>
          <a:p>
            <a:r>
              <a:rPr lang="en-US" sz="2400" b="1">
                <a:hlinkClick r:id="rId4"/>
              </a:rPr>
              <a:t>http://www.odnoklassniki.ru/</a:t>
            </a:r>
            <a:r>
              <a:rPr lang="en-US" sz="2400" b="1"/>
              <a:t> </a:t>
            </a:r>
            <a:endParaRPr lang="ru-RU" sz="2400" b="1"/>
          </a:p>
        </p:txBody>
      </p:sp>
      <p:sp>
        <p:nvSpPr>
          <p:cNvPr id="189452" name="Прямоугольник 15"/>
          <p:cNvSpPr>
            <a:spLocks noChangeArrowheads="1"/>
          </p:cNvSpPr>
          <p:nvPr/>
        </p:nvSpPr>
        <p:spPr bwMode="auto">
          <a:xfrm>
            <a:off x="5000625" y="3786188"/>
            <a:ext cx="3824288" cy="461962"/>
          </a:xfrm>
          <a:prstGeom prst="rect">
            <a:avLst/>
          </a:prstGeom>
          <a:noFill/>
          <a:ln w="9525">
            <a:noFill/>
            <a:miter lim="800000"/>
            <a:headEnd/>
            <a:tailEnd/>
          </a:ln>
        </p:spPr>
        <p:txBody>
          <a:bodyPr wrap="none">
            <a:spAutoFit/>
          </a:bodyPr>
          <a:lstStyle/>
          <a:p>
            <a:r>
              <a:rPr lang="en-US" sz="2400" b="1">
                <a:hlinkClick r:id="rId5"/>
              </a:rPr>
              <a:t>http://www.kinopoisk.ru/</a:t>
            </a:r>
            <a:r>
              <a:rPr lang="en-US" sz="2400" b="1"/>
              <a:t> </a:t>
            </a:r>
            <a:endParaRPr lang="ru-RU" sz="2400" b="1"/>
          </a:p>
        </p:txBody>
      </p:sp>
      <p:sp>
        <p:nvSpPr>
          <p:cNvPr id="189453" name="Прямоугольник 16"/>
          <p:cNvSpPr>
            <a:spLocks noChangeArrowheads="1"/>
          </p:cNvSpPr>
          <p:nvPr/>
        </p:nvSpPr>
        <p:spPr bwMode="auto">
          <a:xfrm>
            <a:off x="5429250" y="4357688"/>
            <a:ext cx="2173288" cy="461962"/>
          </a:xfrm>
          <a:prstGeom prst="rect">
            <a:avLst/>
          </a:prstGeom>
          <a:noFill/>
          <a:ln w="9525">
            <a:noFill/>
            <a:miter lim="800000"/>
            <a:headEnd/>
            <a:tailEnd/>
          </a:ln>
        </p:spPr>
        <p:txBody>
          <a:bodyPr wrap="none">
            <a:spAutoFit/>
          </a:bodyPr>
          <a:lstStyle/>
          <a:p>
            <a:r>
              <a:rPr lang="en-US" sz="2400" b="1">
                <a:hlinkClick r:id="rId6"/>
              </a:rPr>
              <a:t>http://mail.ru</a:t>
            </a:r>
            <a:r>
              <a:rPr lang="en-US" b="1">
                <a:hlinkClick r:id="rId6"/>
              </a:rPr>
              <a:t>/</a:t>
            </a:r>
            <a:r>
              <a:rPr lang="en-US" b="1"/>
              <a:t> </a:t>
            </a:r>
            <a:endParaRPr lang="ru-RU" b="1"/>
          </a:p>
        </p:txBody>
      </p:sp>
      <p:sp>
        <p:nvSpPr>
          <p:cNvPr id="189454" name="Прямоугольник 17"/>
          <p:cNvSpPr>
            <a:spLocks noChangeArrowheads="1"/>
          </p:cNvSpPr>
          <p:nvPr/>
        </p:nvSpPr>
        <p:spPr bwMode="auto">
          <a:xfrm>
            <a:off x="5429250" y="4929188"/>
            <a:ext cx="2995613" cy="461962"/>
          </a:xfrm>
          <a:prstGeom prst="rect">
            <a:avLst/>
          </a:prstGeom>
          <a:noFill/>
          <a:ln w="9525">
            <a:noFill/>
            <a:miter lim="800000"/>
            <a:headEnd/>
            <a:tailEnd/>
          </a:ln>
        </p:spPr>
        <p:txBody>
          <a:bodyPr wrap="none">
            <a:spAutoFit/>
          </a:bodyPr>
          <a:lstStyle/>
          <a:p>
            <a:r>
              <a:rPr lang="en-US" sz="2400" b="1">
                <a:hlinkClick r:id="rId7"/>
              </a:rPr>
              <a:t>http://vkontakte.ru</a:t>
            </a:r>
            <a:r>
              <a:rPr lang="en-US" b="1">
                <a:hlinkClick r:id="rId7"/>
              </a:rPr>
              <a:t>/</a:t>
            </a:r>
            <a:r>
              <a:rPr lang="en-US" b="1"/>
              <a:t> </a:t>
            </a:r>
            <a:endParaRPr lang="ru-RU" b="1"/>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fill="hold"/>
                                        <p:tgtEl>
                                          <p:spTgt spid="9"/>
                                        </p:tgtEl>
                                        <p:attrNameLst>
                                          <p:attrName>ppt_x</p:attrName>
                                        </p:attrNameLst>
                                      </p:cBhvr>
                                      <p:tavLst>
                                        <p:tav tm="0">
                                          <p:val>
                                            <p:strVal val="#ppt_x"/>
                                          </p:val>
                                        </p:tav>
                                        <p:tav tm="100000">
                                          <p:val>
                                            <p:strVal val="#ppt_x"/>
                                          </p:val>
                                        </p:tav>
                                      </p:tavLst>
                                    </p:anim>
                                    <p:anim calcmode="lin" valueType="num">
                                      <p:cBhvr additive="base">
                                        <p:cTn id="13" dur="500" fill="hold"/>
                                        <p:tgtEl>
                                          <p:spTgt spid="9"/>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additive="base">
                                        <p:cTn id="17" dur="500" fill="hold"/>
                                        <p:tgtEl>
                                          <p:spTgt spid="10"/>
                                        </p:tgtEl>
                                        <p:attrNameLst>
                                          <p:attrName>ppt_x</p:attrName>
                                        </p:attrNameLst>
                                      </p:cBhvr>
                                      <p:tavLst>
                                        <p:tav tm="0">
                                          <p:val>
                                            <p:strVal val="#ppt_x"/>
                                          </p:val>
                                        </p:tav>
                                        <p:tav tm="100000">
                                          <p:val>
                                            <p:strVal val="#ppt_x"/>
                                          </p:val>
                                        </p:tav>
                                      </p:tavLst>
                                    </p:anim>
                                    <p:anim calcmode="lin" valueType="num">
                                      <p:cBhvr additive="base">
                                        <p:cTn id="18" dur="500" fill="hold"/>
                                        <p:tgtEl>
                                          <p:spTgt spid="10"/>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grpId="0" nodeType="after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additive="base">
                                        <p:cTn id="22" dur="500" fill="hold"/>
                                        <p:tgtEl>
                                          <p:spTgt spid="11"/>
                                        </p:tgtEl>
                                        <p:attrNameLst>
                                          <p:attrName>ppt_x</p:attrName>
                                        </p:attrNameLst>
                                      </p:cBhvr>
                                      <p:tavLst>
                                        <p:tav tm="0">
                                          <p:val>
                                            <p:strVal val="#ppt_x"/>
                                          </p:val>
                                        </p:tav>
                                        <p:tav tm="100000">
                                          <p:val>
                                            <p:strVal val="#ppt_x"/>
                                          </p:val>
                                        </p:tav>
                                      </p:tavLst>
                                    </p:anim>
                                    <p:anim calcmode="lin" valueType="num">
                                      <p:cBhvr additive="base">
                                        <p:cTn id="23" dur="500" fill="hold"/>
                                        <p:tgtEl>
                                          <p:spTgt spid="11"/>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additive="base">
                                        <p:cTn id="27" dur="500" fill="hold"/>
                                        <p:tgtEl>
                                          <p:spTgt spid="12"/>
                                        </p:tgtEl>
                                        <p:attrNameLst>
                                          <p:attrName>ppt_x</p:attrName>
                                        </p:attrNameLst>
                                      </p:cBhvr>
                                      <p:tavLst>
                                        <p:tav tm="0">
                                          <p:val>
                                            <p:strVal val="#ppt_x"/>
                                          </p:val>
                                        </p:tav>
                                        <p:tav tm="100000">
                                          <p:val>
                                            <p:strVal val="#ppt_x"/>
                                          </p:val>
                                        </p:tav>
                                      </p:tavLst>
                                    </p:anim>
                                    <p:anim calcmode="lin" valueType="num">
                                      <p:cBhvr additive="base">
                                        <p:cTn id="28" dur="500" fill="hold"/>
                                        <p:tgtEl>
                                          <p:spTgt spid="12"/>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4" fill="hold" grpId="0" nodeType="after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additive="base">
                                        <p:cTn id="32" dur="500" fill="hold"/>
                                        <p:tgtEl>
                                          <p:spTgt spid="13"/>
                                        </p:tgtEl>
                                        <p:attrNameLst>
                                          <p:attrName>ppt_x</p:attrName>
                                        </p:attrNameLst>
                                      </p:cBhvr>
                                      <p:tavLst>
                                        <p:tav tm="0">
                                          <p:val>
                                            <p:strVal val="#ppt_x"/>
                                          </p:val>
                                        </p:tav>
                                        <p:tav tm="100000">
                                          <p:val>
                                            <p:strVal val="#ppt_x"/>
                                          </p:val>
                                        </p:tav>
                                      </p:tavLst>
                                    </p:anim>
                                    <p:anim calcmode="lin" valueType="num">
                                      <p:cBhvr additive="base">
                                        <p:cTn id="33"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Lst>
  </p:timing>
</p:sld>
</file>

<file path=ppt/theme/theme1.xml><?xml version="1.0" encoding="utf-8"?>
<a:theme xmlns:a="http://schemas.openxmlformats.org/drawingml/2006/main" name="Клен">
  <a:themeElements>
    <a:clrScheme name="Клен 1">
      <a:dk1>
        <a:srgbClr val="BB5F03"/>
      </a:dk1>
      <a:lt1>
        <a:srgbClr val="FFFFFF"/>
      </a:lt1>
      <a:dk2>
        <a:srgbClr val="993300"/>
      </a:dk2>
      <a:lt2>
        <a:srgbClr val="FEEC94"/>
      </a:lt2>
      <a:accent1>
        <a:srgbClr val="FF9900"/>
      </a:accent1>
      <a:accent2>
        <a:srgbClr val="B76A03"/>
      </a:accent2>
      <a:accent3>
        <a:srgbClr val="CAADAA"/>
      </a:accent3>
      <a:accent4>
        <a:srgbClr val="DADADA"/>
      </a:accent4>
      <a:accent5>
        <a:srgbClr val="FFCAAA"/>
      </a:accent5>
      <a:accent6>
        <a:srgbClr val="A65F02"/>
      </a:accent6>
      <a:hlink>
        <a:srgbClr val="FFFFCC"/>
      </a:hlink>
      <a:folHlink>
        <a:srgbClr val="CCCC00"/>
      </a:folHlink>
    </a:clrScheme>
    <a:fontScheme name="Клен">
      <a:majorFont>
        <a:latin typeface="Times New Roman"/>
        <a:ea typeface=""/>
        <a:cs typeface=""/>
      </a:majorFont>
      <a:minorFont>
        <a:latin typeface="Times New Roman"/>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Клен 1">
        <a:dk1>
          <a:srgbClr val="BB5F03"/>
        </a:dk1>
        <a:lt1>
          <a:srgbClr val="FFFFFF"/>
        </a:lt1>
        <a:dk2>
          <a:srgbClr val="993300"/>
        </a:dk2>
        <a:lt2>
          <a:srgbClr val="FEEC94"/>
        </a:lt2>
        <a:accent1>
          <a:srgbClr val="FF9900"/>
        </a:accent1>
        <a:accent2>
          <a:srgbClr val="B76A03"/>
        </a:accent2>
        <a:accent3>
          <a:srgbClr val="CAADAA"/>
        </a:accent3>
        <a:accent4>
          <a:srgbClr val="DADADA"/>
        </a:accent4>
        <a:accent5>
          <a:srgbClr val="FFCAAA"/>
        </a:accent5>
        <a:accent6>
          <a:srgbClr val="A65F02"/>
        </a:accent6>
        <a:hlink>
          <a:srgbClr val="FFFFCC"/>
        </a:hlink>
        <a:folHlink>
          <a:srgbClr val="CCCC00"/>
        </a:folHlink>
      </a:clrScheme>
      <a:clrMap bg1="dk2" tx1="lt1" bg2="dk1" tx2="lt2" accent1="accent1" accent2="accent2" accent3="accent3" accent4="accent4" accent5="accent5" accent6="accent6" hlink="hlink" folHlink="folHlink"/>
    </a:extraClrScheme>
    <a:extraClrScheme>
      <a:clrScheme name="Клен 2">
        <a:dk1>
          <a:srgbClr val="EA9306"/>
        </a:dk1>
        <a:lt1>
          <a:srgbClr val="FFFFFF"/>
        </a:lt1>
        <a:dk2>
          <a:srgbClr val="FAC120"/>
        </a:dk2>
        <a:lt2>
          <a:srgbClr val="FFFDD1"/>
        </a:lt2>
        <a:accent1>
          <a:srgbClr val="CC6600"/>
        </a:accent1>
        <a:accent2>
          <a:srgbClr val="FF9933"/>
        </a:accent2>
        <a:accent3>
          <a:srgbClr val="FCDDAB"/>
        </a:accent3>
        <a:accent4>
          <a:srgbClr val="DADADA"/>
        </a:accent4>
        <a:accent5>
          <a:srgbClr val="E2B8AA"/>
        </a:accent5>
        <a:accent6>
          <a:srgbClr val="E78A2D"/>
        </a:accent6>
        <a:hlink>
          <a:srgbClr val="A50021"/>
        </a:hlink>
        <a:folHlink>
          <a:srgbClr val="666633"/>
        </a:folHlink>
      </a:clrScheme>
      <a:clrMap bg1="dk2" tx1="lt1" bg2="dk1" tx2="lt2" accent1="accent1" accent2="accent2" accent3="accent3" accent4="accent4" accent5="accent5" accent6="accent6" hlink="hlink" folHlink="folHlink"/>
    </a:extraClrScheme>
    <a:extraClrScheme>
      <a:clrScheme name="Клен 3">
        <a:dk1>
          <a:srgbClr val="000000"/>
        </a:dk1>
        <a:lt1>
          <a:srgbClr val="FFFFCC"/>
        </a:lt1>
        <a:dk2>
          <a:srgbClr val="A26D18"/>
        </a:dk2>
        <a:lt2>
          <a:srgbClr val="F9D793"/>
        </a:lt2>
        <a:accent1>
          <a:srgbClr val="FFD05B"/>
        </a:accent1>
        <a:accent2>
          <a:srgbClr val="FEE1A8"/>
        </a:accent2>
        <a:accent3>
          <a:srgbClr val="FFFFE2"/>
        </a:accent3>
        <a:accent4>
          <a:srgbClr val="000000"/>
        </a:accent4>
        <a:accent5>
          <a:srgbClr val="FFE4B5"/>
        </a:accent5>
        <a:accent6>
          <a:srgbClr val="E6CC98"/>
        </a:accent6>
        <a:hlink>
          <a:srgbClr val="FF0000"/>
        </a:hlink>
        <a:folHlink>
          <a:srgbClr val="CC6600"/>
        </a:folHlink>
      </a:clrScheme>
      <a:clrMap bg1="lt1" tx1="dk1" bg2="lt2" tx2="dk2" accent1="accent1" accent2="accent2" accent3="accent3" accent4="accent4" accent5="accent5" accent6="accent6" hlink="hlink" folHlink="folHlink"/>
    </a:extraClrScheme>
    <a:extraClrScheme>
      <a:clrScheme name="Клен 4">
        <a:dk1>
          <a:srgbClr val="008000"/>
        </a:dk1>
        <a:lt1>
          <a:srgbClr val="FFFFFF"/>
        </a:lt1>
        <a:dk2>
          <a:srgbClr val="005800"/>
        </a:dk2>
        <a:lt2>
          <a:srgbClr val="FFFFCC"/>
        </a:lt2>
        <a:accent1>
          <a:srgbClr val="00CC99"/>
        </a:accent1>
        <a:accent2>
          <a:srgbClr val="007825"/>
        </a:accent2>
        <a:accent3>
          <a:srgbClr val="AAB4AA"/>
        </a:accent3>
        <a:accent4>
          <a:srgbClr val="DADADA"/>
        </a:accent4>
        <a:accent5>
          <a:srgbClr val="AAE2CA"/>
        </a:accent5>
        <a:accent6>
          <a:srgbClr val="006C20"/>
        </a:accent6>
        <a:hlink>
          <a:srgbClr val="9966FF"/>
        </a:hlink>
        <a:folHlink>
          <a:srgbClr val="99CCFF"/>
        </a:folHlink>
      </a:clrScheme>
      <a:clrMap bg1="dk2" tx1="lt1" bg2="dk1" tx2="lt2" accent1="accent1" accent2="accent2" accent3="accent3" accent4="accent4" accent5="accent5" accent6="accent6" hlink="hlink" folHlink="folHlink"/>
    </a:extraClrScheme>
    <a:extraClrScheme>
      <a:clrScheme name="Клен 5">
        <a:dk1>
          <a:srgbClr val="56925A"/>
        </a:dk1>
        <a:lt1>
          <a:srgbClr val="FFFFFF"/>
        </a:lt1>
        <a:dk2>
          <a:srgbClr val="6FB56D"/>
        </a:dk2>
        <a:lt2>
          <a:srgbClr val="FFFFCC"/>
        </a:lt2>
        <a:accent1>
          <a:srgbClr val="2B877C"/>
        </a:accent1>
        <a:accent2>
          <a:srgbClr val="5A9A5F"/>
        </a:accent2>
        <a:accent3>
          <a:srgbClr val="BBD7BA"/>
        </a:accent3>
        <a:accent4>
          <a:srgbClr val="DADADA"/>
        </a:accent4>
        <a:accent5>
          <a:srgbClr val="ACC3BF"/>
        </a:accent5>
        <a:accent6>
          <a:srgbClr val="518B55"/>
        </a:accent6>
        <a:hlink>
          <a:srgbClr val="99FF33"/>
        </a:hlink>
        <a:folHlink>
          <a:srgbClr val="CCFF99"/>
        </a:folHlink>
      </a:clrScheme>
      <a:clrMap bg1="dk2" tx1="lt1" bg2="dk1" tx2="lt2" accent1="accent1" accent2="accent2" accent3="accent3" accent4="accent4" accent5="accent5" accent6="accent6" hlink="hlink" folHlink="folHlink"/>
    </a:extraClrScheme>
    <a:extraClrScheme>
      <a:clrScheme name="Клен 6">
        <a:dk1>
          <a:srgbClr val="006699"/>
        </a:dk1>
        <a:lt1>
          <a:srgbClr val="FFFFFF"/>
        </a:lt1>
        <a:dk2>
          <a:srgbClr val="006666"/>
        </a:dk2>
        <a:lt2>
          <a:srgbClr val="CCECFF"/>
        </a:lt2>
        <a:accent1>
          <a:srgbClr val="00CCFF"/>
        </a:accent1>
        <a:accent2>
          <a:srgbClr val="017A83"/>
        </a:accent2>
        <a:accent3>
          <a:srgbClr val="AAB8B8"/>
        </a:accent3>
        <a:accent4>
          <a:srgbClr val="DADADA"/>
        </a:accent4>
        <a:accent5>
          <a:srgbClr val="AAE2FF"/>
        </a:accent5>
        <a:accent6>
          <a:srgbClr val="016E76"/>
        </a:accent6>
        <a:hlink>
          <a:srgbClr val="FFFFCC"/>
        </a:hlink>
        <a:folHlink>
          <a:srgbClr val="99FF99"/>
        </a:folHlink>
      </a:clrScheme>
      <a:clrMap bg1="dk2" tx1="lt1" bg2="dk1" tx2="lt2" accent1="accent1" accent2="accent2" accent3="accent3" accent4="accent4" accent5="accent5" accent6="accent6" hlink="hlink" folHlink="folHlink"/>
    </a:extraClrScheme>
    <a:extraClrScheme>
      <a:clrScheme name="Клен 7">
        <a:dk1>
          <a:srgbClr val="80ACC4"/>
        </a:dk1>
        <a:lt1>
          <a:srgbClr val="FFFFFF"/>
        </a:lt1>
        <a:dk2>
          <a:srgbClr val="B3D1DF"/>
        </a:dk2>
        <a:lt2>
          <a:srgbClr val="FFFFFF"/>
        </a:lt2>
        <a:accent1>
          <a:srgbClr val="5089A8"/>
        </a:accent1>
        <a:accent2>
          <a:srgbClr val="BBC6DB"/>
        </a:accent2>
        <a:accent3>
          <a:srgbClr val="D6E5EC"/>
        </a:accent3>
        <a:accent4>
          <a:srgbClr val="DADADA"/>
        </a:accent4>
        <a:accent5>
          <a:srgbClr val="B3C4D1"/>
        </a:accent5>
        <a:accent6>
          <a:srgbClr val="A9B3C6"/>
        </a:accent6>
        <a:hlink>
          <a:srgbClr val="0000FF"/>
        </a:hlink>
        <a:folHlink>
          <a:srgbClr val="006699"/>
        </a:folHlink>
      </a:clrScheme>
      <a:clrMap bg1="dk2" tx1="lt1" bg2="dk1" tx2="lt2" accent1="accent1" accent2="accent2" accent3="accent3" accent4="accent4" accent5="accent5" accent6="accent6" hlink="hlink" folHlink="folHlink"/>
    </a:extraClrScheme>
    <a:extraClrScheme>
      <a:clrScheme name="Клен 8">
        <a:dk1>
          <a:srgbClr val="5700AE"/>
        </a:dk1>
        <a:lt1>
          <a:srgbClr val="FFFFFF"/>
        </a:lt1>
        <a:dk2>
          <a:srgbClr val="7301CB"/>
        </a:dk2>
        <a:lt2>
          <a:srgbClr val="C5C5FF"/>
        </a:lt2>
        <a:accent1>
          <a:srgbClr val="9999FF"/>
        </a:accent1>
        <a:accent2>
          <a:srgbClr val="7000E0"/>
        </a:accent2>
        <a:accent3>
          <a:srgbClr val="BCAAE2"/>
        </a:accent3>
        <a:accent4>
          <a:srgbClr val="DADADA"/>
        </a:accent4>
        <a:accent5>
          <a:srgbClr val="CACAFF"/>
        </a:accent5>
        <a:accent6>
          <a:srgbClr val="6500CB"/>
        </a:accent6>
        <a:hlink>
          <a:srgbClr val="99F3FF"/>
        </a:hlink>
        <a:folHlink>
          <a:srgbClr val="CCCCFF"/>
        </a:folHlink>
      </a:clrScheme>
      <a:clrMap bg1="dk2" tx1="lt1" bg2="dk1" tx2="lt2" accent1="accent1" accent2="accent2" accent3="accent3" accent4="accent4" accent5="accent5" accent6="accent6" hlink="hlink" folHlink="folHlink"/>
    </a:extraClrScheme>
    <a:extraClrScheme>
      <a:clrScheme name="Клен 9">
        <a:dk1>
          <a:srgbClr val="003366"/>
        </a:dk1>
        <a:lt1>
          <a:srgbClr val="FFFFFF"/>
        </a:lt1>
        <a:dk2>
          <a:srgbClr val="003366"/>
        </a:dk2>
        <a:lt2>
          <a:srgbClr val="CBD5DF"/>
        </a:lt2>
        <a:accent1>
          <a:srgbClr val="A9BEE9"/>
        </a:accent1>
        <a:accent2>
          <a:srgbClr val="D6E4F2"/>
        </a:accent2>
        <a:accent3>
          <a:srgbClr val="FFFFFF"/>
        </a:accent3>
        <a:accent4>
          <a:srgbClr val="002A56"/>
        </a:accent4>
        <a:accent5>
          <a:srgbClr val="D1DBF2"/>
        </a:accent5>
        <a:accent6>
          <a:srgbClr val="C2CFDB"/>
        </a:accent6>
        <a:hlink>
          <a:srgbClr val="0000CC"/>
        </a:hlink>
        <a:folHlink>
          <a:srgbClr val="8668E8"/>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Граница">
  <a:themeElements>
    <a:clrScheme name="Граница 2">
      <a:dk1>
        <a:srgbClr val="5B5D6B"/>
      </a:dk1>
      <a:lt1>
        <a:srgbClr val="FFFFFF"/>
      </a:lt1>
      <a:dk2>
        <a:srgbClr val="5A5C6C"/>
      </a:dk2>
      <a:lt2>
        <a:srgbClr val="FFFFCC"/>
      </a:lt2>
      <a:accent1>
        <a:srgbClr val="9966FF"/>
      </a:accent1>
      <a:accent2>
        <a:srgbClr val="9383B3"/>
      </a:accent2>
      <a:accent3>
        <a:srgbClr val="B5B5BA"/>
      </a:accent3>
      <a:accent4>
        <a:srgbClr val="DADADA"/>
      </a:accent4>
      <a:accent5>
        <a:srgbClr val="CAB8FF"/>
      </a:accent5>
      <a:accent6>
        <a:srgbClr val="8576A2"/>
      </a:accent6>
      <a:hlink>
        <a:srgbClr val="A3C145"/>
      </a:hlink>
      <a:folHlink>
        <a:srgbClr val="6FA9B7"/>
      </a:folHlink>
    </a:clrScheme>
    <a:fontScheme name="Граница">
      <a:majorFont>
        <a:latin typeface="Tahoma"/>
        <a:ea typeface=""/>
        <a:cs typeface=""/>
      </a:majorFont>
      <a:minorFont>
        <a:latin typeface="Tahoma"/>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Граница 1">
        <a:dk1>
          <a:srgbClr val="00007A"/>
        </a:dk1>
        <a:lt1>
          <a:srgbClr val="FFFFFF"/>
        </a:lt1>
        <a:dk2>
          <a:srgbClr val="000066"/>
        </a:dk2>
        <a:lt2>
          <a:srgbClr val="CCECFF"/>
        </a:lt2>
        <a:accent1>
          <a:srgbClr val="6F64C2"/>
        </a:accent1>
        <a:accent2>
          <a:srgbClr val="0089BA"/>
        </a:accent2>
        <a:accent3>
          <a:srgbClr val="AAAAB8"/>
        </a:accent3>
        <a:accent4>
          <a:srgbClr val="DADADA"/>
        </a:accent4>
        <a:accent5>
          <a:srgbClr val="BBB8DD"/>
        </a:accent5>
        <a:accent6>
          <a:srgbClr val="007CA8"/>
        </a:accent6>
        <a:hlink>
          <a:srgbClr val="66CCFF"/>
        </a:hlink>
        <a:folHlink>
          <a:srgbClr val="00CC99"/>
        </a:folHlink>
      </a:clrScheme>
      <a:clrMap bg1="dk2" tx1="lt1" bg2="dk1" tx2="lt2" accent1="accent1" accent2="accent2" accent3="accent3" accent4="accent4" accent5="accent5" accent6="accent6" hlink="hlink" folHlink="folHlink"/>
    </a:extraClrScheme>
    <a:extraClrScheme>
      <a:clrScheme name="Граница 2">
        <a:dk1>
          <a:srgbClr val="5B5D6B"/>
        </a:dk1>
        <a:lt1>
          <a:srgbClr val="FFFFFF"/>
        </a:lt1>
        <a:dk2>
          <a:srgbClr val="5A5C6C"/>
        </a:dk2>
        <a:lt2>
          <a:srgbClr val="FFFFCC"/>
        </a:lt2>
        <a:accent1>
          <a:srgbClr val="9966FF"/>
        </a:accent1>
        <a:accent2>
          <a:srgbClr val="9383B3"/>
        </a:accent2>
        <a:accent3>
          <a:srgbClr val="B5B5BA"/>
        </a:accent3>
        <a:accent4>
          <a:srgbClr val="DADADA"/>
        </a:accent4>
        <a:accent5>
          <a:srgbClr val="CAB8FF"/>
        </a:accent5>
        <a:accent6>
          <a:srgbClr val="8576A2"/>
        </a:accent6>
        <a:hlink>
          <a:srgbClr val="A3C145"/>
        </a:hlink>
        <a:folHlink>
          <a:srgbClr val="6FA9B7"/>
        </a:folHlink>
      </a:clrScheme>
      <a:clrMap bg1="dk2" tx1="lt1" bg2="dk1" tx2="lt2" accent1="accent1" accent2="accent2" accent3="accent3" accent4="accent4" accent5="accent5" accent6="accent6" hlink="hlink" folHlink="folHlink"/>
    </a:extraClrScheme>
    <a:extraClrScheme>
      <a:clrScheme name="Граница 3">
        <a:dk1>
          <a:srgbClr val="860000"/>
        </a:dk1>
        <a:lt1>
          <a:srgbClr val="FFFFFF"/>
        </a:lt1>
        <a:dk2>
          <a:srgbClr val="800000"/>
        </a:dk2>
        <a:lt2>
          <a:srgbClr val="FFFFCC"/>
        </a:lt2>
        <a:accent1>
          <a:srgbClr val="FF6600"/>
        </a:accent1>
        <a:accent2>
          <a:srgbClr val="FF9933"/>
        </a:accent2>
        <a:accent3>
          <a:srgbClr val="C0AAAA"/>
        </a:accent3>
        <a:accent4>
          <a:srgbClr val="DADADA"/>
        </a:accent4>
        <a:accent5>
          <a:srgbClr val="FFB8AA"/>
        </a:accent5>
        <a:accent6>
          <a:srgbClr val="E78A2D"/>
        </a:accent6>
        <a:hlink>
          <a:srgbClr val="FFCC00"/>
        </a:hlink>
        <a:folHlink>
          <a:srgbClr val="CC9900"/>
        </a:folHlink>
      </a:clrScheme>
      <a:clrMap bg1="dk2" tx1="lt1" bg2="dk1" tx2="lt2" accent1="accent1" accent2="accent2" accent3="accent3" accent4="accent4" accent5="accent5" accent6="accent6" hlink="hlink" folHlink="folHlink"/>
    </a:extraClrScheme>
    <a:extraClrScheme>
      <a:clrScheme name="Граница 4">
        <a:dk1>
          <a:srgbClr val="676A5C"/>
        </a:dk1>
        <a:lt1>
          <a:srgbClr val="FFFFFF"/>
        </a:lt1>
        <a:dk2>
          <a:srgbClr val="686B5D"/>
        </a:dk2>
        <a:lt2>
          <a:srgbClr val="FFFFCC"/>
        </a:lt2>
        <a:accent1>
          <a:srgbClr val="CC6600"/>
        </a:accent1>
        <a:accent2>
          <a:srgbClr val="809EA8"/>
        </a:accent2>
        <a:accent3>
          <a:srgbClr val="B9BAB6"/>
        </a:accent3>
        <a:accent4>
          <a:srgbClr val="DADADA"/>
        </a:accent4>
        <a:accent5>
          <a:srgbClr val="E2B8AA"/>
        </a:accent5>
        <a:accent6>
          <a:srgbClr val="738F98"/>
        </a:accent6>
        <a:hlink>
          <a:srgbClr val="DDBF4F"/>
        </a:hlink>
        <a:folHlink>
          <a:srgbClr val="B7B6A3"/>
        </a:folHlink>
      </a:clrScheme>
      <a:clrMap bg1="dk2" tx1="lt1" bg2="dk1" tx2="lt2" accent1="accent1" accent2="accent2" accent3="accent3" accent4="accent4" accent5="accent5" accent6="accent6" hlink="hlink" folHlink="folHlink"/>
    </a:extraClrScheme>
    <a:extraClrScheme>
      <a:clrScheme name="Граница 5">
        <a:dk1>
          <a:srgbClr val="AC835E"/>
        </a:dk1>
        <a:lt1>
          <a:srgbClr val="FFFFFF"/>
        </a:lt1>
        <a:dk2>
          <a:srgbClr val="AE8764"/>
        </a:dk2>
        <a:lt2>
          <a:srgbClr val="FFFFCC"/>
        </a:lt2>
        <a:accent1>
          <a:srgbClr val="CC6600"/>
        </a:accent1>
        <a:accent2>
          <a:srgbClr val="FF5050"/>
        </a:accent2>
        <a:accent3>
          <a:srgbClr val="D3C3B8"/>
        </a:accent3>
        <a:accent4>
          <a:srgbClr val="DADADA"/>
        </a:accent4>
        <a:accent5>
          <a:srgbClr val="E2B8AA"/>
        </a:accent5>
        <a:accent6>
          <a:srgbClr val="E74848"/>
        </a:accent6>
        <a:hlink>
          <a:srgbClr val="FFCC99"/>
        </a:hlink>
        <a:folHlink>
          <a:srgbClr val="FF9966"/>
        </a:folHlink>
      </a:clrScheme>
      <a:clrMap bg1="dk2" tx1="lt1" bg2="dk1" tx2="lt2" accent1="accent1" accent2="accent2" accent3="accent3" accent4="accent4" accent5="accent5" accent6="accent6" hlink="hlink" folHlink="folHlink"/>
    </a:extraClrScheme>
    <a:extraClrScheme>
      <a:clrScheme name="Граница 6">
        <a:dk1>
          <a:srgbClr val="526133"/>
        </a:dk1>
        <a:lt1>
          <a:srgbClr val="FFFFFF"/>
        </a:lt1>
        <a:dk2>
          <a:srgbClr val="4E5D31"/>
        </a:dk2>
        <a:lt2>
          <a:srgbClr val="FFFFCC"/>
        </a:lt2>
        <a:accent1>
          <a:srgbClr val="99CC00"/>
        </a:accent1>
        <a:accent2>
          <a:srgbClr val="7A9505"/>
        </a:accent2>
        <a:accent3>
          <a:srgbClr val="B2B6AD"/>
        </a:accent3>
        <a:accent4>
          <a:srgbClr val="DADADA"/>
        </a:accent4>
        <a:accent5>
          <a:srgbClr val="CAE2AA"/>
        </a:accent5>
        <a:accent6>
          <a:srgbClr val="6E8704"/>
        </a:accent6>
        <a:hlink>
          <a:srgbClr val="FFCC00"/>
        </a:hlink>
        <a:folHlink>
          <a:srgbClr val="CCCC00"/>
        </a:folHlink>
      </a:clrScheme>
      <a:clrMap bg1="dk2" tx1="lt1" bg2="dk1" tx2="lt2" accent1="accent1" accent2="accent2" accent3="accent3" accent4="accent4" accent5="accent5" accent6="accent6" hlink="hlink" folHlink="folHlink"/>
    </a:extraClrScheme>
    <a:extraClrScheme>
      <a:clrScheme name="Граница 7">
        <a:dk1>
          <a:srgbClr val="000000"/>
        </a:dk1>
        <a:lt1>
          <a:srgbClr val="DDDCC5"/>
        </a:lt1>
        <a:dk2>
          <a:srgbClr val="95934B"/>
        </a:dk2>
        <a:lt2>
          <a:srgbClr val="DBDAC3"/>
        </a:lt2>
        <a:accent1>
          <a:srgbClr val="EAEBE1"/>
        </a:accent1>
        <a:accent2>
          <a:srgbClr val="9DB0B7"/>
        </a:accent2>
        <a:accent3>
          <a:srgbClr val="EBEBDF"/>
        </a:accent3>
        <a:accent4>
          <a:srgbClr val="000000"/>
        </a:accent4>
        <a:accent5>
          <a:srgbClr val="F3F3EE"/>
        </a:accent5>
        <a:accent6>
          <a:srgbClr val="8E9FA6"/>
        </a:accent6>
        <a:hlink>
          <a:srgbClr val="009900"/>
        </a:hlink>
        <a:folHlink>
          <a:srgbClr val="808000"/>
        </a:folHlink>
      </a:clrScheme>
      <a:clrMap bg1="lt1" tx1="dk1" bg2="lt2" tx2="dk2" accent1="accent1" accent2="accent2" accent3="accent3" accent4="accent4" accent5="accent5" accent6="accent6" hlink="hlink" folHlink="folHlink"/>
    </a:extraClrScheme>
    <a:extraClrScheme>
      <a:clrScheme name="Граница 8">
        <a:dk1>
          <a:srgbClr val="007E7B"/>
        </a:dk1>
        <a:lt1>
          <a:srgbClr val="FFFFFF"/>
        </a:lt1>
        <a:dk2>
          <a:srgbClr val="008080"/>
        </a:dk2>
        <a:lt2>
          <a:srgbClr val="FFFF99"/>
        </a:lt2>
        <a:accent1>
          <a:srgbClr val="33CCCC"/>
        </a:accent1>
        <a:accent2>
          <a:srgbClr val="00CC66"/>
        </a:accent2>
        <a:accent3>
          <a:srgbClr val="AAC0C0"/>
        </a:accent3>
        <a:accent4>
          <a:srgbClr val="DADADA"/>
        </a:accent4>
        <a:accent5>
          <a:srgbClr val="ADE2E2"/>
        </a:accent5>
        <a:accent6>
          <a:srgbClr val="00B95C"/>
        </a:accent6>
        <a:hlink>
          <a:srgbClr val="CCFFCC"/>
        </a:hlink>
        <a:folHlink>
          <a:srgbClr val="FFFFCC"/>
        </a:folHlink>
      </a:clrScheme>
      <a:clrMap bg1="dk2" tx1="lt1" bg2="dk1" tx2="lt2" accent1="accent1" accent2="accent2" accent3="accent3" accent4="accent4" accent5="accent5" accent6="accent6" hlink="hlink" folHlink="folHlink"/>
    </a:extraClrScheme>
    <a:extraClrScheme>
      <a:clrScheme name="Граница 9">
        <a:dk1>
          <a:srgbClr val="000000"/>
        </a:dk1>
        <a:lt1>
          <a:srgbClr val="FFFFFF"/>
        </a:lt1>
        <a:dk2>
          <a:srgbClr val="000000"/>
        </a:dk2>
        <a:lt2>
          <a:srgbClr val="FEFEFE"/>
        </a:lt2>
        <a:accent1>
          <a:srgbClr val="E1E1FF"/>
        </a:accent1>
        <a:accent2>
          <a:srgbClr val="D9FFF8"/>
        </a:accent2>
        <a:accent3>
          <a:srgbClr val="FFFFFF"/>
        </a:accent3>
        <a:accent4>
          <a:srgbClr val="000000"/>
        </a:accent4>
        <a:accent5>
          <a:srgbClr val="EEEEFF"/>
        </a:accent5>
        <a:accent6>
          <a:srgbClr val="C4E7E1"/>
        </a:accent6>
        <a:hlink>
          <a:srgbClr val="9966FF"/>
        </a:hlink>
        <a:folHlink>
          <a:srgbClr val="666699"/>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Разрез">
  <a:themeElements>
    <a:clrScheme name="Разрез 1">
      <a:dk1>
        <a:srgbClr val="8C0000"/>
      </a:dk1>
      <a:lt1>
        <a:srgbClr val="FFFFFF"/>
      </a:lt1>
      <a:dk2>
        <a:srgbClr val="720000"/>
      </a:dk2>
      <a:lt2>
        <a:srgbClr val="FFFFCC"/>
      </a:lt2>
      <a:accent1>
        <a:srgbClr val="FF3300"/>
      </a:accent1>
      <a:accent2>
        <a:srgbClr val="BE7960"/>
      </a:accent2>
      <a:accent3>
        <a:srgbClr val="BCAAAA"/>
      </a:accent3>
      <a:accent4>
        <a:srgbClr val="DADADA"/>
      </a:accent4>
      <a:accent5>
        <a:srgbClr val="FFADAA"/>
      </a:accent5>
      <a:accent6>
        <a:srgbClr val="AC6D56"/>
      </a:accent6>
      <a:hlink>
        <a:srgbClr val="FFCC66"/>
      </a:hlink>
      <a:folHlink>
        <a:srgbClr val="FF9900"/>
      </a:folHlink>
    </a:clrScheme>
    <a:fontScheme name="Разрез">
      <a:majorFont>
        <a:latin typeface="Tahoma"/>
        <a:ea typeface=""/>
        <a:cs typeface=""/>
      </a:majorFont>
      <a:minorFont>
        <a:latin typeface="Tahoma"/>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Разрез 1">
        <a:dk1>
          <a:srgbClr val="8C0000"/>
        </a:dk1>
        <a:lt1>
          <a:srgbClr val="FFFFFF"/>
        </a:lt1>
        <a:dk2>
          <a:srgbClr val="720000"/>
        </a:dk2>
        <a:lt2>
          <a:srgbClr val="FFFFCC"/>
        </a:lt2>
        <a:accent1>
          <a:srgbClr val="FF3300"/>
        </a:accent1>
        <a:accent2>
          <a:srgbClr val="BE7960"/>
        </a:accent2>
        <a:accent3>
          <a:srgbClr val="BCAAAA"/>
        </a:accent3>
        <a:accent4>
          <a:srgbClr val="DADADA"/>
        </a:accent4>
        <a:accent5>
          <a:srgbClr val="FFADAA"/>
        </a:accent5>
        <a:accent6>
          <a:srgbClr val="AC6D56"/>
        </a:accent6>
        <a:hlink>
          <a:srgbClr val="FFCC66"/>
        </a:hlink>
        <a:folHlink>
          <a:srgbClr val="FF9900"/>
        </a:folHlink>
      </a:clrScheme>
      <a:clrMap bg1="dk2" tx1="lt1" bg2="dk1" tx2="lt2" accent1="accent1" accent2="accent2" accent3="accent3" accent4="accent4" accent5="accent5" accent6="accent6" hlink="hlink" folHlink="folHlink"/>
    </a:extraClrScheme>
    <a:extraClrScheme>
      <a:clrScheme name="Разрез 2">
        <a:dk1>
          <a:srgbClr val="674E2F"/>
        </a:dk1>
        <a:lt1>
          <a:srgbClr val="FFFFFF"/>
        </a:lt1>
        <a:dk2>
          <a:srgbClr val="533F27"/>
        </a:dk2>
        <a:lt2>
          <a:srgbClr val="D8B274"/>
        </a:lt2>
        <a:accent1>
          <a:srgbClr val="CC9900"/>
        </a:accent1>
        <a:accent2>
          <a:srgbClr val="8F5F2F"/>
        </a:accent2>
        <a:accent3>
          <a:srgbClr val="B3AFAC"/>
        </a:accent3>
        <a:accent4>
          <a:srgbClr val="DADADA"/>
        </a:accent4>
        <a:accent5>
          <a:srgbClr val="E2CAAA"/>
        </a:accent5>
        <a:accent6>
          <a:srgbClr val="81552A"/>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Разрез 3">
        <a:dk1>
          <a:srgbClr val="646464"/>
        </a:dk1>
        <a:lt1>
          <a:srgbClr val="FFFFFF"/>
        </a:lt1>
        <a:dk2>
          <a:srgbClr val="545454"/>
        </a:dk2>
        <a:lt2>
          <a:srgbClr val="D4D4CE"/>
        </a:lt2>
        <a:accent1>
          <a:srgbClr val="49747D"/>
        </a:accent1>
        <a:accent2>
          <a:srgbClr val="8F9699"/>
        </a:accent2>
        <a:accent3>
          <a:srgbClr val="B3B3B3"/>
        </a:accent3>
        <a:accent4>
          <a:srgbClr val="DADADA"/>
        </a:accent4>
        <a:accent5>
          <a:srgbClr val="B1BCBF"/>
        </a:accent5>
        <a:accent6>
          <a:srgbClr val="81878A"/>
        </a:accent6>
        <a:hlink>
          <a:srgbClr val="8DC4D7"/>
        </a:hlink>
        <a:folHlink>
          <a:srgbClr val="7FB97F"/>
        </a:folHlink>
      </a:clrScheme>
      <a:clrMap bg1="dk2" tx1="lt1" bg2="dk1" tx2="lt2" accent1="accent1" accent2="accent2" accent3="accent3" accent4="accent4" accent5="accent5" accent6="accent6" hlink="hlink" folHlink="folHlink"/>
    </a:extraClrScheme>
    <a:extraClrScheme>
      <a:clrScheme name="Разрез 4">
        <a:dk1>
          <a:srgbClr val="3A7400"/>
        </a:dk1>
        <a:lt1>
          <a:srgbClr val="FFFFFF"/>
        </a:lt1>
        <a:dk2>
          <a:srgbClr val="2E5C00"/>
        </a:dk2>
        <a:lt2>
          <a:srgbClr val="FFFFFF"/>
        </a:lt2>
        <a:accent1>
          <a:srgbClr val="79CA02"/>
        </a:accent1>
        <a:accent2>
          <a:srgbClr val="008080"/>
        </a:accent2>
        <a:accent3>
          <a:srgbClr val="ADB5AA"/>
        </a:accent3>
        <a:accent4>
          <a:srgbClr val="DADADA"/>
        </a:accent4>
        <a:accent5>
          <a:srgbClr val="BEE1AA"/>
        </a:accent5>
        <a:accent6>
          <a:srgbClr val="007373"/>
        </a:accent6>
        <a:hlink>
          <a:srgbClr val="A8DE0E"/>
        </a:hlink>
        <a:folHlink>
          <a:srgbClr val="00CC66"/>
        </a:folHlink>
      </a:clrScheme>
      <a:clrMap bg1="dk2" tx1="lt1" bg2="dk1" tx2="lt2" accent1="accent1" accent2="accent2" accent3="accent3" accent4="accent4" accent5="accent5" accent6="accent6" hlink="hlink" folHlink="folHlink"/>
    </a:extraClrScheme>
    <a:extraClrScheme>
      <a:clrScheme name="Разрез 5">
        <a:dk1>
          <a:srgbClr val="008885"/>
        </a:dk1>
        <a:lt1>
          <a:srgbClr val="FFFFFF"/>
        </a:lt1>
        <a:dk2>
          <a:srgbClr val="007572"/>
        </a:dk2>
        <a:lt2>
          <a:srgbClr val="FFFF99"/>
        </a:lt2>
        <a:accent1>
          <a:srgbClr val="33CCCC"/>
        </a:accent1>
        <a:accent2>
          <a:srgbClr val="6D6FC7"/>
        </a:accent2>
        <a:accent3>
          <a:srgbClr val="AABDBC"/>
        </a:accent3>
        <a:accent4>
          <a:srgbClr val="DADADA"/>
        </a:accent4>
        <a:accent5>
          <a:srgbClr val="ADE2E2"/>
        </a:accent5>
        <a:accent6>
          <a:srgbClr val="6264B4"/>
        </a:accent6>
        <a:hlink>
          <a:srgbClr val="FFFFCC"/>
        </a:hlink>
        <a:folHlink>
          <a:srgbClr val="00FF00"/>
        </a:folHlink>
      </a:clrScheme>
      <a:clrMap bg1="dk2" tx1="lt1" bg2="dk1" tx2="lt2" accent1="accent1" accent2="accent2" accent3="accent3" accent4="accent4" accent5="accent5" accent6="accent6" hlink="hlink" folHlink="folHlink"/>
    </a:extraClrScheme>
    <a:extraClrScheme>
      <a:clrScheme name="Разрез 6">
        <a:dk1>
          <a:srgbClr val="0000AC"/>
        </a:dk1>
        <a:lt1>
          <a:srgbClr val="FFFFFF"/>
        </a:lt1>
        <a:dk2>
          <a:srgbClr val="000086"/>
        </a:dk2>
        <a:lt2>
          <a:srgbClr val="CCFFFF"/>
        </a:lt2>
        <a:accent1>
          <a:srgbClr val="0099FF"/>
        </a:accent1>
        <a:accent2>
          <a:srgbClr val="00B000"/>
        </a:accent2>
        <a:accent3>
          <a:srgbClr val="AAAAC3"/>
        </a:accent3>
        <a:accent4>
          <a:srgbClr val="DADADA"/>
        </a:accent4>
        <a:accent5>
          <a:srgbClr val="AACAFF"/>
        </a:accent5>
        <a:accent6>
          <a:srgbClr val="009F00"/>
        </a:accent6>
        <a:hlink>
          <a:srgbClr val="FFE701"/>
        </a:hlink>
        <a:folHlink>
          <a:srgbClr val="FF9900"/>
        </a:folHlink>
      </a:clrScheme>
      <a:clrMap bg1="dk2" tx1="lt1" bg2="dk1" tx2="lt2" accent1="accent1" accent2="accent2" accent3="accent3" accent4="accent4" accent5="accent5" accent6="accent6" hlink="hlink" folHlink="folHlink"/>
    </a:extraClrScheme>
    <a:extraClrScheme>
      <a:clrScheme name="Разрез 7">
        <a:dk1>
          <a:srgbClr val="7474A2"/>
        </a:dk1>
        <a:lt1>
          <a:srgbClr val="FFFFFF"/>
        </a:lt1>
        <a:dk2>
          <a:srgbClr val="5E5E8E"/>
        </a:dk2>
        <a:lt2>
          <a:srgbClr val="D1D1DF"/>
        </a:lt2>
        <a:accent1>
          <a:srgbClr val="CC66FF"/>
        </a:accent1>
        <a:accent2>
          <a:srgbClr val="6666FF"/>
        </a:accent2>
        <a:accent3>
          <a:srgbClr val="B6B6C6"/>
        </a:accent3>
        <a:accent4>
          <a:srgbClr val="DADADA"/>
        </a:accent4>
        <a:accent5>
          <a:srgbClr val="E2B8FF"/>
        </a:accent5>
        <a:accent6>
          <a:srgbClr val="5C5CE7"/>
        </a:accent6>
        <a:hlink>
          <a:srgbClr val="FFCC99"/>
        </a:hlink>
        <a:folHlink>
          <a:srgbClr val="CCCCFF"/>
        </a:folHlink>
      </a:clrScheme>
      <a:clrMap bg1="dk2" tx1="lt1" bg2="dk1" tx2="lt2" accent1="accent1" accent2="accent2" accent3="accent3" accent4="accent4" accent5="accent5" accent6="accent6" hlink="hlink" folHlink="folHlink"/>
    </a:extraClrScheme>
    <a:extraClrScheme>
      <a:clrScheme name="Разрез 8">
        <a:dk1>
          <a:srgbClr val="000000"/>
        </a:dk1>
        <a:lt1>
          <a:srgbClr val="D0DAE2"/>
        </a:lt1>
        <a:dk2>
          <a:srgbClr val="000000"/>
        </a:dk2>
        <a:lt2>
          <a:srgbClr val="E7EDF1"/>
        </a:lt2>
        <a:accent1>
          <a:srgbClr val="33CCCC"/>
        </a:accent1>
        <a:accent2>
          <a:srgbClr val="0099CC"/>
        </a:accent2>
        <a:accent3>
          <a:srgbClr val="E4EAEE"/>
        </a:accent3>
        <a:accent4>
          <a:srgbClr val="000000"/>
        </a:accent4>
        <a:accent5>
          <a:srgbClr val="ADE2E2"/>
        </a:accent5>
        <a:accent6>
          <a:srgbClr val="008AB9"/>
        </a:accent6>
        <a:hlink>
          <a:srgbClr val="3333CC"/>
        </a:hlink>
        <a:folHlink>
          <a:srgbClr val="008080"/>
        </a:folHlink>
      </a:clrScheme>
      <a:clrMap bg1="lt1" tx1="dk1" bg2="lt2" tx2="dk2" accent1="accent1" accent2="accent2" accent3="accent3" accent4="accent4" accent5="accent5" accent6="accent6" hlink="hlink" folHlink="folHlink"/>
    </a:extraClrScheme>
    <a:extraClrScheme>
      <a:clrScheme name="Разрез 9">
        <a:dk1>
          <a:srgbClr val="000000"/>
        </a:dk1>
        <a:lt1>
          <a:srgbClr val="FFFFFF"/>
        </a:lt1>
        <a:dk2>
          <a:srgbClr val="000000"/>
        </a:dk2>
        <a:lt2>
          <a:srgbClr val="E6E6E6"/>
        </a:lt2>
        <a:accent1>
          <a:srgbClr val="66CCFF"/>
        </a:accent1>
        <a:accent2>
          <a:srgbClr val="9999FF"/>
        </a:accent2>
        <a:accent3>
          <a:srgbClr val="FFFFFF"/>
        </a:accent3>
        <a:accent4>
          <a:srgbClr val="000000"/>
        </a:accent4>
        <a:accent5>
          <a:srgbClr val="B8E2FF"/>
        </a:accent5>
        <a:accent6>
          <a:srgbClr val="8A8AE7"/>
        </a:accent6>
        <a:hlink>
          <a:srgbClr val="3333CC"/>
        </a:hlink>
        <a:folHlink>
          <a:srgbClr val="008080"/>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Океан">
  <a:themeElements>
    <a:clrScheme name="Океан 1">
      <a:dk1>
        <a:srgbClr val="010199"/>
      </a:dk1>
      <a:lt1>
        <a:srgbClr val="FFFFFF"/>
      </a:lt1>
      <a:dk2>
        <a:srgbClr val="000099"/>
      </a:dk2>
      <a:lt2>
        <a:srgbClr val="FFFFFF"/>
      </a:lt2>
      <a:accent1>
        <a:srgbClr val="33CCCC"/>
      </a:accent1>
      <a:accent2>
        <a:srgbClr val="00C600"/>
      </a:accent2>
      <a:accent3>
        <a:srgbClr val="AAAACA"/>
      </a:accent3>
      <a:accent4>
        <a:srgbClr val="DADADA"/>
      </a:accent4>
      <a:accent5>
        <a:srgbClr val="ADE2E2"/>
      </a:accent5>
      <a:accent6>
        <a:srgbClr val="00B300"/>
      </a:accent6>
      <a:hlink>
        <a:srgbClr val="FFCC00"/>
      </a:hlink>
      <a:folHlink>
        <a:srgbClr val="6699FF"/>
      </a:folHlink>
    </a:clrScheme>
    <a:fontScheme name="Океан">
      <a:majorFont>
        <a:latin typeface="Tahoma"/>
        <a:ea typeface=""/>
        <a:cs typeface=""/>
      </a:majorFont>
      <a:minorFont>
        <a:latin typeface="Tahoma"/>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Океан 1">
        <a:dk1>
          <a:srgbClr val="010199"/>
        </a:dk1>
        <a:lt1>
          <a:srgbClr val="FFFFFF"/>
        </a:lt1>
        <a:dk2>
          <a:srgbClr val="000099"/>
        </a:dk2>
        <a:lt2>
          <a:srgbClr val="FFFFFF"/>
        </a:lt2>
        <a:accent1>
          <a:srgbClr val="33CCCC"/>
        </a:accent1>
        <a:accent2>
          <a:srgbClr val="00C600"/>
        </a:accent2>
        <a:accent3>
          <a:srgbClr val="AAAACA"/>
        </a:accent3>
        <a:accent4>
          <a:srgbClr val="DADADA"/>
        </a:accent4>
        <a:accent5>
          <a:srgbClr val="ADE2E2"/>
        </a:accent5>
        <a:accent6>
          <a:srgbClr val="00B300"/>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Океан 2">
        <a:dk1>
          <a:srgbClr val="000066"/>
        </a:dk1>
        <a:lt1>
          <a:srgbClr val="FFFFFF"/>
        </a:lt1>
        <a:dk2>
          <a:srgbClr val="5D93FF"/>
        </a:dk2>
        <a:lt2>
          <a:srgbClr val="FFFFFF"/>
        </a:lt2>
        <a:accent1>
          <a:srgbClr val="6666FF"/>
        </a:accent1>
        <a:accent2>
          <a:srgbClr val="9999FF"/>
        </a:accent2>
        <a:accent3>
          <a:srgbClr val="B6C8FF"/>
        </a:accent3>
        <a:accent4>
          <a:srgbClr val="DADADA"/>
        </a:accent4>
        <a:accent5>
          <a:srgbClr val="B8B8FF"/>
        </a:accent5>
        <a:accent6>
          <a:srgbClr val="8A8AE7"/>
        </a:accent6>
        <a:hlink>
          <a:srgbClr val="FF3300"/>
        </a:hlink>
        <a:folHlink>
          <a:srgbClr val="FF9900"/>
        </a:folHlink>
      </a:clrScheme>
      <a:clrMap bg1="dk2" tx1="lt1" bg2="dk1" tx2="lt2" accent1="accent1" accent2="accent2" accent3="accent3" accent4="accent4" accent5="accent5" accent6="accent6" hlink="hlink" folHlink="folHlink"/>
    </a:extraClrScheme>
    <a:extraClrScheme>
      <a:clrScheme name="Океан 3">
        <a:dk1>
          <a:srgbClr val="000000"/>
        </a:dk1>
        <a:lt1>
          <a:srgbClr val="FFFFFF"/>
        </a:lt1>
        <a:dk2>
          <a:srgbClr val="572E88"/>
        </a:dk2>
        <a:lt2>
          <a:srgbClr val="FFFFFF"/>
        </a:lt2>
        <a:accent1>
          <a:srgbClr val="FF6600"/>
        </a:accent1>
        <a:accent2>
          <a:srgbClr val="FFCC00"/>
        </a:accent2>
        <a:accent3>
          <a:srgbClr val="B4ADC3"/>
        </a:accent3>
        <a:accent4>
          <a:srgbClr val="DADADA"/>
        </a:accent4>
        <a:accent5>
          <a:srgbClr val="FFB8AA"/>
        </a:accent5>
        <a:accent6>
          <a:srgbClr val="E7B900"/>
        </a:accent6>
        <a:hlink>
          <a:srgbClr val="33CCCC"/>
        </a:hlink>
        <a:folHlink>
          <a:srgbClr val="36CC64"/>
        </a:folHlink>
      </a:clrScheme>
      <a:clrMap bg1="dk2" tx1="lt1" bg2="dk1" tx2="lt2" accent1="accent1" accent2="accent2" accent3="accent3" accent4="accent4" accent5="accent5" accent6="accent6" hlink="hlink" folHlink="folHlink"/>
    </a:extraClrScheme>
    <a:extraClrScheme>
      <a:clrScheme name="Океан 4">
        <a:dk1>
          <a:srgbClr val="003366"/>
        </a:dk1>
        <a:lt1>
          <a:srgbClr val="FFFFFF"/>
        </a:lt1>
        <a:dk2>
          <a:srgbClr val="666699"/>
        </a:dk2>
        <a:lt2>
          <a:srgbClr val="FFFFFF"/>
        </a:lt2>
        <a:accent1>
          <a:srgbClr val="9966FF"/>
        </a:accent1>
        <a:accent2>
          <a:srgbClr val="00CC66"/>
        </a:accent2>
        <a:accent3>
          <a:srgbClr val="B8B8CA"/>
        </a:accent3>
        <a:accent4>
          <a:srgbClr val="DADADA"/>
        </a:accent4>
        <a:accent5>
          <a:srgbClr val="CAB8FF"/>
        </a:accent5>
        <a:accent6>
          <a:srgbClr val="00B95C"/>
        </a:accent6>
        <a:hlink>
          <a:srgbClr val="65C8FF"/>
        </a:hlink>
        <a:folHlink>
          <a:srgbClr val="FFCC99"/>
        </a:folHlink>
      </a:clrScheme>
      <a:clrMap bg1="dk2" tx1="lt1" bg2="dk1" tx2="lt2" accent1="accent1" accent2="accent2" accent3="accent3" accent4="accent4" accent5="accent5" accent6="accent6" hlink="hlink" folHlink="folHlink"/>
    </a:extraClrScheme>
    <a:extraClrScheme>
      <a:clrScheme name="Океан 5">
        <a:dk1>
          <a:srgbClr val="000000"/>
        </a:dk1>
        <a:lt1>
          <a:srgbClr val="FFFFFF"/>
        </a:lt1>
        <a:dk2>
          <a:srgbClr val="336600"/>
        </a:dk2>
        <a:lt2>
          <a:srgbClr val="FFFFFF"/>
        </a:lt2>
        <a:accent1>
          <a:srgbClr val="B7C533"/>
        </a:accent1>
        <a:accent2>
          <a:srgbClr val="CCCCFF"/>
        </a:accent2>
        <a:accent3>
          <a:srgbClr val="ADB8AA"/>
        </a:accent3>
        <a:accent4>
          <a:srgbClr val="DADADA"/>
        </a:accent4>
        <a:accent5>
          <a:srgbClr val="D8DFAD"/>
        </a:accent5>
        <a:accent6>
          <a:srgbClr val="B9B9E7"/>
        </a:accent6>
        <a:hlink>
          <a:srgbClr val="FFFFCC"/>
        </a:hlink>
        <a:folHlink>
          <a:srgbClr val="FF9900"/>
        </a:folHlink>
      </a:clrScheme>
      <a:clrMap bg1="dk2" tx1="lt1" bg2="dk1" tx2="lt2" accent1="accent1" accent2="accent2" accent3="accent3" accent4="accent4" accent5="accent5" accent6="accent6" hlink="hlink" folHlink="folHlink"/>
    </a:extraClrScheme>
    <a:extraClrScheme>
      <a:clrScheme name="Океан 6">
        <a:dk1>
          <a:srgbClr val="000000"/>
        </a:dk1>
        <a:lt1>
          <a:srgbClr val="FFFFFF"/>
        </a:lt1>
        <a:dk2>
          <a:srgbClr val="006B80"/>
        </a:dk2>
        <a:lt2>
          <a:srgbClr val="C1CB75"/>
        </a:lt2>
        <a:accent1>
          <a:srgbClr val="6F8406"/>
        </a:accent1>
        <a:accent2>
          <a:srgbClr val="D9E288"/>
        </a:accent2>
        <a:accent3>
          <a:srgbClr val="AABAC0"/>
        </a:accent3>
        <a:accent4>
          <a:srgbClr val="DADADA"/>
        </a:accent4>
        <a:accent5>
          <a:srgbClr val="BBC2AA"/>
        </a:accent5>
        <a:accent6>
          <a:srgbClr val="C4CD7B"/>
        </a:accent6>
        <a:hlink>
          <a:srgbClr val="00CC00"/>
        </a:hlink>
        <a:folHlink>
          <a:srgbClr val="C0FF73"/>
        </a:folHlink>
      </a:clrScheme>
      <a:clrMap bg1="dk2" tx1="lt1" bg2="dk1" tx2="lt2" accent1="accent1" accent2="accent2" accent3="accent3" accent4="accent4" accent5="accent5" accent6="accent6" hlink="hlink" folHlink="folHlink"/>
    </a:extraClrScheme>
    <a:extraClrScheme>
      <a:clrScheme name="Океан 7">
        <a:dk1>
          <a:srgbClr val="5F5F5F"/>
        </a:dk1>
        <a:lt1>
          <a:srgbClr val="FFFFFF"/>
        </a:lt1>
        <a:dk2>
          <a:srgbClr val="FF6600"/>
        </a:dk2>
        <a:lt2>
          <a:srgbClr val="FFFFFF"/>
        </a:lt2>
        <a:accent1>
          <a:srgbClr val="CC6600"/>
        </a:accent1>
        <a:accent2>
          <a:srgbClr val="FF6600"/>
        </a:accent2>
        <a:accent3>
          <a:srgbClr val="FFB8AA"/>
        </a:accent3>
        <a:accent4>
          <a:srgbClr val="DADADA"/>
        </a:accent4>
        <a:accent5>
          <a:srgbClr val="E2B8AA"/>
        </a:accent5>
        <a:accent6>
          <a:srgbClr val="E75C00"/>
        </a:accent6>
        <a:hlink>
          <a:srgbClr val="FFFF99"/>
        </a:hlink>
        <a:folHlink>
          <a:srgbClr val="FFCC99"/>
        </a:folHlink>
      </a:clrScheme>
      <a:clrMap bg1="dk2" tx1="lt1" bg2="dk1" tx2="lt2" accent1="accent1" accent2="accent2" accent3="accent3" accent4="accent4" accent5="accent5" accent6="accent6" hlink="hlink" folHlink="folHlink"/>
    </a:extraClrScheme>
    <a:extraClrScheme>
      <a:clrScheme name="Океан 8">
        <a:dk1>
          <a:srgbClr val="000000"/>
        </a:dk1>
        <a:lt1>
          <a:srgbClr val="FFFFFF"/>
        </a:lt1>
        <a:dk2>
          <a:srgbClr val="FFBA2F"/>
        </a:dk2>
        <a:lt2>
          <a:srgbClr val="A50021"/>
        </a:lt2>
        <a:accent1>
          <a:srgbClr val="FF6600"/>
        </a:accent1>
        <a:accent2>
          <a:srgbClr val="CC6600"/>
        </a:accent2>
        <a:accent3>
          <a:srgbClr val="FFD9AD"/>
        </a:accent3>
        <a:accent4>
          <a:srgbClr val="DADADA"/>
        </a:accent4>
        <a:accent5>
          <a:srgbClr val="FFB8AA"/>
        </a:accent5>
        <a:accent6>
          <a:srgbClr val="B95C00"/>
        </a:accent6>
        <a:hlink>
          <a:srgbClr val="663300"/>
        </a:hlink>
        <a:folHlink>
          <a:srgbClr val="CC990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Салют">
  <a:themeElements>
    <a:clrScheme name="Салют 1">
      <a:dk1>
        <a:srgbClr val="AF273E"/>
      </a:dk1>
      <a:lt1>
        <a:srgbClr val="FFCC00"/>
      </a:lt1>
      <a:dk2>
        <a:srgbClr val="000000"/>
      </a:dk2>
      <a:lt2>
        <a:srgbClr val="FFFFFF"/>
      </a:lt2>
      <a:accent1>
        <a:srgbClr val="FF8B17"/>
      </a:accent1>
      <a:accent2>
        <a:srgbClr val="FFE103"/>
      </a:accent2>
      <a:accent3>
        <a:srgbClr val="AAAAAA"/>
      </a:accent3>
      <a:accent4>
        <a:srgbClr val="DAAE00"/>
      </a:accent4>
      <a:accent5>
        <a:srgbClr val="FFC4AB"/>
      </a:accent5>
      <a:accent6>
        <a:srgbClr val="E7CC02"/>
      </a:accent6>
      <a:hlink>
        <a:srgbClr val="FF3399"/>
      </a:hlink>
      <a:folHlink>
        <a:srgbClr val="FE1F08"/>
      </a:folHlink>
    </a:clrScheme>
    <a:fontScheme name="Салют">
      <a:majorFont>
        <a:latin typeface="Arial Black"/>
        <a:ea typeface=""/>
        <a:cs typeface=""/>
      </a:majorFont>
      <a:minorFont>
        <a:latin typeface="Arial Black"/>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Салют 1">
        <a:dk1>
          <a:srgbClr val="AF273E"/>
        </a:dk1>
        <a:lt1>
          <a:srgbClr val="FFCC00"/>
        </a:lt1>
        <a:dk2>
          <a:srgbClr val="000000"/>
        </a:dk2>
        <a:lt2>
          <a:srgbClr val="FFFFFF"/>
        </a:lt2>
        <a:accent1>
          <a:srgbClr val="FF8B17"/>
        </a:accent1>
        <a:accent2>
          <a:srgbClr val="FFE103"/>
        </a:accent2>
        <a:accent3>
          <a:srgbClr val="AAAAAA"/>
        </a:accent3>
        <a:accent4>
          <a:srgbClr val="DAAE00"/>
        </a:accent4>
        <a:accent5>
          <a:srgbClr val="FFC4AB"/>
        </a:accent5>
        <a:accent6>
          <a:srgbClr val="E7CC02"/>
        </a:accent6>
        <a:hlink>
          <a:srgbClr val="FF3399"/>
        </a:hlink>
        <a:folHlink>
          <a:srgbClr val="FE1F08"/>
        </a:folHlink>
      </a:clrScheme>
      <a:clrMap bg1="dk2" tx1="lt1" bg2="dk1" tx2="lt2" accent1="accent1" accent2="accent2" accent3="accent3" accent4="accent4" accent5="accent5" accent6="accent6" hlink="hlink" folHlink="folHlink"/>
    </a:extraClrScheme>
    <a:extraClrScheme>
      <a:clrScheme name="Салют 2">
        <a:dk1>
          <a:srgbClr val="0000A4"/>
        </a:dk1>
        <a:lt1>
          <a:srgbClr val="CCFFFF"/>
        </a:lt1>
        <a:dk2>
          <a:srgbClr val="000066"/>
        </a:dk2>
        <a:lt2>
          <a:srgbClr val="00FFFF"/>
        </a:lt2>
        <a:accent1>
          <a:srgbClr val="51B2E3"/>
        </a:accent1>
        <a:accent2>
          <a:srgbClr val="04E8AC"/>
        </a:accent2>
        <a:accent3>
          <a:srgbClr val="AAAAB8"/>
        </a:accent3>
        <a:accent4>
          <a:srgbClr val="AEDADA"/>
        </a:accent4>
        <a:accent5>
          <a:srgbClr val="B3D5EF"/>
        </a:accent5>
        <a:accent6>
          <a:srgbClr val="03D29B"/>
        </a:accent6>
        <a:hlink>
          <a:srgbClr val="FF3399"/>
        </a:hlink>
        <a:folHlink>
          <a:srgbClr val="8F5FD5"/>
        </a:folHlink>
      </a:clrScheme>
      <a:clrMap bg1="dk2" tx1="lt1" bg2="dk1" tx2="lt2" accent1="accent1" accent2="accent2" accent3="accent3" accent4="accent4" accent5="accent5" accent6="accent6" hlink="hlink" folHlink="folHlink"/>
    </a:extraClrScheme>
    <a:extraClrScheme>
      <a:clrScheme name="Салют 3">
        <a:dk1>
          <a:srgbClr val="9F237F"/>
        </a:dk1>
        <a:lt1>
          <a:srgbClr val="FFCC00"/>
        </a:lt1>
        <a:dk2>
          <a:srgbClr val="000000"/>
        </a:dk2>
        <a:lt2>
          <a:srgbClr val="FFFFFF"/>
        </a:lt2>
        <a:accent1>
          <a:srgbClr val="39A6DD"/>
        </a:accent1>
        <a:accent2>
          <a:srgbClr val="FF03E7"/>
        </a:accent2>
        <a:accent3>
          <a:srgbClr val="AAAAAA"/>
        </a:accent3>
        <a:accent4>
          <a:srgbClr val="DAAE00"/>
        </a:accent4>
        <a:accent5>
          <a:srgbClr val="AED0EB"/>
        </a:accent5>
        <a:accent6>
          <a:srgbClr val="E702D1"/>
        </a:accent6>
        <a:hlink>
          <a:srgbClr val="FF3399"/>
        </a:hlink>
        <a:folHlink>
          <a:srgbClr val="753BCB"/>
        </a:folHlink>
      </a:clrScheme>
      <a:clrMap bg1="dk2" tx1="lt1" bg2="dk1" tx2="lt2" accent1="accent1" accent2="accent2" accent3="accent3" accent4="accent4" accent5="accent5" accent6="accent6" hlink="hlink" folHlink="folHlink"/>
    </a:extraClrScheme>
    <a:extraClrScheme>
      <a:clrScheme name="Салют 4">
        <a:dk1>
          <a:srgbClr val="00603B"/>
        </a:dk1>
        <a:lt1>
          <a:srgbClr val="FFCC00"/>
        </a:lt1>
        <a:dk2>
          <a:srgbClr val="000000"/>
        </a:dk2>
        <a:lt2>
          <a:srgbClr val="FFFFFF"/>
        </a:lt2>
        <a:accent1>
          <a:srgbClr val="39A6DD"/>
        </a:accent1>
        <a:accent2>
          <a:srgbClr val="07FB18"/>
        </a:accent2>
        <a:accent3>
          <a:srgbClr val="AAAAAA"/>
        </a:accent3>
        <a:accent4>
          <a:srgbClr val="DAAE00"/>
        </a:accent4>
        <a:accent5>
          <a:srgbClr val="AED0EB"/>
        </a:accent5>
        <a:accent6>
          <a:srgbClr val="06E315"/>
        </a:accent6>
        <a:hlink>
          <a:srgbClr val="FF3399"/>
        </a:hlink>
        <a:folHlink>
          <a:srgbClr val="753BCB"/>
        </a:folHlink>
      </a:clrScheme>
      <a:clrMap bg1="dk2" tx1="lt1" bg2="dk1" tx2="lt2" accent1="accent1" accent2="accent2" accent3="accent3" accent4="accent4" accent5="accent5" accent6="accent6" hlink="hlink" folHlink="folHlink"/>
    </a:extraClrScheme>
    <a:extraClrScheme>
      <a:clrScheme name="Салют 5">
        <a:dk1>
          <a:srgbClr val="FF6600"/>
        </a:dk1>
        <a:lt1>
          <a:srgbClr val="FFFFFF"/>
        </a:lt1>
        <a:dk2>
          <a:srgbClr val="003366"/>
        </a:dk2>
        <a:lt2>
          <a:srgbClr val="FFFFFF"/>
        </a:lt2>
        <a:accent1>
          <a:srgbClr val="FF99FF"/>
        </a:accent1>
        <a:accent2>
          <a:srgbClr val="FFFF99"/>
        </a:accent2>
        <a:accent3>
          <a:srgbClr val="AAADB8"/>
        </a:accent3>
        <a:accent4>
          <a:srgbClr val="DADADA"/>
        </a:accent4>
        <a:accent5>
          <a:srgbClr val="FFCAFF"/>
        </a:accent5>
        <a:accent6>
          <a:srgbClr val="E7E78A"/>
        </a:accent6>
        <a:hlink>
          <a:srgbClr val="FF3399"/>
        </a:hlink>
        <a:folHlink>
          <a:srgbClr val="FF9966"/>
        </a:folHlink>
      </a:clrScheme>
      <a:clrMap bg1="dk2" tx1="lt1" bg2="dk1" tx2="lt2" accent1="accent1" accent2="accent2" accent3="accent3" accent4="accent4" accent5="accent5" accent6="accent6" hlink="hlink" folHlink="folHlink"/>
    </a:extraClrScheme>
    <a:extraClrScheme>
      <a:clrScheme name="Салют 6">
        <a:dk1>
          <a:srgbClr val="000000"/>
        </a:dk1>
        <a:lt1>
          <a:srgbClr val="FFFFFF"/>
        </a:lt1>
        <a:dk2>
          <a:srgbClr val="993366"/>
        </a:dk2>
        <a:lt2>
          <a:srgbClr val="CCFFFF"/>
        </a:lt2>
        <a:accent1>
          <a:srgbClr val="CCECFF"/>
        </a:accent1>
        <a:accent2>
          <a:srgbClr val="FFFF99"/>
        </a:accent2>
        <a:accent3>
          <a:srgbClr val="FFFFFF"/>
        </a:accent3>
        <a:accent4>
          <a:srgbClr val="000000"/>
        </a:accent4>
        <a:accent5>
          <a:srgbClr val="E2F4FF"/>
        </a:accent5>
        <a:accent6>
          <a:srgbClr val="E7E78A"/>
        </a:accent6>
        <a:hlink>
          <a:srgbClr val="FFCCFF"/>
        </a:hlink>
        <a:folHlink>
          <a:srgbClr val="FFCCCC"/>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Трава">
  <a:themeElements>
    <a:clrScheme name="Трава 4">
      <a:dk1>
        <a:srgbClr val="006600"/>
      </a:dk1>
      <a:lt1>
        <a:srgbClr val="FFFFFF"/>
      </a:lt1>
      <a:dk2>
        <a:srgbClr val="008000"/>
      </a:dk2>
      <a:lt2>
        <a:srgbClr val="FFFFB7"/>
      </a:lt2>
      <a:accent1>
        <a:srgbClr val="99CC00"/>
      </a:accent1>
      <a:accent2>
        <a:srgbClr val="00CC00"/>
      </a:accent2>
      <a:accent3>
        <a:srgbClr val="AAC0AA"/>
      </a:accent3>
      <a:accent4>
        <a:srgbClr val="DADADA"/>
      </a:accent4>
      <a:accent5>
        <a:srgbClr val="CAE2AA"/>
      </a:accent5>
      <a:accent6>
        <a:srgbClr val="00B900"/>
      </a:accent6>
      <a:hlink>
        <a:srgbClr val="99FF66"/>
      </a:hlink>
      <a:folHlink>
        <a:srgbClr val="FFFF66"/>
      </a:folHlink>
    </a:clrScheme>
    <a:fontScheme name="Трава">
      <a:majorFont>
        <a:latin typeface="Arial Black"/>
        <a:ea typeface=""/>
        <a:cs typeface=""/>
      </a:majorFont>
      <a:minorFont>
        <a:latin typeface="Arial"/>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Трава 1">
        <a:dk1>
          <a:srgbClr val="FF9900"/>
        </a:dk1>
        <a:lt1>
          <a:srgbClr val="FFFFFF"/>
        </a:lt1>
        <a:dk2>
          <a:srgbClr val="FFCC66"/>
        </a:dk2>
        <a:lt2>
          <a:srgbClr val="CC6600"/>
        </a:lt2>
        <a:accent1>
          <a:srgbClr val="F05000"/>
        </a:accent1>
        <a:accent2>
          <a:srgbClr val="B28300"/>
        </a:accent2>
        <a:accent3>
          <a:srgbClr val="FFE2B8"/>
        </a:accent3>
        <a:accent4>
          <a:srgbClr val="DADADA"/>
        </a:accent4>
        <a:accent5>
          <a:srgbClr val="F6B3AA"/>
        </a:accent5>
        <a:accent6>
          <a:srgbClr val="A17600"/>
        </a:accent6>
        <a:hlink>
          <a:srgbClr val="99CC00"/>
        </a:hlink>
        <a:folHlink>
          <a:srgbClr val="008000"/>
        </a:folHlink>
      </a:clrScheme>
      <a:clrMap bg1="dk2" tx1="lt1" bg2="dk1" tx2="lt2" accent1="accent1" accent2="accent2" accent3="accent3" accent4="accent4" accent5="accent5" accent6="accent6" hlink="hlink" folHlink="folHlink"/>
    </a:extraClrScheme>
    <a:extraClrScheme>
      <a:clrScheme name="Трава 2">
        <a:dk1>
          <a:srgbClr val="BB5F03"/>
        </a:dk1>
        <a:lt1>
          <a:srgbClr val="FFFFFF"/>
        </a:lt1>
        <a:dk2>
          <a:srgbClr val="993300"/>
        </a:dk2>
        <a:lt2>
          <a:srgbClr val="FEEC94"/>
        </a:lt2>
        <a:accent1>
          <a:srgbClr val="FF9900"/>
        </a:accent1>
        <a:accent2>
          <a:srgbClr val="B76A03"/>
        </a:accent2>
        <a:accent3>
          <a:srgbClr val="CAADAA"/>
        </a:accent3>
        <a:accent4>
          <a:srgbClr val="DADADA"/>
        </a:accent4>
        <a:accent5>
          <a:srgbClr val="FFCAAA"/>
        </a:accent5>
        <a:accent6>
          <a:srgbClr val="A65F02"/>
        </a:accent6>
        <a:hlink>
          <a:srgbClr val="FFFF00"/>
        </a:hlink>
        <a:folHlink>
          <a:srgbClr val="FFFF99"/>
        </a:folHlink>
      </a:clrScheme>
      <a:clrMap bg1="dk2" tx1="lt1" bg2="dk1" tx2="lt2" accent1="accent1" accent2="accent2" accent3="accent3" accent4="accent4" accent5="accent5" accent6="accent6" hlink="hlink" folHlink="folHlink"/>
    </a:extraClrScheme>
    <a:extraClrScheme>
      <a:clrScheme name="Трава 3">
        <a:dk1>
          <a:srgbClr val="56925A"/>
        </a:dk1>
        <a:lt1>
          <a:srgbClr val="FFFFFF"/>
        </a:lt1>
        <a:dk2>
          <a:srgbClr val="6FB56D"/>
        </a:dk2>
        <a:lt2>
          <a:srgbClr val="FFFFCC"/>
        </a:lt2>
        <a:accent1>
          <a:srgbClr val="2B877C"/>
        </a:accent1>
        <a:accent2>
          <a:srgbClr val="5A9A5F"/>
        </a:accent2>
        <a:accent3>
          <a:srgbClr val="BBD7BA"/>
        </a:accent3>
        <a:accent4>
          <a:srgbClr val="DADADA"/>
        </a:accent4>
        <a:accent5>
          <a:srgbClr val="ACC3BF"/>
        </a:accent5>
        <a:accent6>
          <a:srgbClr val="518B55"/>
        </a:accent6>
        <a:hlink>
          <a:srgbClr val="99FF33"/>
        </a:hlink>
        <a:folHlink>
          <a:srgbClr val="DDFFBB"/>
        </a:folHlink>
      </a:clrScheme>
      <a:clrMap bg1="dk2" tx1="lt1" bg2="dk1" tx2="lt2" accent1="accent1" accent2="accent2" accent3="accent3" accent4="accent4" accent5="accent5" accent6="accent6" hlink="hlink" folHlink="folHlink"/>
    </a:extraClrScheme>
    <a:extraClrScheme>
      <a:clrScheme name="Трава 4">
        <a:dk1>
          <a:srgbClr val="006600"/>
        </a:dk1>
        <a:lt1>
          <a:srgbClr val="FFFFFF"/>
        </a:lt1>
        <a:dk2>
          <a:srgbClr val="008000"/>
        </a:dk2>
        <a:lt2>
          <a:srgbClr val="FFFFB7"/>
        </a:lt2>
        <a:accent1>
          <a:srgbClr val="99CC00"/>
        </a:accent1>
        <a:accent2>
          <a:srgbClr val="00CC00"/>
        </a:accent2>
        <a:accent3>
          <a:srgbClr val="AAC0AA"/>
        </a:accent3>
        <a:accent4>
          <a:srgbClr val="DADADA"/>
        </a:accent4>
        <a:accent5>
          <a:srgbClr val="CAE2AA"/>
        </a:accent5>
        <a:accent6>
          <a:srgbClr val="00B900"/>
        </a:accent6>
        <a:hlink>
          <a:srgbClr val="99FF66"/>
        </a:hlink>
        <a:folHlink>
          <a:srgbClr val="FFFF66"/>
        </a:folHlink>
      </a:clrScheme>
      <a:clrMap bg1="dk2" tx1="lt1" bg2="dk1" tx2="lt2" accent1="accent1" accent2="accent2" accent3="accent3" accent4="accent4" accent5="accent5" accent6="accent6" hlink="hlink" folHlink="folHlink"/>
    </a:extraClrScheme>
    <a:extraClrScheme>
      <a:clrScheme name="Трава 5">
        <a:dk1>
          <a:srgbClr val="000000"/>
        </a:dk1>
        <a:lt1>
          <a:srgbClr val="CCECFF"/>
        </a:lt1>
        <a:dk2>
          <a:srgbClr val="000000"/>
        </a:dk2>
        <a:lt2>
          <a:srgbClr val="D6EDEE"/>
        </a:lt2>
        <a:accent1>
          <a:srgbClr val="E8F0F4"/>
        </a:accent1>
        <a:accent2>
          <a:srgbClr val="8EAAFA"/>
        </a:accent2>
        <a:accent3>
          <a:srgbClr val="E2F4FF"/>
        </a:accent3>
        <a:accent4>
          <a:srgbClr val="000000"/>
        </a:accent4>
        <a:accent5>
          <a:srgbClr val="F2F6F8"/>
        </a:accent5>
        <a:accent6>
          <a:srgbClr val="809AE3"/>
        </a:accent6>
        <a:hlink>
          <a:srgbClr val="0066FF"/>
        </a:hlink>
        <a:folHlink>
          <a:srgbClr val="9947FD"/>
        </a:folHlink>
      </a:clrScheme>
      <a:clrMap bg1="lt1" tx1="dk1" bg2="lt2" tx2="dk2" accent1="accent1" accent2="accent2" accent3="accent3" accent4="accent4" accent5="accent5" accent6="accent6" hlink="hlink" folHlink="folHlink"/>
    </a:extraClrScheme>
    <a:extraClrScheme>
      <a:clrScheme name="Трава 6">
        <a:dk1>
          <a:srgbClr val="48486A"/>
        </a:dk1>
        <a:lt1>
          <a:srgbClr val="FFFFFF"/>
        </a:lt1>
        <a:dk2>
          <a:srgbClr val="000099"/>
        </a:dk2>
        <a:lt2>
          <a:srgbClr val="F8F8F8"/>
        </a:lt2>
        <a:accent1>
          <a:srgbClr val="6699FF"/>
        </a:accent1>
        <a:accent2>
          <a:srgbClr val="0000FF"/>
        </a:accent2>
        <a:accent3>
          <a:srgbClr val="AAAACA"/>
        </a:accent3>
        <a:accent4>
          <a:srgbClr val="DADADA"/>
        </a:accent4>
        <a:accent5>
          <a:srgbClr val="B8CAFF"/>
        </a:accent5>
        <a:accent6>
          <a:srgbClr val="0000E7"/>
        </a:accent6>
        <a:hlink>
          <a:srgbClr val="3DCCFF"/>
        </a:hlink>
        <a:folHlink>
          <a:srgbClr val="CCECFF"/>
        </a:folHlink>
      </a:clrScheme>
      <a:clrMap bg1="dk2" tx1="lt1" bg2="dk1" tx2="lt2" accent1="accent1" accent2="accent2" accent3="accent3" accent4="accent4" accent5="accent5" accent6="accent6" hlink="hlink" folHlink="folHlink"/>
    </a:extraClrScheme>
    <a:extraClrScheme>
      <a:clrScheme name="Трава 7">
        <a:dk1>
          <a:srgbClr val="573F8B"/>
        </a:dk1>
        <a:lt1>
          <a:srgbClr val="FFFFFF"/>
        </a:lt1>
        <a:dk2>
          <a:srgbClr val="666699"/>
        </a:dk2>
        <a:lt2>
          <a:srgbClr val="D9D9FF"/>
        </a:lt2>
        <a:accent1>
          <a:srgbClr val="CC99FF"/>
        </a:accent1>
        <a:accent2>
          <a:srgbClr val="9933FF"/>
        </a:accent2>
        <a:accent3>
          <a:srgbClr val="B8B8CA"/>
        </a:accent3>
        <a:accent4>
          <a:srgbClr val="DADADA"/>
        </a:accent4>
        <a:accent5>
          <a:srgbClr val="E2CAFF"/>
        </a:accent5>
        <a:accent6>
          <a:srgbClr val="8A2DE7"/>
        </a:accent6>
        <a:hlink>
          <a:srgbClr val="99F3FF"/>
        </a:hlink>
        <a:folHlink>
          <a:srgbClr val="CCCCFF"/>
        </a:folHlink>
      </a:clrScheme>
      <a:clrMap bg1="dk2" tx1="lt1" bg2="dk1" tx2="lt2" accent1="accent1" accent2="accent2" accent3="accent3" accent4="accent4" accent5="accent5" accent6="accent6" hlink="hlink" folHlink="folHlink"/>
    </a:extraClrScheme>
    <a:extraClrScheme>
      <a:clrScheme name="Трава 8">
        <a:dk1>
          <a:srgbClr val="000000"/>
        </a:dk1>
        <a:lt1>
          <a:srgbClr val="EAEAEA"/>
        </a:lt1>
        <a:dk2>
          <a:srgbClr val="000000"/>
        </a:dk2>
        <a:lt2>
          <a:srgbClr val="C1C2CB"/>
        </a:lt2>
        <a:accent1>
          <a:srgbClr val="F1F1F7"/>
        </a:accent1>
        <a:accent2>
          <a:srgbClr val="8C8CB4"/>
        </a:accent2>
        <a:accent3>
          <a:srgbClr val="F3F3F3"/>
        </a:accent3>
        <a:accent4>
          <a:srgbClr val="000000"/>
        </a:accent4>
        <a:accent5>
          <a:srgbClr val="F7F7FA"/>
        </a:accent5>
        <a:accent6>
          <a:srgbClr val="7E7EA3"/>
        </a:accent6>
        <a:hlink>
          <a:srgbClr val="A3FFFF"/>
        </a:hlink>
        <a:folHlink>
          <a:srgbClr val="9E99FF"/>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1_Клен">
  <a:themeElements>
    <a:clrScheme name="Клен 1">
      <a:dk1>
        <a:srgbClr val="BB5F03"/>
      </a:dk1>
      <a:lt1>
        <a:srgbClr val="FFFFFF"/>
      </a:lt1>
      <a:dk2>
        <a:srgbClr val="993300"/>
      </a:dk2>
      <a:lt2>
        <a:srgbClr val="FEEC94"/>
      </a:lt2>
      <a:accent1>
        <a:srgbClr val="FF9900"/>
      </a:accent1>
      <a:accent2>
        <a:srgbClr val="B76A03"/>
      </a:accent2>
      <a:accent3>
        <a:srgbClr val="CAADAA"/>
      </a:accent3>
      <a:accent4>
        <a:srgbClr val="DADADA"/>
      </a:accent4>
      <a:accent5>
        <a:srgbClr val="FFCAAA"/>
      </a:accent5>
      <a:accent6>
        <a:srgbClr val="A65F02"/>
      </a:accent6>
      <a:hlink>
        <a:srgbClr val="FFFFCC"/>
      </a:hlink>
      <a:folHlink>
        <a:srgbClr val="CCCC00"/>
      </a:folHlink>
    </a:clrScheme>
    <a:fontScheme name="Клен">
      <a:majorFont>
        <a:latin typeface="Times New Roman"/>
        <a:ea typeface=""/>
        <a:cs typeface=""/>
      </a:majorFont>
      <a:minorFont>
        <a:latin typeface="Times New Roman"/>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Клен 1">
        <a:dk1>
          <a:srgbClr val="BB5F03"/>
        </a:dk1>
        <a:lt1>
          <a:srgbClr val="FFFFFF"/>
        </a:lt1>
        <a:dk2>
          <a:srgbClr val="993300"/>
        </a:dk2>
        <a:lt2>
          <a:srgbClr val="FEEC94"/>
        </a:lt2>
        <a:accent1>
          <a:srgbClr val="FF9900"/>
        </a:accent1>
        <a:accent2>
          <a:srgbClr val="B76A03"/>
        </a:accent2>
        <a:accent3>
          <a:srgbClr val="CAADAA"/>
        </a:accent3>
        <a:accent4>
          <a:srgbClr val="DADADA"/>
        </a:accent4>
        <a:accent5>
          <a:srgbClr val="FFCAAA"/>
        </a:accent5>
        <a:accent6>
          <a:srgbClr val="A65F02"/>
        </a:accent6>
        <a:hlink>
          <a:srgbClr val="FFFFCC"/>
        </a:hlink>
        <a:folHlink>
          <a:srgbClr val="CCCC00"/>
        </a:folHlink>
      </a:clrScheme>
      <a:clrMap bg1="dk2" tx1="lt1" bg2="dk1" tx2="lt2" accent1="accent1" accent2="accent2" accent3="accent3" accent4="accent4" accent5="accent5" accent6="accent6" hlink="hlink" folHlink="folHlink"/>
    </a:extraClrScheme>
    <a:extraClrScheme>
      <a:clrScheme name="Клен 2">
        <a:dk1>
          <a:srgbClr val="EA9306"/>
        </a:dk1>
        <a:lt1>
          <a:srgbClr val="FFFFFF"/>
        </a:lt1>
        <a:dk2>
          <a:srgbClr val="FAC120"/>
        </a:dk2>
        <a:lt2>
          <a:srgbClr val="FFFDD1"/>
        </a:lt2>
        <a:accent1>
          <a:srgbClr val="CC6600"/>
        </a:accent1>
        <a:accent2>
          <a:srgbClr val="FF9933"/>
        </a:accent2>
        <a:accent3>
          <a:srgbClr val="FCDDAB"/>
        </a:accent3>
        <a:accent4>
          <a:srgbClr val="DADADA"/>
        </a:accent4>
        <a:accent5>
          <a:srgbClr val="E2B8AA"/>
        </a:accent5>
        <a:accent6>
          <a:srgbClr val="E78A2D"/>
        </a:accent6>
        <a:hlink>
          <a:srgbClr val="A50021"/>
        </a:hlink>
        <a:folHlink>
          <a:srgbClr val="666633"/>
        </a:folHlink>
      </a:clrScheme>
      <a:clrMap bg1="dk2" tx1="lt1" bg2="dk1" tx2="lt2" accent1="accent1" accent2="accent2" accent3="accent3" accent4="accent4" accent5="accent5" accent6="accent6" hlink="hlink" folHlink="folHlink"/>
    </a:extraClrScheme>
    <a:extraClrScheme>
      <a:clrScheme name="Клен 3">
        <a:dk1>
          <a:srgbClr val="000000"/>
        </a:dk1>
        <a:lt1>
          <a:srgbClr val="FFFFCC"/>
        </a:lt1>
        <a:dk2>
          <a:srgbClr val="A26D18"/>
        </a:dk2>
        <a:lt2>
          <a:srgbClr val="F9D793"/>
        </a:lt2>
        <a:accent1>
          <a:srgbClr val="FFD05B"/>
        </a:accent1>
        <a:accent2>
          <a:srgbClr val="FEE1A8"/>
        </a:accent2>
        <a:accent3>
          <a:srgbClr val="FFFFE2"/>
        </a:accent3>
        <a:accent4>
          <a:srgbClr val="000000"/>
        </a:accent4>
        <a:accent5>
          <a:srgbClr val="FFE4B5"/>
        </a:accent5>
        <a:accent6>
          <a:srgbClr val="E6CC98"/>
        </a:accent6>
        <a:hlink>
          <a:srgbClr val="FF0000"/>
        </a:hlink>
        <a:folHlink>
          <a:srgbClr val="CC6600"/>
        </a:folHlink>
      </a:clrScheme>
      <a:clrMap bg1="lt1" tx1="dk1" bg2="lt2" tx2="dk2" accent1="accent1" accent2="accent2" accent3="accent3" accent4="accent4" accent5="accent5" accent6="accent6" hlink="hlink" folHlink="folHlink"/>
    </a:extraClrScheme>
    <a:extraClrScheme>
      <a:clrScheme name="Клен 4">
        <a:dk1>
          <a:srgbClr val="008000"/>
        </a:dk1>
        <a:lt1>
          <a:srgbClr val="FFFFFF"/>
        </a:lt1>
        <a:dk2>
          <a:srgbClr val="005800"/>
        </a:dk2>
        <a:lt2>
          <a:srgbClr val="FFFFCC"/>
        </a:lt2>
        <a:accent1>
          <a:srgbClr val="00CC99"/>
        </a:accent1>
        <a:accent2>
          <a:srgbClr val="007825"/>
        </a:accent2>
        <a:accent3>
          <a:srgbClr val="AAB4AA"/>
        </a:accent3>
        <a:accent4>
          <a:srgbClr val="DADADA"/>
        </a:accent4>
        <a:accent5>
          <a:srgbClr val="AAE2CA"/>
        </a:accent5>
        <a:accent6>
          <a:srgbClr val="006C20"/>
        </a:accent6>
        <a:hlink>
          <a:srgbClr val="9966FF"/>
        </a:hlink>
        <a:folHlink>
          <a:srgbClr val="99CCFF"/>
        </a:folHlink>
      </a:clrScheme>
      <a:clrMap bg1="dk2" tx1="lt1" bg2="dk1" tx2="lt2" accent1="accent1" accent2="accent2" accent3="accent3" accent4="accent4" accent5="accent5" accent6="accent6" hlink="hlink" folHlink="folHlink"/>
    </a:extraClrScheme>
    <a:extraClrScheme>
      <a:clrScheme name="Клен 5">
        <a:dk1>
          <a:srgbClr val="56925A"/>
        </a:dk1>
        <a:lt1>
          <a:srgbClr val="FFFFFF"/>
        </a:lt1>
        <a:dk2>
          <a:srgbClr val="6FB56D"/>
        </a:dk2>
        <a:lt2>
          <a:srgbClr val="FFFFCC"/>
        </a:lt2>
        <a:accent1>
          <a:srgbClr val="2B877C"/>
        </a:accent1>
        <a:accent2>
          <a:srgbClr val="5A9A5F"/>
        </a:accent2>
        <a:accent3>
          <a:srgbClr val="BBD7BA"/>
        </a:accent3>
        <a:accent4>
          <a:srgbClr val="DADADA"/>
        </a:accent4>
        <a:accent5>
          <a:srgbClr val="ACC3BF"/>
        </a:accent5>
        <a:accent6>
          <a:srgbClr val="518B55"/>
        </a:accent6>
        <a:hlink>
          <a:srgbClr val="99FF33"/>
        </a:hlink>
        <a:folHlink>
          <a:srgbClr val="CCFF99"/>
        </a:folHlink>
      </a:clrScheme>
      <a:clrMap bg1="dk2" tx1="lt1" bg2="dk1" tx2="lt2" accent1="accent1" accent2="accent2" accent3="accent3" accent4="accent4" accent5="accent5" accent6="accent6" hlink="hlink" folHlink="folHlink"/>
    </a:extraClrScheme>
    <a:extraClrScheme>
      <a:clrScheme name="Клен 6">
        <a:dk1>
          <a:srgbClr val="006699"/>
        </a:dk1>
        <a:lt1>
          <a:srgbClr val="FFFFFF"/>
        </a:lt1>
        <a:dk2>
          <a:srgbClr val="006666"/>
        </a:dk2>
        <a:lt2>
          <a:srgbClr val="CCECFF"/>
        </a:lt2>
        <a:accent1>
          <a:srgbClr val="00CCFF"/>
        </a:accent1>
        <a:accent2>
          <a:srgbClr val="017A83"/>
        </a:accent2>
        <a:accent3>
          <a:srgbClr val="AAB8B8"/>
        </a:accent3>
        <a:accent4>
          <a:srgbClr val="DADADA"/>
        </a:accent4>
        <a:accent5>
          <a:srgbClr val="AAE2FF"/>
        </a:accent5>
        <a:accent6>
          <a:srgbClr val="016E76"/>
        </a:accent6>
        <a:hlink>
          <a:srgbClr val="FFFFCC"/>
        </a:hlink>
        <a:folHlink>
          <a:srgbClr val="99FF99"/>
        </a:folHlink>
      </a:clrScheme>
      <a:clrMap bg1="dk2" tx1="lt1" bg2="dk1" tx2="lt2" accent1="accent1" accent2="accent2" accent3="accent3" accent4="accent4" accent5="accent5" accent6="accent6" hlink="hlink" folHlink="folHlink"/>
    </a:extraClrScheme>
    <a:extraClrScheme>
      <a:clrScheme name="Клен 7">
        <a:dk1>
          <a:srgbClr val="80ACC4"/>
        </a:dk1>
        <a:lt1>
          <a:srgbClr val="FFFFFF"/>
        </a:lt1>
        <a:dk2>
          <a:srgbClr val="B3D1DF"/>
        </a:dk2>
        <a:lt2>
          <a:srgbClr val="FFFFFF"/>
        </a:lt2>
        <a:accent1>
          <a:srgbClr val="5089A8"/>
        </a:accent1>
        <a:accent2>
          <a:srgbClr val="BBC6DB"/>
        </a:accent2>
        <a:accent3>
          <a:srgbClr val="D6E5EC"/>
        </a:accent3>
        <a:accent4>
          <a:srgbClr val="DADADA"/>
        </a:accent4>
        <a:accent5>
          <a:srgbClr val="B3C4D1"/>
        </a:accent5>
        <a:accent6>
          <a:srgbClr val="A9B3C6"/>
        </a:accent6>
        <a:hlink>
          <a:srgbClr val="0000FF"/>
        </a:hlink>
        <a:folHlink>
          <a:srgbClr val="006699"/>
        </a:folHlink>
      </a:clrScheme>
      <a:clrMap bg1="dk2" tx1="lt1" bg2="dk1" tx2="lt2" accent1="accent1" accent2="accent2" accent3="accent3" accent4="accent4" accent5="accent5" accent6="accent6" hlink="hlink" folHlink="folHlink"/>
    </a:extraClrScheme>
    <a:extraClrScheme>
      <a:clrScheme name="Клен 8">
        <a:dk1>
          <a:srgbClr val="5700AE"/>
        </a:dk1>
        <a:lt1>
          <a:srgbClr val="FFFFFF"/>
        </a:lt1>
        <a:dk2>
          <a:srgbClr val="7301CB"/>
        </a:dk2>
        <a:lt2>
          <a:srgbClr val="C5C5FF"/>
        </a:lt2>
        <a:accent1>
          <a:srgbClr val="9999FF"/>
        </a:accent1>
        <a:accent2>
          <a:srgbClr val="7000E0"/>
        </a:accent2>
        <a:accent3>
          <a:srgbClr val="BCAAE2"/>
        </a:accent3>
        <a:accent4>
          <a:srgbClr val="DADADA"/>
        </a:accent4>
        <a:accent5>
          <a:srgbClr val="CACAFF"/>
        </a:accent5>
        <a:accent6>
          <a:srgbClr val="6500CB"/>
        </a:accent6>
        <a:hlink>
          <a:srgbClr val="99F3FF"/>
        </a:hlink>
        <a:folHlink>
          <a:srgbClr val="CCCCFF"/>
        </a:folHlink>
      </a:clrScheme>
      <a:clrMap bg1="dk2" tx1="lt1" bg2="dk1" tx2="lt2" accent1="accent1" accent2="accent2" accent3="accent3" accent4="accent4" accent5="accent5" accent6="accent6" hlink="hlink" folHlink="folHlink"/>
    </a:extraClrScheme>
    <a:extraClrScheme>
      <a:clrScheme name="Клен 9">
        <a:dk1>
          <a:srgbClr val="003366"/>
        </a:dk1>
        <a:lt1>
          <a:srgbClr val="FFFFFF"/>
        </a:lt1>
        <a:dk2>
          <a:srgbClr val="003366"/>
        </a:dk2>
        <a:lt2>
          <a:srgbClr val="CBD5DF"/>
        </a:lt2>
        <a:accent1>
          <a:srgbClr val="A9BEE9"/>
        </a:accent1>
        <a:accent2>
          <a:srgbClr val="D6E4F2"/>
        </a:accent2>
        <a:accent3>
          <a:srgbClr val="FFFFFF"/>
        </a:accent3>
        <a:accent4>
          <a:srgbClr val="002A56"/>
        </a:accent4>
        <a:accent5>
          <a:srgbClr val="D1DBF2"/>
        </a:accent5>
        <a:accent6>
          <a:srgbClr val="C2CFDB"/>
        </a:accent6>
        <a:hlink>
          <a:srgbClr val="0000CC"/>
        </a:hlink>
        <a:folHlink>
          <a:srgbClr val="8668E8"/>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1_Граница">
  <a:themeElements>
    <a:clrScheme name="Граница 2">
      <a:dk1>
        <a:srgbClr val="5B5D6B"/>
      </a:dk1>
      <a:lt1>
        <a:srgbClr val="FFFFFF"/>
      </a:lt1>
      <a:dk2>
        <a:srgbClr val="5A5C6C"/>
      </a:dk2>
      <a:lt2>
        <a:srgbClr val="FFFFCC"/>
      </a:lt2>
      <a:accent1>
        <a:srgbClr val="9966FF"/>
      </a:accent1>
      <a:accent2>
        <a:srgbClr val="9383B3"/>
      </a:accent2>
      <a:accent3>
        <a:srgbClr val="B5B5BA"/>
      </a:accent3>
      <a:accent4>
        <a:srgbClr val="DADADA"/>
      </a:accent4>
      <a:accent5>
        <a:srgbClr val="CAB8FF"/>
      </a:accent5>
      <a:accent6>
        <a:srgbClr val="8576A2"/>
      </a:accent6>
      <a:hlink>
        <a:srgbClr val="A3C145"/>
      </a:hlink>
      <a:folHlink>
        <a:srgbClr val="6FA9B7"/>
      </a:folHlink>
    </a:clrScheme>
    <a:fontScheme name="Граница">
      <a:majorFont>
        <a:latin typeface="Tahoma"/>
        <a:ea typeface=""/>
        <a:cs typeface=""/>
      </a:majorFont>
      <a:minorFont>
        <a:latin typeface="Tahoma"/>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Граница 1">
        <a:dk1>
          <a:srgbClr val="00007A"/>
        </a:dk1>
        <a:lt1>
          <a:srgbClr val="FFFFFF"/>
        </a:lt1>
        <a:dk2>
          <a:srgbClr val="000066"/>
        </a:dk2>
        <a:lt2>
          <a:srgbClr val="CCECFF"/>
        </a:lt2>
        <a:accent1>
          <a:srgbClr val="6F64C2"/>
        </a:accent1>
        <a:accent2>
          <a:srgbClr val="0089BA"/>
        </a:accent2>
        <a:accent3>
          <a:srgbClr val="AAAAB8"/>
        </a:accent3>
        <a:accent4>
          <a:srgbClr val="DADADA"/>
        </a:accent4>
        <a:accent5>
          <a:srgbClr val="BBB8DD"/>
        </a:accent5>
        <a:accent6>
          <a:srgbClr val="007CA8"/>
        </a:accent6>
        <a:hlink>
          <a:srgbClr val="66CCFF"/>
        </a:hlink>
        <a:folHlink>
          <a:srgbClr val="00CC99"/>
        </a:folHlink>
      </a:clrScheme>
      <a:clrMap bg1="dk2" tx1="lt1" bg2="dk1" tx2="lt2" accent1="accent1" accent2="accent2" accent3="accent3" accent4="accent4" accent5="accent5" accent6="accent6" hlink="hlink" folHlink="folHlink"/>
    </a:extraClrScheme>
    <a:extraClrScheme>
      <a:clrScheme name="Граница 2">
        <a:dk1>
          <a:srgbClr val="5B5D6B"/>
        </a:dk1>
        <a:lt1>
          <a:srgbClr val="FFFFFF"/>
        </a:lt1>
        <a:dk2>
          <a:srgbClr val="5A5C6C"/>
        </a:dk2>
        <a:lt2>
          <a:srgbClr val="FFFFCC"/>
        </a:lt2>
        <a:accent1>
          <a:srgbClr val="9966FF"/>
        </a:accent1>
        <a:accent2>
          <a:srgbClr val="9383B3"/>
        </a:accent2>
        <a:accent3>
          <a:srgbClr val="B5B5BA"/>
        </a:accent3>
        <a:accent4>
          <a:srgbClr val="DADADA"/>
        </a:accent4>
        <a:accent5>
          <a:srgbClr val="CAB8FF"/>
        </a:accent5>
        <a:accent6>
          <a:srgbClr val="8576A2"/>
        </a:accent6>
        <a:hlink>
          <a:srgbClr val="A3C145"/>
        </a:hlink>
        <a:folHlink>
          <a:srgbClr val="6FA9B7"/>
        </a:folHlink>
      </a:clrScheme>
      <a:clrMap bg1="dk2" tx1="lt1" bg2="dk1" tx2="lt2" accent1="accent1" accent2="accent2" accent3="accent3" accent4="accent4" accent5="accent5" accent6="accent6" hlink="hlink" folHlink="folHlink"/>
    </a:extraClrScheme>
    <a:extraClrScheme>
      <a:clrScheme name="Граница 3">
        <a:dk1>
          <a:srgbClr val="860000"/>
        </a:dk1>
        <a:lt1>
          <a:srgbClr val="FFFFFF"/>
        </a:lt1>
        <a:dk2>
          <a:srgbClr val="800000"/>
        </a:dk2>
        <a:lt2>
          <a:srgbClr val="FFFFCC"/>
        </a:lt2>
        <a:accent1>
          <a:srgbClr val="FF6600"/>
        </a:accent1>
        <a:accent2>
          <a:srgbClr val="FF9933"/>
        </a:accent2>
        <a:accent3>
          <a:srgbClr val="C0AAAA"/>
        </a:accent3>
        <a:accent4>
          <a:srgbClr val="DADADA"/>
        </a:accent4>
        <a:accent5>
          <a:srgbClr val="FFB8AA"/>
        </a:accent5>
        <a:accent6>
          <a:srgbClr val="E78A2D"/>
        </a:accent6>
        <a:hlink>
          <a:srgbClr val="FFCC00"/>
        </a:hlink>
        <a:folHlink>
          <a:srgbClr val="CC9900"/>
        </a:folHlink>
      </a:clrScheme>
      <a:clrMap bg1="dk2" tx1="lt1" bg2="dk1" tx2="lt2" accent1="accent1" accent2="accent2" accent3="accent3" accent4="accent4" accent5="accent5" accent6="accent6" hlink="hlink" folHlink="folHlink"/>
    </a:extraClrScheme>
    <a:extraClrScheme>
      <a:clrScheme name="Граница 4">
        <a:dk1>
          <a:srgbClr val="676A5C"/>
        </a:dk1>
        <a:lt1>
          <a:srgbClr val="FFFFFF"/>
        </a:lt1>
        <a:dk2>
          <a:srgbClr val="686B5D"/>
        </a:dk2>
        <a:lt2>
          <a:srgbClr val="FFFFCC"/>
        </a:lt2>
        <a:accent1>
          <a:srgbClr val="CC6600"/>
        </a:accent1>
        <a:accent2>
          <a:srgbClr val="809EA8"/>
        </a:accent2>
        <a:accent3>
          <a:srgbClr val="B9BAB6"/>
        </a:accent3>
        <a:accent4>
          <a:srgbClr val="DADADA"/>
        </a:accent4>
        <a:accent5>
          <a:srgbClr val="E2B8AA"/>
        </a:accent5>
        <a:accent6>
          <a:srgbClr val="738F98"/>
        </a:accent6>
        <a:hlink>
          <a:srgbClr val="DDBF4F"/>
        </a:hlink>
        <a:folHlink>
          <a:srgbClr val="B7B6A3"/>
        </a:folHlink>
      </a:clrScheme>
      <a:clrMap bg1="dk2" tx1="lt1" bg2="dk1" tx2="lt2" accent1="accent1" accent2="accent2" accent3="accent3" accent4="accent4" accent5="accent5" accent6="accent6" hlink="hlink" folHlink="folHlink"/>
    </a:extraClrScheme>
    <a:extraClrScheme>
      <a:clrScheme name="Граница 5">
        <a:dk1>
          <a:srgbClr val="AC835E"/>
        </a:dk1>
        <a:lt1>
          <a:srgbClr val="FFFFFF"/>
        </a:lt1>
        <a:dk2>
          <a:srgbClr val="AE8764"/>
        </a:dk2>
        <a:lt2>
          <a:srgbClr val="FFFFCC"/>
        </a:lt2>
        <a:accent1>
          <a:srgbClr val="CC6600"/>
        </a:accent1>
        <a:accent2>
          <a:srgbClr val="FF5050"/>
        </a:accent2>
        <a:accent3>
          <a:srgbClr val="D3C3B8"/>
        </a:accent3>
        <a:accent4>
          <a:srgbClr val="DADADA"/>
        </a:accent4>
        <a:accent5>
          <a:srgbClr val="E2B8AA"/>
        </a:accent5>
        <a:accent6>
          <a:srgbClr val="E74848"/>
        </a:accent6>
        <a:hlink>
          <a:srgbClr val="FFCC99"/>
        </a:hlink>
        <a:folHlink>
          <a:srgbClr val="FF9966"/>
        </a:folHlink>
      </a:clrScheme>
      <a:clrMap bg1="dk2" tx1="lt1" bg2="dk1" tx2="lt2" accent1="accent1" accent2="accent2" accent3="accent3" accent4="accent4" accent5="accent5" accent6="accent6" hlink="hlink" folHlink="folHlink"/>
    </a:extraClrScheme>
    <a:extraClrScheme>
      <a:clrScheme name="Граница 6">
        <a:dk1>
          <a:srgbClr val="526133"/>
        </a:dk1>
        <a:lt1>
          <a:srgbClr val="FFFFFF"/>
        </a:lt1>
        <a:dk2>
          <a:srgbClr val="4E5D31"/>
        </a:dk2>
        <a:lt2>
          <a:srgbClr val="FFFFCC"/>
        </a:lt2>
        <a:accent1>
          <a:srgbClr val="99CC00"/>
        </a:accent1>
        <a:accent2>
          <a:srgbClr val="7A9505"/>
        </a:accent2>
        <a:accent3>
          <a:srgbClr val="B2B6AD"/>
        </a:accent3>
        <a:accent4>
          <a:srgbClr val="DADADA"/>
        </a:accent4>
        <a:accent5>
          <a:srgbClr val="CAE2AA"/>
        </a:accent5>
        <a:accent6>
          <a:srgbClr val="6E8704"/>
        </a:accent6>
        <a:hlink>
          <a:srgbClr val="FFCC00"/>
        </a:hlink>
        <a:folHlink>
          <a:srgbClr val="CCCC00"/>
        </a:folHlink>
      </a:clrScheme>
      <a:clrMap bg1="dk2" tx1="lt1" bg2="dk1" tx2="lt2" accent1="accent1" accent2="accent2" accent3="accent3" accent4="accent4" accent5="accent5" accent6="accent6" hlink="hlink" folHlink="folHlink"/>
    </a:extraClrScheme>
    <a:extraClrScheme>
      <a:clrScheme name="Граница 7">
        <a:dk1>
          <a:srgbClr val="000000"/>
        </a:dk1>
        <a:lt1>
          <a:srgbClr val="DDDCC5"/>
        </a:lt1>
        <a:dk2>
          <a:srgbClr val="95934B"/>
        </a:dk2>
        <a:lt2>
          <a:srgbClr val="DBDAC3"/>
        </a:lt2>
        <a:accent1>
          <a:srgbClr val="EAEBE1"/>
        </a:accent1>
        <a:accent2>
          <a:srgbClr val="9DB0B7"/>
        </a:accent2>
        <a:accent3>
          <a:srgbClr val="EBEBDF"/>
        </a:accent3>
        <a:accent4>
          <a:srgbClr val="000000"/>
        </a:accent4>
        <a:accent5>
          <a:srgbClr val="F3F3EE"/>
        </a:accent5>
        <a:accent6>
          <a:srgbClr val="8E9FA6"/>
        </a:accent6>
        <a:hlink>
          <a:srgbClr val="009900"/>
        </a:hlink>
        <a:folHlink>
          <a:srgbClr val="808000"/>
        </a:folHlink>
      </a:clrScheme>
      <a:clrMap bg1="lt1" tx1="dk1" bg2="lt2" tx2="dk2" accent1="accent1" accent2="accent2" accent3="accent3" accent4="accent4" accent5="accent5" accent6="accent6" hlink="hlink" folHlink="folHlink"/>
    </a:extraClrScheme>
    <a:extraClrScheme>
      <a:clrScheme name="Граница 8">
        <a:dk1>
          <a:srgbClr val="007E7B"/>
        </a:dk1>
        <a:lt1>
          <a:srgbClr val="FFFFFF"/>
        </a:lt1>
        <a:dk2>
          <a:srgbClr val="008080"/>
        </a:dk2>
        <a:lt2>
          <a:srgbClr val="FFFF99"/>
        </a:lt2>
        <a:accent1>
          <a:srgbClr val="33CCCC"/>
        </a:accent1>
        <a:accent2>
          <a:srgbClr val="00CC66"/>
        </a:accent2>
        <a:accent3>
          <a:srgbClr val="AAC0C0"/>
        </a:accent3>
        <a:accent4>
          <a:srgbClr val="DADADA"/>
        </a:accent4>
        <a:accent5>
          <a:srgbClr val="ADE2E2"/>
        </a:accent5>
        <a:accent6>
          <a:srgbClr val="00B95C"/>
        </a:accent6>
        <a:hlink>
          <a:srgbClr val="CCFFCC"/>
        </a:hlink>
        <a:folHlink>
          <a:srgbClr val="FFFFCC"/>
        </a:folHlink>
      </a:clrScheme>
      <a:clrMap bg1="dk2" tx1="lt1" bg2="dk1" tx2="lt2" accent1="accent1" accent2="accent2" accent3="accent3" accent4="accent4" accent5="accent5" accent6="accent6" hlink="hlink" folHlink="folHlink"/>
    </a:extraClrScheme>
    <a:extraClrScheme>
      <a:clrScheme name="Граница 9">
        <a:dk1>
          <a:srgbClr val="000000"/>
        </a:dk1>
        <a:lt1>
          <a:srgbClr val="FFFFFF"/>
        </a:lt1>
        <a:dk2>
          <a:srgbClr val="000000"/>
        </a:dk2>
        <a:lt2>
          <a:srgbClr val="FEFEFE"/>
        </a:lt2>
        <a:accent1>
          <a:srgbClr val="E1E1FF"/>
        </a:accent1>
        <a:accent2>
          <a:srgbClr val="D9FFF8"/>
        </a:accent2>
        <a:accent3>
          <a:srgbClr val="FFFFFF"/>
        </a:accent3>
        <a:accent4>
          <a:srgbClr val="000000"/>
        </a:accent4>
        <a:accent5>
          <a:srgbClr val="EEEEFF"/>
        </a:accent5>
        <a:accent6>
          <a:srgbClr val="C4E7E1"/>
        </a:accent6>
        <a:hlink>
          <a:srgbClr val="9966FF"/>
        </a:hlink>
        <a:folHlink>
          <a:srgbClr val="666699"/>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_Разрез">
  <a:themeElements>
    <a:clrScheme name="Разрез 1">
      <a:dk1>
        <a:srgbClr val="8C0000"/>
      </a:dk1>
      <a:lt1>
        <a:srgbClr val="FFFFFF"/>
      </a:lt1>
      <a:dk2>
        <a:srgbClr val="720000"/>
      </a:dk2>
      <a:lt2>
        <a:srgbClr val="FFFFCC"/>
      </a:lt2>
      <a:accent1>
        <a:srgbClr val="FF3300"/>
      </a:accent1>
      <a:accent2>
        <a:srgbClr val="BE7960"/>
      </a:accent2>
      <a:accent3>
        <a:srgbClr val="BCAAAA"/>
      </a:accent3>
      <a:accent4>
        <a:srgbClr val="DADADA"/>
      </a:accent4>
      <a:accent5>
        <a:srgbClr val="FFADAA"/>
      </a:accent5>
      <a:accent6>
        <a:srgbClr val="AC6D56"/>
      </a:accent6>
      <a:hlink>
        <a:srgbClr val="FFCC66"/>
      </a:hlink>
      <a:folHlink>
        <a:srgbClr val="FF9900"/>
      </a:folHlink>
    </a:clrScheme>
    <a:fontScheme name="Разрез">
      <a:majorFont>
        <a:latin typeface="Tahoma"/>
        <a:ea typeface=""/>
        <a:cs typeface=""/>
      </a:majorFont>
      <a:minorFont>
        <a:latin typeface="Tahoma"/>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Разрез 1">
        <a:dk1>
          <a:srgbClr val="8C0000"/>
        </a:dk1>
        <a:lt1>
          <a:srgbClr val="FFFFFF"/>
        </a:lt1>
        <a:dk2>
          <a:srgbClr val="720000"/>
        </a:dk2>
        <a:lt2>
          <a:srgbClr val="FFFFCC"/>
        </a:lt2>
        <a:accent1>
          <a:srgbClr val="FF3300"/>
        </a:accent1>
        <a:accent2>
          <a:srgbClr val="BE7960"/>
        </a:accent2>
        <a:accent3>
          <a:srgbClr val="BCAAAA"/>
        </a:accent3>
        <a:accent4>
          <a:srgbClr val="DADADA"/>
        </a:accent4>
        <a:accent5>
          <a:srgbClr val="FFADAA"/>
        </a:accent5>
        <a:accent6>
          <a:srgbClr val="AC6D56"/>
        </a:accent6>
        <a:hlink>
          <a:srgbClr val="FFCC66"/>
        </a:hlink>
        <a:folHlink>
          <a:srgbClr val="FF9900"/>
        </a:folHlink>
      </a:clrScheme>
      <a:clrMap bg1="dk2" tx1="lt1" bg2="dk1" tx2="lt2" accent1="accent1" accent2="accent2" accent3="accent3" accent4="accent4" accent5="accent5" accent6="accent6" hlink="hlink" folHlink="folHlink"/>
    </a:extraClrScheme>
    <a:extraClrScheme>
      <a:clrScheme name="Разрез 2">
        <a:dk1>
          <a:srgbClr val="674E2F"/>
        </a:dk1>
        <a:lt1>
          <a:srgbClr val="FFFFFF"/>
        </a:lt1>
        <a:dk2>
          <a:srgbClr val="533F27"/>
        </a:dk2>
        <a:lt2>
          <a:srgbClr val="D8B274"/>
        </a:lt2>
        <a:accent1>
          <a:srgbClr val="CC9900"/>
        </a:accent1>
        <a:accent2>
          <a:srgbClr val="8F5F2F"/>
        </a:accent2>
        <a:accent3>
          <a:srgbClr val="B3AFAC"/>
        </a:accent3>
        <a:accent4>
          <a:srgbClr val="DADADA"/>
        </a:accent4>
        <a:accent5>
          <a:srgbClr val="E2CAAA"/>
        </a:accent5>
        <a:accent6>
          <a:srgbClr val="81552A"/>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Разрез 3">
        <a:dk1>
          <a:srgbClr val="646464"/>
        </a:dk1>
        <a:lt1>
          <a:srgbClr val="FFFFFF"/>
        </a:lt1>
        <a:dk2>
          <a:srgbClr val="545454"/>
        </a:dk2>
        <a:lt2>
          <a:srgbClr val="D4D4CE"/>
        </a:lt2>
        <a:accent1>
          <a:srgbClr val="49747D"/>
        </a:accent1>
        <a:accent2>
          <a:srgbClr val="8F9699"/>
        </a:accent2>
        <a:accent3>
          <a:srgbClr val="B3B3B3"/>
        </a:accent3>
        <a:accent4>
          <a:srgbClr val="DADADA"/>
        </a:accent4>
        <a:accent5>
          <a:srgbClr val="B1BCBF"/>
        </a:accent5>
        <a:accent6>
          <a:srgbClr val="81878A"/>
        </a:accent6>
        <a:hlink>
          <a:srgbClr val="8DC4D7"/>
        </a:hlink>
        <a:folHlink>
          <a:srgbClr val="7FB97F"/>
        </a:folHlink>
      </a:clrScheme>
      <a:clrMap bg1="dk2" tx1="lt1" bg2="dk1" tx2="lt2" accent1="accent1" accent2="accent2" accent3="accent3" accent4="accent4" accent5="accent5" accent6="accent6" hlink="hlink" folHlink="folHlink"/>
    </a:extraClrScheme>
    <a:extraClrScheme>
      <a:clrScheme name="Разрез 4">
        <a:dk1>
          <a:srgbClr val="3A7400"/>
        </a:dk1>
        <a:lt1>
          <a:srgbClr val="FFFFFF"/>
        </a:lt1>
        <a:dk2>
          <a:srgbClr val="2E5C00"/>
        </a:dk2>
        <a:lt2>
          <a:srgbClr val="FFFFFF"/>
        </a:lt2>
        <a:accent1>
          <a:srgbClr val="79CA02"/>
        </a:accent1>
        <a:accent2>
          <a:srgbClr val="008080"/>
        </a:accent2>
        <a:accent3>
          <a:srgbClr val="ADB5AA"/>
        </a:accent3>
        <a:accent4>
          <a:srgbClr val="DADADA"/>
        </a:accent4>
        <a:accent5>
          <a:srgbClr val="BEE1AA"/>
        </a:accent5>
        <a:accent6>
          <a:srgbClr val="007373"/>
        </a:accent6>
        <a:hlink>
          <a:srgbClr val="A8DE0E"/>
        </a:hlink>
        <a:folHlink>
          <a:srgbClr val="00CC66"/>
        </a:folHlink>
      </a:clrScheme>
      <a:clrMap bg1="dk2" tx1="lt1" bg2="dk1" tx2="lt2" accent1="accent1" accent2="accent2" accent3="accent3" accent4="accent4" accent5="accent5" accent6="accent6" hlink="hlink" folHlink="folHlink"/>
    </a:extraClrScheme>
    <a:extraClrScheme>
      <a:clrScheme name="Разрез 5">
        <a:dk1>
          <a:srgbClr val="008885"/>
        </a:dk1>
        <a:lt1>
          <a:srgbClr val="FFFFFF"/>
        </a:lt1>
        <a:dk2>
          <a:srgbClr val="007572"/>
        </a:dk2>
        <a:lt2>
          <a:srgbClr val="FFFF99"/>
        </a:lt2>
        <a:accent1>
          <a:srgbClr val="33CCCC"/>
        </a:accent1>
        <a:accent2>
          <a:srgbClr val="6D6FC7"/>
        </a:accent2>
        <a:accent3>
          <a:srgbClr val="AABDBC"/>
        </a:accent3>
        <a:accent4>
          <a:srgbClr val="DADADA"/>
        </a:accent4>
        <a:accent5>
          <a:srgbClr val="ADE2E2"/>
        </a:accent5>
        <a:accent6>
          <a:srgbClr val="6264B4"/>
        </a:accent6>
        <a:hlink>
          <a:srgbClr val="FFFFCC"/>
        </a:hlink>
        <a:folHlink>
          <a:srgbClr val="00FF00"/>
        </a:folHlink>
      </a:clrScheme>
      <a:clrMap bg1="dk2" tx1="lt1" bg2="dk1" tx2="lt2" accent1="accent1" accent2="accent2" accent3="accent3" accent4="accent4" accent5="accent5" accent6="accent6" hlink="hlink" folHlink="folHlink"/>
    </a:extraClrScheme>
    <a:extraClrScheme>
      <a:clrScheme name="Разрез 6">
        <a:dk1>
          <a:srgbClr val="0000AC"/>
        </a:dk1>
        <a:lt1>
          <a:srgbClr val="FFFFFF"/>
        </a:lt1>
        <a:dk2>
          <a:srgbClr val="000086"/>
        </a:dk2>
        <a:lt2>
          <a:srgbClr val="CCFFFF"/>
        </a:lt2>
        <a:accent1>
          <a:srgbClr val="0099FF"/>
        </a:accent1>
        <a:accent2>
          <a:srgbClr val="00B000"/>
        </a:accent2>
        <a:accent3>
          <a:srgbClr val="AAAAC3"/>
        </a:accent3>
        <a:accent4>
          <a:srgbClr val="DADADA"/>
        </a:accent4>
        <a:accent5>
          <a:srgbClr val="AACAFF"/>
        </a:accent5>
        <a:accent6>
          <a:srgbClr val="009F00"/>
        </a:accent6>
        <a:hlink>
          <a:srgbClr val="FFE701"/>
        </a:hlink>
        <a:folHlink>
          <a:srgbClr val="FF9900"/>
        </a:folHlink>
      </a:clrScheme>
      <a:clrMap bg1="dk2" tx1="lt1" bg2="dk1" tx2="lt2" accent1="accent1" accent2="accent2" accent3="accent3" accent4="accent4" accent5="accent5" accent6="accent6" hlink="hlink" folHlink="folHlink"/>
    </a:extraClrScheme>
    <a:extraClrScheme>
      <a:clrScheme name="Разрез 7">
        <a:dk1>
          <a:srgbClr val="7474A2"/>
        </a:dk1>
        <a:lt1>
          <a:srgbClr val="FFFFFF"/>
        </a:lt1>
        <a:dk2>
          <a:srgbClr val="5E5E8E"/>
        </a:dk2>
        <a:lt2>
          <a:srgbClr val="D1D1DF"/>
        </a:lt2>
        <a:accent1>
          <a:srgbClr val="CC66FF"/>
        </a:accent1>
        <a:accent2>
          <a:srgbClr val="6666FF"/>
        </a:accent2>
        <a:accent3>
          <a:srgbClr val="B6B6C6"/>
        </a:accent3>
        <a:accent4>
          <a:srgbClr val="DADADA"/>
        </a:accent4>
        <a:accent5>
          <a:srgbClr val="E2B8FF"/>
        </a:accent5>
        <a:accent6>
          <a:srgbClr val="5C5CE7"/>
        </a:accent6>
        <a:hlink>
          <a:srgbClr val="FFCC99"/>
        </a:hlink>
        <a:folHlink>
          <a:srgbClr val="CCCCFF"/>
        </a:folHlink>
      </a:clrScheme>
      <a:clrMap bg1="dk2" tx1="lt1" bg2="dk1" tx2="lt2" accent1="accent1" accent2="accent2" accent3="accent3" accent4="accent4" accent5="accent5" accent6="accent6" hlink="hlink" folHlink="folHlink"/>
    </a:extraClrScheme>
    <a:extraClrScheme>
      <a:clrScheme name="Разрез 8">
        <a:dk1>
          <a:srgbClr val="000000"/>
        </a:dk1>
        <a:lt1>
          <a:srgbClr val="D0DAE2"/>
        </a:lt1>
        <a:dk2>
          <a:srgbClr val="000000"/>
        </a:dk2>
        <a:lt2>
          <a:srgbClr val="E7EDF1"/>
        </a:lt2>
        <a:accent1>
          <a:srgbClr val="33CCCC"/>
        </a:accent1>
        <a:accent2>
          <a:srgbClr val="0099CC"/>
        </a:accent2>
        <a:accent3>
          <a:srgbClr val="E4EAEE"/>
        </a:accent3>
        <a:accent4>
          <a:srgbClr val="000000"/>
        </a:accent4>
        <a:accent5>
          <a:srgbClr val="ADE2E2"/>
        </a:accent5>
        <a:accent6>
          <a:srgbClr val="008AB9"/>
        </a:accent6>
        <a:hlink>
          <a:srgbClr val="3333CC"/>
        </a:hlink>
        <a:folHlink>
          <a:srgbClr val="008080"/>
        </a:folHlink>
      </a:clrScheme>
      <a:clrMap bg1="lt1" tx1="dk1" bg2="lt2" tx2="dk2" accent1="accent1" accent2="accent2" accent3="accent3" accent4="accent4" accent5="accent5" accent6="accent6" hlink="hlink" folHlink="folHlink"/>
    </a:extraClrScheme>
    <a:extraClrScheme>
      <a:clrScheme name="Разрез 9">
        <a:dk1>
          <a:srgbClr val="000000"/>
        </a:dk1>
        <a:lt1>
          <a:srgbClr val="FFFFFF"/>
        </a:lt1>
        <a:dk2>
          <a:srgbClr val="000000"/>
        </a:dk2>
        <a:lt2>
          <a:srgbClr val="E6E6E6"/>
        </a:lt2>
        <a:accent1>
          <a:srgbClr val="66CCFF"/>
        </a:accent1>
        <a:accent2>
          <a:srgbClr val="9999FF"/>
        </a:accent2>
        <a:accent3>
          <a:srgbClr val="FFFFFF"/>
        </a:accent3>
        <a:accent4>
          <a:srgbClr val="000000"/>
        </a:accent4>
        <a:accent5>
          <a:srgbClr val="B8E2FF"/>
        </a:accent5>
        <a:accent6>
          <a:srgbClr val="8A8AE7"/>
        </a:accent6>
        <a:hlink>
          <a:srgbClr val="3333CC"/>
        </a:hlink>
        <a:folHlink>
          <a:srgbClr val="008080"/>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_Океан">
  <a:themeElements>
    <a:clrScheme name="Океан 1">
      <a:dk1>
        <a:srgbClr val="010199"/>
      </a:dk1>
      <a:lt1>
        <a:srgbClr val="FFFFFF"/>
      </a:lt1>
      <a:dk2>
        <a:srgbClr val="000099"/>
      </a:dk2>
      <a:lt2>
        <a:srgbClr val="FFFFFF"/>
      </a:lt2>
      <a:accent1>
        <a:srgbClr val="33CCCC"/>
      </a:accent1>
      <a:accent2>
        <a:srgbClr val="00C600"/>
      </a:accent2>
      <a:accent3>
        <a:srgbClr val="AAAACA"/>
      </a:accent3>
      <a:accent4>
        <a:srgbClr val="DADADA"/>
      </a:accent4>
      <a:accent5>
        <a:srgbClr val="ADE2E2"/>
      </a:accent5>
      <a:accent6>
        <a:srgbClr val="00B300"/>
      </a:accent6>
      <a:hlink>
        <a:srgbClr val="FFCC00"/>
      </a:hlink>
      <a:folHlink>
        <a:srgbClr val="6699FF"/>
      </a:folHlink>
    </a:clrScheme>
    <a:fontScheme name="Океан">
      <a:majorFont>
        <a:latin typeface="Tahoma"/>
        <a:ea typeface=""/>
        <a:cs typeface=""/>
      </a:majorFont>
      <a:minorFont>
        <a:latin typeface="Tahoma"/>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Океан 1">
        <a:dk1>
          <a:srgbClr val="010199"/>
        </a:dk1>
        <a:lt1>
          <a:srgbClr val="FFFFFF"/>
        </a:lt1>
        <a:dk2>
          <a:srgbClr val="000099"/>
        </a:dk2>
        <a:lt2>
          <a:srgbClr val="FFFFFF"/>
        </a:lt2>
        <a:accent1>
          <a:srgbClr val="33CCCC"/>
        </a:accent1>
        <a:accent2>
          <a:srgbClr val="00C600"/>
        </a:accent2>
        <a:accent3>
          <a:srgbClr val="AAAACA"/>
        </a:accent3>
        <a:accent4>
          <a:srgbClr val="DADADA"/>
        </a:accent4>
        <a:accent5>
          <a:srgbClr val="ADE2E2"/>
        </a:accent5>
        <a:accent6>
          <a:srgbClr val="00B300"/>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Океан 2">
        <a:dk1>
          <a:srgbClr val="000066"/>
        </a:dk1>
        <a:lt1>
          <a:srgbClr val="FFFFFF"/>
        </a:lt1>
        <a:dk2>
          <a:srgbClr val="5D93FF"/>
        </a:dk2>
        <a:lt2>
          <a:srgbClr val="FFFFFF"/>
        </a:lt2>
        <a:accent1>
          <a:srgbClr val="6666FF"/>
        </a:accent1>
        <a:accent2>
          <a:srgbClr val="9999FF"/>
        </a:accent2>
        <a:accent3>
          <a:srgbClr val="B6C8FF"/>
        </a:accent3>
        <a:accent4>
          <a:srgbClr val="DADADA"/>
        </a:accent4>
        <a:accent5>
          <a:srgbClr val="B8B8FF"/>
        </a:accent5>
        <a:accent6>
          <a:srgbClr val="8A8AE7"/>
        </a:accent6>
        <a:hlink>
          <a:srgbClr val="FF3300"/>
        </a:hlink>
        <a:folHlink>
          <a:srgbClr val="FF9900"/>
        </a:folHlink>
      </a:clrScheme>
      <a:clrMap bg1="dk2" tx1="lt1" bg2="dk1" tx2="lt2" accent1="accent1" accent2="accent2" accent3="accent3" accent4="accent4" accent5="accent5" accent6="accent6" hlink="hlink" folHlink="folHlink"/>
    </a:extraClrScheme>
    <a:extraClrScheme>
      <a:clrScheme name="Океан 3">
        <a:dk1>
          <a:srgbClr val="000000"/>
        </a:dk1>
        <a:lt1>
          <a:srgbClr val="FFFFFF"/>
        </a:lt1>
        <a:dk2>
          <a:srgbClr val="572E88"/>
        </a:dk2>
        <a:lt2>
          <a:srgbClr val="FFFFFF"/>
        </a:lt2>
        <a:accent1>
          <a:srgbClr val="FF6600"/>
        </a:accent1>
        <a:accent2>
          <a:srgbClr val="FFCC00"/>
        </a:accent2>
        <a:accent3>
          <a:srgbClr val="B4ADC3"/>
        </a:accent3>
        <a:accent4>
          <a:srgbClr val="DADADA"/>
        </a:accent4>
        <a:accent5>
          <a:srgbClr val="FFB8AA"/>
        </a:accent5>
        <a:accent6>
          <a:srgbClr val="E7B900"/>
        </a:accent6>
        <a:hlink>
          <a:srgbClr val="33CCCC"/>
        </a:hlink>
        <a:folHlink>
          <a:srgbClr val="36CC64"/>
        </a:folHlink>
      </a:clrScheme>
      <a:clrMap bg1="dk2" tx1="lt1" bg2="dk1" tx2="lt2" accent1="accent1" accent2="accent2" accent3="accent3" accent4="accent4" accent5="accent5" accent6="accent6" hlink="hlink" folHlink="folHlink"/>
    </a:extraClrScheme>
    <a:extraClrScheme>
      <a:clrScheme name="Океан 4">
        <a:dk1>
          <a:srgbClr val="003366"/>
        </a:dk1>
        <a:lt1>
          <a:srgbClr val="FFFFFF"/>
        </a:lt1>
        <a:dk2>
          <a:srgbClr val="666699"/>
        </a:dk2>
        <a:lt2>
          <a:srgbClr val="FFFFFF"/>
        </a:lt2>
        <a:accent1>
          <a:srgbClr val="9966FF"/>
        </a:accent1>
        <a:accent2>
          <a:srgbClr val="00CC66"/>
        </a:accent2>
        <a:accent3>
          <a:srgbClr val="B8B8CA"/>
        </a:accent3>
        <a:accent4>
          <a:srgbClr val="DADADA"/>
        </a:accent4>
        <a:accent5>
          <a:srgbClr val="CAB8FF"/>
        </a:accent5>
        <a:accent6>
          <a:srgbClr val="00B95C"/>
        </a:accent6>
        <a:hlink>
          <a:srgbClr val="65C8FF"/>
        </a:hlink>
        <a:folHlink>
          <a:srgbClr val="FFCC99"/>
        </a:folHlink>
      </a:clrScheme>
      <a:clrMap bg1="dk2" tx1="lt1" bg2="dk1" tx2="lt2" accent1="accent1" accent2="accent2" accent3="accent3" accent4="accent4" accent5="accent5" accent6="accent6" hlink="hlink" folHlink="folHlink"/>
    </a:extraClrScheme>
    <a:extraClrScheme>
      <a:clrScheme name="Океан 5">
        <a:dk1>
          <a:srgbClr val="000000"/>
        </a:dk1>
        <a:lt1>
          <a:srgbClr val="FFFFFF"/>
        </a:lt1>
        <a:dk2>
          <a:srgbClr val="336600"/>
        </a:dk2>
        <a:lt2>
          <a:srgbClr val="FFFFFF"/>
        </a:lt2>
        <a:accent1>
          <a:srgbClr val="B7C533"/>
        </a:accent1>
        <a:accent2>
          <a:srgbClr val="CCCCFF"/>
        </a:accent2>
        <a:accent3>
          <a:srgbClr val="ADB8AA"/>
        </a:accent3>
        <a:accent4>
          <a:srgbClr val="DADADA"/>
        </a:accent4>
        <a:accent5>
          <a:srgbClr val="D8DFAD"/>
        </a:accent5>
        <a:accent6>
          <a:srgbClr val="B9B9E7"/>
        </a:accent6>
        <a:hlink>
          <a:srgbClr val="FFFFCC"/>
        </a:hlink>
        <a:folHlink>
          <a:srgbClr val="FF9900"/>
        </a:folHlink>
      </a:clrScheme>
      <a:clrMap bg1="dk2" tx1="lt1" bg2="dk1" tx2="lt2" accent1="accent1" accent2="accent2" accent3="accent3" accent4="accent4" accent5="accent5" accent6="accent6" hlink="hlink" folHlink="folHlink"/>
    </a:extraClrScheme>
    <a:extraClrScheme>
      <a:clrScheme name="Океан 6">
        <a:dk1>
          <a:srgbClr val="000000"/>
        </a:dk1>
        <a:lt1>
          <a:srgbClr val="FFFFFF"/>
        </a:lt1>
        <a:dk2>
          <a:srgbClr val="006B80"/>
        </a:dk2>
        <a:lt2>
          <a:srgbClr val="C1CB75"/>
        </a:lt2>
        <a:accent1>
          <a:srgbClr val="6F8406"/>
        </a:accent1>
        <a:accent2>
          <a:srgbClr val="D9E288"/>
        </a:accent2>
        <a:accent3>
          <a:srgbClr val="AABAC0"/>
        </a:accent3>
        <a:accent4>
          <a:srgbClr val="DADADA"/>
        </a:accent4>
        <a:accent5>
          <a:srgbClr val="BBC2AA"/>
        </a:accent5>
        <a:accent6>
          <a:srgbClr val="C4CD7B"/>
        </a:accent6>
        <a:hlink>
          <a:srgbClr val="00CC00"/>
        </a:hlink>
        <a:folHlink>
          <a:srgbClr val="C0FF73"/>
        </a:folHlink>
      </a:clrScheme>
      <a:clrMap bg1="dk2" tx1="lt1" bg2="dk1" tx2="lt2" accent1="accent1" accent2="accent2" accent3="accent3" accent4="accent4" accent5="accent5" accent6="accent6" hlink="hlink" folHlink="folHlink"/>
    </a:extraClrScheme>
    <a:extraClrScheme>
      <a:clrScheme name="Океан 7">
        <a:dk1>
          <a:srgbClr val="5F5F5F"/>
        </a:dk1>
        <a:lt1>
          <a:srgbClr val="FFFFFF"/>
        </a:lt1>
        <a:dk2>
          <a:srgbClr val="FF6600"/>
        </a:dk2>
        <a:lt2>
          <a:srgbClr val="FFFFFF"/>
        </a:lt2>
        <a:accent1>
          <a:srgbClr val="CC6600"/>
        </a:accent1>
        <a:accent2>
          <a:srgbClr val="FF6600"/>
        </a:accent2>
        <a:accent3>
          <a:srgbClr val="FFB8AA"/>
        </a:accent3>
        <a:accent4>
          <a:srgbClr val="DADADA"/>
        </a:accent4>
        <a:accent5>
          <a:srgbClr val="E2B8AA"/>
        </a:accent5>
        <a:accent6>
          <a:srgbClr val="E75C00"/>
        </a:accent6>
        <a:hlink>
          <a:srgbClr val="FFFF99"/>
        </a:hlink>
        <a:folHlink>
          <a:srgbClr val="FFCC99"/>
        </a:folHlink>
      </a:clrScheme>
      <a:clrMap bg1="dk2" tx1="lt1" bg2="dk1" tx2="lt2" accent1="accent1" accent2="accent2" accent3="accent3" accent4="accent4" accent5="accent5" accent6="accent6" hlink="hlink" folHlink="folHlink"/>
    </a:extraClrScheme>
    <a:extraClrScheme>
      <a:clrScheme name="Океан 8">
        <a:dk1>
          <a:srgbClr val="000000"/>
        </a:dk1>
        <a:lt1>
          <a:srgbClr val="FFFFFF"/>
        </a:lt1>
        <a:dk2>
          <a:srgbClr val="FFBA2F"/>
        </a:dk2>
        <a:lt2>
          <a:srgbClr val="A50021"/>
        </a:lt2>
        <a:accent1>
          <a:srgbClr val="FF6600"/>
        </a:accent1>
        <a:accent2>
          <a:srgbClr val="CC6600"/>
        </a:accent2>
        <a:accent3>
          <a:srgbClr val="FFD9AD"/>
        </a:accent3>
        <a:accent4>
          <a:srgbClr val="DADADA"/>
        </a:accent4>
        <a:accent5>
          <a:srgbClr val="FFB8AA"/>
        </a:accent5>
        <a:accent6>
          <a:srgbClr val="B95C00"/>
        </a:accent6>
        <a:hlink>
          <a:srgbClr val="663300"/>
        </a:hlink>
        <a:folHlink>
          <a:srgbClr val="CC9900"/>
        </a:folHlink>
      </a:clrScheme>
      <a:clrMap bg1="dk2" tx1="lt1" bg2="dk1" tx2="lt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1_Салют">
  <a:themeElements>
    <a:clrScheme name="Салют 1">
      <a:dk1>
        <a:srgbClr val="AF273E"/>
      </a:dk1>
      <a:lt1>
        <a:srgbClr val="FFCC00"/>
      </a:lt1>
      <a:dk2>
        <a:srgbClr val="000000"/>
      </a:dk2>
      <a:lt2>
        <a:srgbClr val="FFFFFF"/>
      </a:lt2>
      <a:accent1>
        <a:srgbClr val="FF8B17"/>
      </a:accent1>
      <a:accent2>
        <a:srgbClr val="FFE103"/>
      </a:accent2>
      <a:accent3>
        <a:srgbClr val="AAAAAA"/>
      </a:accent3>
      <a:accent4>
        <a:srgbClr val="DAAE00"/>
      </a:accent4>
      <a:accent5>
        <a:srgbClr val="FFC4AB"/>
      </a:accent5>
      <a:accent6>
        <a:srgbClr val="E7CC02"/>
      </a:accent6>
      <a:hlink>
        <a:srgbClr val="FF3399"/>
      </a:hlink>
      <a:folHlink>
        <a:srgbClr val="FE1F08"/>
      </a:folHlink>
    </a:clrScheme>
    <a:fontScheme name="Салют">
      <a:majorFont>
        <a:latin typeface="Arial Black"/>
        <a:ea typeface=""/>
        <a:cs typeface=""/>
      </a:majorFont>
      <a:minorFont>
        <a:latin typeface="Arial Black"/>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Салют 1">
        <a:dk1>
          <a:srgbClr val="AF273E"/>
        </a:dk1>
        <a:lt1>
          <a:srgbClr val="FFCC00"/>
        </a:lt1>
        <a:dk2>
          <a:srgbClr val="000000"/>
        </a:dk2>
        <a:lt2>
          <a:srgbClr val="FFFFFF"/>
        </a:lt2>
        <a:accent1>
          <a:srgbClr val="FF8B17"/>
        </a:accent1>
        <a:accent2>
          <a:srgbClr val="FFE103"/>
        </a:accent2>
        <a:accent3>
          <a:srgbClr val="AAAAAA"/>
        </a:accent3>
        <a:accent4>
          <a:srgbClr val="DAAE00"/>
        </a:accent4>
        <a:accent5>
          <a:srgbClr val="FFC4AB"/>
        </a:accent5>
        <a:accent6>
          <a:srgbClr val="E7CC02"/>
        </a:accent6>
        <a:hlink>
          <a:srgbClr val="FF3399"/>
        </a:hlink>
        <a:folHlink>
          <a:srgbClr val="FE1F08"/>
        </a:folHlink>
      </a:clrScheme>
      <a:clrMap bg1="dk2" tx1="lt1" bg2="dk1" tx2="lt2" accent1="accent1" accent2="accent2" accent3="accent3" accent4="accent4" accent5="accent5" accent6="accent6" hlink="hlink" folHlink="folHlink"/>
    </a:extraClrScheme>
    <a:extraClrScheme>
      <a:clrScheme name="Салют 2">
        <a:dk1>
          <a:srgbClr val="0000A4"/>
        </a:dk1>
        <a:lt1>
          <a:srgbClr val="CCFFFF"/>
        </a:lt1>
        <a:dk2>
          <a:srgbClr val="000066"/>
        </a:dk2>
        <a:lt2>
          <a:srgbClr val="00FFFF"/>
        </a:lt2>
        <a:accent1>
          <a:srgbClr val="51B2E3"/>
        </a:accent1>
        <a:accent2>
          <a:srgbClr val="04E8AC"/>
        </a:accent2>
        <a:accent3>
          <a:srgbClr val="AAAAB8"/>
        </a:accent3>
        <a:accent4>
          <a:srgbClr val="AEDADA"/>
        </a:accent4>
        <a:accent5>
          <a:srgbClr val="B3D5EF"/>
        </a:accent5>
        <a:accent6>
          <a:srgbClr val="03D29B"/>
        </a:accent6>
        <a:hlink>
          <a:srgbClr val="FF3399"/>
        </a:hlink>
        <a:folHlink>
          <a:srgbClr val="8F5FD5"/>
        </a:folHlink>
      </a:clrScheme>
      <a:clrMap bg1="dk2" tx1="lt1" bg2="dk1" tx2="lt2" accent1="accent1" accent2="accent2" accent3="accent3" accent4="accent4" accent5="accent5" accent6="accent6" hlink="hlink" folHlink="folHlink"/>
    </a:extraClrScheme>
    <a:extraClrScheme>
      <a:clrScheme name="Салют 3">
        <a:dk1>
          <a:srgbClr val="9F237F"/>
        </a:dk1>
        <a:lt1>
          <a:srgbClr val="FFCC00"/>
        </a:lt1>
        <a:dk2>
          <a:srgbClr val="000000"/>
        </a:dk2>
        <a:lt2>
          <a:srgbClr val="FFFFFF"/>
        </a:lt2>
        <a:accent1>
          <a:srgbClr val="39A6DD"/>
        </a:accent1>
        <a:accent2>
          <a:srgbClr val="FF03E7"/>
        </a:accent2>
        <a:accent3>
          <a:srgbClr val="AAAAAA"/>
        </a:accent3>
        <a:accent4>
          <a:srgbClr val="DAAE00"/>
        </a:accent4>
        <a:accent5>
          <a:srgbClr val="AED0EB"/>
        </a:accent5>
        <a:accent6>
          <a:srgbClr val="E702D1"/>
        </a:accent6>
        <a:hlink>
          <a:srgbClr val="FF3399"/>
        </a:hlink>
        <a:folHlink>
          <a:srgbClr val="753BCB"/>
        </a:folHlink>
      </a:clrScheme>
      <a:clrMap bg1="dk2" tx1="lt1" bg2="dk1" tx2="lt2" accent1="accent1" accent2="accent2" accent3="accent3" accent4="accent4" accent5="accent5" accent6="accent6" hlink="hlink" folHlink="folHlink"/>
    </a:extraClrScheme>
    <a:extraClrScheme>
      <a:clrScheme name="Салют 4">
        <a:dk1>
          <a:srgbClr val="00603B"/>
        </a:dk1>
        <a:lt1>
          <a:srgbClr val="FFCC00"/>
        </a:lt1>
        <a:dk2>
          <a:srgbClr val="000000"/>
        </a:dk2>
        <a:lt2>
          <a:srgbClr val="FFFFFF"/>
        </a:lt2>
        <a:accent1>
          <a:srgbClr val="39A6DD"/>
        </a:accent1>
        <a:accent2>
          <a:srgbClr val="07FB18"/>
        </a:accent2>
        <a:accent3>
          <a:srgbClr val="AAAAAA"/>
        </a:accent3>
        <a:accent4>
          <a:srgbClr val="DAAE00"/>
        </a:accent4>
        <a:accent5>
          <a:srgbClr val="AED0EB"/>
        </a:accent5>
        <a:accent6>
          <a:srgbClr val="06E315"/>
        </a:accent6>
        <a:hlink>
          <a:srgbClr val="FF3399"/>
        </a:hlink>
        <a:folHlink>
          <a:srgbClr val="753BCB"/>
        </a:folHlink>
      </a:clrScheme>
      <a:clrMap bg1="dk2" tx1="lt1" bg2="dk1" tx2="lt2" accent1="accent1" accent2="accent2" accent3="accent3" accent4="accent4" accent5="accent5" accent6="accent6" hlink="hlink" folHlink="folHlink"/>
    </a:extraClrScheme>
    <a:extraClrScheme>
      <a:clrScheme name="Салют 5">
        <a:dk1>
          <a:srgbClr val="FF6600"/>
        </a:dk1>
        <a:lt1>
          <a:srgbClr val="FFFFFF"/>
        </a:lt1>
        <a:dk2>
          <a:srgbClr val="003366"/>
        </a:dk2>
        <a:lt2>
          <a:srgbClr val="FFFFFF"/>
        </a:lt2>
        <a:accent1>
          <a:srgbClr val="FF99FF"/>
        </a:accent1>
        <a:accent2>
          <a:srgbClr val="FFFF99"/>
        </a:accent2>
        <a:accent3>
          <a:srgbClr val="AAADB8"/>
        </a:accent3>
        <a:accent4>
          <a:srgbClr val="DADADA"/>
        </a:accent4>
        <a:accent5>
          <a:srgbClr val="FFCAFF"/>
        </a:accent5>
        <a:accent6>
          <a:srgbClr val="E7E78A"/>
        </a:accent6>
        <a:hlink>
          <a:srgbClr val="FF3399"/>
        </a:hlink>
        <a:folHlink>
          <a:srgbClr val="FF9966"/>
        </a:folHlink>
      </a:clrScheme>
      <a:clrMap bg1="dk2" tx1="lt1" bg2="dk1" tx2="lt2" accent1="accent1" accent2="accent2" accent3="accent3" accent4="accent4" accent5="accent5" accent6="accent6" hlink="hlink" folHlink="folHlink"/>
    </a:extraClrScheme>
    <a:extraClrScheme>
      <a:clrScheme name="Салют 6">
        <a:dk1>
          <a:srgbClr val="000000"/>
        </a:dk1>
        <a:lt1>
          <a:srgbClr val="FFFFFF"/>
        </a:lt1>
        <a:dk2>
          <a:srgbClr val="993366"/>
        </a:dk2>
        <a:lt2>
          <a:srgbClr val="CCFFFF"/>
        </a:lt2>
        <a:accent1>
          <a:srgbClr val="CCECFF"/>
        </a:accent1>
        <a:accent2>
          <a:srgbClr val="FFFF99"/>
        </a:accent2>
        <a:accent3>
          <a:srgbClr val="FFFFFF"/>
        </a:accent3>
        <a:accent4>
          <a:srgbClr val="000000"/>
        </a:accent4>
        <a:accent5>
          <a:srgbClr val="E2F4FF"/>
        </a:accent5>
        <a:accent6>
          <a:srgbClr val="E7E78A"/>
        </a:accent6>
        <a:hlink>
          <a:srgbClr val="FFCCFF"/>
        </a:hlink>
        <a:folHlink>
          <a:srgbClr val="FFCCCC"/>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1_Трава">
  <a:themeElements>
    <a:clrScheme name="Трава 4">
      <a:dk1>
        <a:srgbClr val="006600"/>
      </a:dk1>
      <a:lt1>
        <a:srgbClr val="FFFFFF"/>
      </a:lt1>
      <a:dk2>
        <a:srgbClr val="008000"/>
      </a:dk2>
      <a:lt2>
        <a:srgbClr val="FFFFB7"/>
      </a:lt2>
      <a:accent1>
        <a:srgbClr val="99CC00"/>
      </a:accent1>
      <a:accent2>
        <a:srgbClr val="00CC00"/>
      </a:accent2>
      <a:accent3>
        <a:srgbClr val="AAC0AA"/>
      </a:accent3>
      <a:accent4>
        <a:srgbClr val="DADADA"/>
      </a:accent4>
      <a:accent5>
        <a:srgbClr val="CAE2AA"/>
      </a:accent5>
      <a:accent6>
        <a:srgbClr val="00B900"/>
      </a:accent6>
      <a:hlink>
        <a:srgbClr val="99FF66"/>
      </a:hlink>
      <a:folHlink>
        <a:srgbClr val="FFFF66"/>
      </a:folHlink>
    </a:clrScheme>
    <a:fontScheme name="Трава">
      <a:majorFont>
        <a:latin typeface="Arial Black"/>
        <a:ea typeface=""/>
        <a:cs typeface=""/>
      </a:majorFont>
      <a:minorFont>
        <a:latin typeface="Arial"/>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Трава 1">
        <a:dk1>
          <a:srgbClr val="FF9900"/>
        </a:dk1>
        <a:lt1>
          <a:srgbClr val="FFFFFF"/>
        </a:lt1>
        <a:dk2>
          <a:srgbClr val="FFCC66"/>
        </a:dk2>
        <a:lt2>
          <a:srgbClr val="CC6600"/>
        </a:lt2>
        <a:accent1>
          <a:srgbClr val="F05000"/>
        </a:accent1>
        <a:accent2>
          <a:srgbClr val="B28300"/>
        </a:accent2>
        <a:accent3>
          <a:srgbClr val="FFE2B8"/>
        </a:accent3>
        <a:accent4>
          <a:srgbClr val="DADADA"/>
        </a:accent4>
        <a:accent5>
          <a:srgbClr val="F6B3AA"/>
        </a:accent5>
        <a:accent6>
          <a:srgbClr val="A17600"/>
        </a:accent6>
        <a:hlink>
          <a:srgbClr val="99CC00"/>
        </a:hlink>
        <a:folHlink>
          <a:srgbClr val="008000"/>
        </a:folHlink>
      </a:clrScheme>
      <a:clrMap bg1="dk2" tx1="lt1" bg2="dk1" tx2="lt2" accent1="accent1" accent2="accent2" accent3="accent3" accent4="accent4" accent5="accent5" accent6="accent6" hlink="hlink" folHlink="folHlink"/>
    </a:extraClrScheme>
    <a:extraClrScheme>
      <a:clrScheme name="Трава 2">
        <a:dk1>
          <a:srgbClr val="BB5F03"/>
        </a:dk1>
        <a:lt1>
          <a:srgbClr val="FFFFFF"/>
        </a:lt1>
        <a:dk2>
          <a:srgbClr val="993300"/>
        </a:dk2>
        <a:lt2>
          <a:srgbClr val="FEEC94"/>
        </a:lt2>
        <a:accent1>
          <a:srgbClr val="FF9900"/>
        </a:accent1>
        <a:accent2>
          <a:srgbClr val="B76A03"/>
        </a:accent2>
        <a:accent3>
          <a:srgbClr val="CAADAA"/>
        </a:accent3>
        <a:accent4>
          <a:srgbClr val="DADADA"/>
        </a:accent4>
        <a:accent5>
          <a:srgbClr val="FFCAAA"/>
        </a:accent5>
        <a:accent6>
          <a:srgbClr val="A65F02"/>
        </a:accent6>
        <a:hlink>
          <a:srgbClr val="FFFF00"/>
        </a:hlink>
        <a:folHlink>
          <a:srgbClr val="FFFF99"/>
        </a:folHlink>
      </a:clrScheme>
      <a:clrMap bg1="dk2" tx1="lt1" bg2="dk1" tx2="lt2" accent1="accent1" accent2="accent2" accent3="accent3" accent4="accent4" accent5="accent5" accent6="accent6" hlink="hlink" folHlink="folHlink"/>
    </a:extraClrScheme>
    <a:extraClrScheme>
      <a:clrScheme name="Трава 3">
        <a:dk1>
          <a:srgbClr val="56925A"/>
        </a:dk1>
        <a:lt1>
          <a:srgbClr val="FFFFFF"/>
        </a:lt1>
        <a:dk2>
          <a:srgbClr val="6FB56D"/>
        </a:dk2>
        <a:lt2>
          <a:srgbClr val="FFFFCC"/>
        </a:lt2>
        <a:accent1>
          <a:srgbClr val="2B877C"/>
        </a:accent1>
        <a:accent2>
          <a:srgbClr val="5A9A5F"/>
        </a:accent2>
        <a:accent3>
          <a:srgbClr val="BBD7BA"/>
        </a:accent3>
        <a:accent4>
          <a:srgbClr val="DADADA"/>
        </a:accent4>
        <a:accent5>
          <a:srgbClr val="ACC3BF"/>
        </a:accent5>
        <a:accent6>
          <a:srgbClr val="518B55"/>
        </a:accent6>
        <a:hlink>
          <a:srgbClr val="99FF33"/>
        </a:hlink>
        <a:folHlink>
          <a:srgbClr val="DDFFBB"/>
        </a:folHlink>
      </a:clrScheme>
      <a:clrMap bg1="dk2" tx1="lt1" bg2="dk1" tx2="lt2" accent1="accent1" accent2="accent2" accent3="accent3" accent4="accent4" accent5="accent5" accent6="accent6" hlink="hlink" folHlink="folHlink"/>
    </a:extraClrScheme>
    <a:extraClrScheme>
      <a:clrScheme name="Трава 4">
        <a:dk1>
          <a:srgbClr val="006600"/>
        </a:dk1>
        <a:lt1>
          <a:srgbClr val="FFFFFF"/>
        </a:lt1>
        <a:dk2>
          <a:srgbClr val="008000"/>
        </a:dk2>
        <a:lt2>
          <a:srgbClr val="FFFFB7"/>
        </a:lt2>
        <a:accent1>
          <a:srgbClr val="99CC00"/>
        </a:accent1>
        <a:accent2>
          <a:srgbClr val="00CC00"/>
        </a:accent2>
        <a:accent3>
          <a:srgbClr val="AAC0AA"/>
        </a:accent3>
        <a:accent4>
          <a:srgbClr val="DADADA"/>
        </a:accent4>
        <a:accent5>
          <a:srgbClr val="CAE2AA"/>
        </a:accent5>
        <a:accent6>
          <a:srgbClr val="00B900"/>
        </a:accent6>
        <a:hlink>
          <a:srgbClr val="99FF66"/>
        </a:hlink>
        <a:folHlink>
          <a:srgbClr val="FFFF66"/>
        </a:folHlink>
      </a:clrScheme>
      <a:clrMap bg1="dk2" tx1="lt1" bg2="dk1" tx2="lt2" accent1="accent1" accent2="accent2" accent3="accent3" accent4="accent4" accent5="accent5" accent6="accent6" hlink="hlink" folHlink="folHlink"/>
    </a:extraClrScheme>
    <a:extraClrScheme>
      <a:clrScheme name="Трава 5">
        <a:dk1>
          <a:srgbClr val="000000"/>
        </a:dk1>
        <a:lt1>
          <a:srgbClr val="CCECFF"/>
        </a:lt1>
        <a:dk2>
          <a:srgbClr val="000000"/>
        </a:dk2>
        <a:lt2>
          <a:srgbClr val="D6EDEE"/>
        </a:lt2>
        <a:accent1>
          <a:srgbClr val="E8F0F4"/>
        </a:accent1>
        <a:accent2>
          <a:srgbClr val="8EAAFA"/>
        </a:accent2>
        <a:accent3>
          <a:srgbClr val="E2F4FF"/>
        </a:accent3>
        <a:accent4>
          <a:srgbClr val="000000"/>
        </a:accent4>
        <a:accent5>
          <a:srgbClr val="F2F6F8"/>
        </a:accent5>
        <a:accent6>
          <a:srgbClr val="809AE3"/>
        </a:accent6>
        <a:hlink>
          <a:srgbClr val="0066FF"/>
        </a:hlink>
        <a:folHlink>
          <a:srgbClr val="9947FD"/>
        </a:folHlink>
      </a:clrScheme>
      <a:clrMap bg1="lt1" tx1="dk1" bg2="lt2" tx2="dk2" accent1="accent1" accent2="accent2" accent3="accent3" accent4="accent4" accent5="accent5" accent6="accent6" hlink="hlink" folHlink="folHlink"/>
    </a:extraClrScheme>
    <a:extraClrScheme>
      <a:clrScheme name="Трава 6">
        <a:dk1>
          <a:srgbClr val="48486A"/>
        </a:dk1>
        <a:lt1>
          <a:srgbClr val="FFFFFF"/>
        </a:lt1>
        <a:dk2>
          <a:srgbClr val="000099"/>
        </a:dk2>
        <a:lt2>
          <a:srgbClr val="F8F8F8"/>
        </a:lt2>
        <a:accent1>
          <a:srgbClr val="6699FF"/>
        </a:accent1>
        <a:accent2>
          <a:srgbClr val="0000FF"/>
        </a:accent2>
        <a:accent3>
          <a:srgbClr val="AAAACA"/>
        </a:accent3>
        <a:accent4>
          <a:srgbClr val="DADADA"/>
        </a:accent4>
        <a:accent5>
          <a:srgbClr val="B8CAFF"/>
        </a:accent5>
        <a:accent6>
          <a:srgbClr val="0000E7"/>
        </a:accent6>
        <a:hlink>
          <a:srgbClr val="3DCCFF"/>
        </a:hlink>
        <a:folHlink>
          <a:srgbClr val="CCECFF"/>
        </a:folHlink>
      </a:clrScheme>
      <a:clrMap bg1="dk2" tx1="lt1" bg2="dk1" tx2="lt2" accent1="accent1" accent2="accent2" accent3="accent3" accent4="accent4" accent5="accent5" accent6="accent6" hlink="hlink" folHlink="folHlink"/>
    </a:extraClrScheme>
    <a:extraClrScheme>
      <a:clrScheme name="Трава 7">
        <a:dk1>
          <a:srgbClr val="573F8B"/>
        </a:dk1>
        <a:lt1>
          <a:srgbClr val="FFFFFF"/>
        </a:lt1>
        <a:dk2>
          <a:srgbClr val="666699"/>
        </a:dk2>
        <a:lt2>
          <a:srgbClr val="D9D9FF"/>
        </a:lt2>
        <a:accent1>
          <a:srgbClr val="CC99FF"/>
        </a:accent1>
        <a:accent2>
          <a:srgbClr val="9933FF"/>
        </a:accent2>
        <a:accent3>
          <a:srgbClr val="B8B8CA"/>
        </a:accent3>
        <a:accent4>
          <a:srgbClr val="DADADA"/>
        </a:accent4>
        <a:accent5>
          <a:srgbClr val="E2CAFF"/>
        </a:accent5>
        <a:accent6>
          <a:srgbClr val="8A2DE7"/>
        </a:accent6>
        <a:hlink>
          <a:srgbClr val="99F3FF"/>
        </a:hlink>
        <a:folHlink>
          <a:srgbClr val="CCCCFF"/>
        </a:folHlink>
      </a:clrScheme>
      <a:clrMap bg1="dk2" tx1="lt1" bg2="dk1" tx2="lt2" accent1="accent1" accent2="accent2" accent3="accent3" accent4="accent4" accent5="accent5" accent6="accent6" hlink="hlink" folHlink="folHlink"/>
    </a:extraClrScheme>
    <a:extraClrScheme>
      <a:clrScheme name="Трава 8">
        <a:dk1>
          <a:srgbClr val="000000"/>
        </a:dk1>
        <a:lt1>
          <a:srgbClr val="EAEAEA"/>
        </a:lt1>
        <a:dk2>
          <a:srgbClr val="000000"/>
        </a:dk2>
        <a:lt2>
          <a:srgbClr val="C1C2CB"/>
        </a:lt2>
        <a:accent1>
          <a:srgbClr val="F1F1F7"/>
        </a:accent1>
        <a:accent2>
          <a:srgbClr val="8C8CB4"/>
        </a:accent2>
        <a:accent3>
          <a:srgbClr val="F3F3F3"/>
        </a:accent3>
        <a:accent4>
          <a:srgbClr val="000000"/>
        </a:accent4>
        <a:accent5>
          <a:srgbClr val="F7F7FA"/>
        </a:accent5>
        <a:accent6>
          <a:srgbClr val="7E7EA3"/>
        </a:accent6>
        <a:hlink>
          <a:srgbClr val="A3FFFF"/>
        </a:hlink>
        <a:folHlink>
          <a:srgbClr val="9E99FF"/>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template">
  <a:themeElements>
    <a:clrScheme name="template 6">
      <a:dk1>
        <a:srgbClr val="4D4D4D"/>
      </a:dk1>
      <a:lt1>
        <a:srgbClr val="FFFFFF"/>
      </a:lt1>
      <a:dk2>
        <a:srgbClr val="000000"/>
      </a:dk2>
      <a:lt2>
        <a:srgbClr val="660033"/>
      </a:lt2>
      <a:accent1>
        <a:srgbClr val="CC0099"/>
      </a:accent1>
      <a:accent2>
        <a:srgbClr val="FF9900"/>
      </a:accent2>
      <a:accent3>
        <a:srgbClr val="FFFFFF"/>
      </a:accent3>
      <a:accent4>
        <a:srgbClr val="404040"/>
      </a:accent4>
      <a:accent5>
        <a:srgbClr val="E2AACA"/>
      </a:accent5>
      <a:accent6>
        <a:srgbClr val="E78A00"/>
      </a:accent6>
      <a:hlink>
        <a:srgbClr val="990033"/>
      </a:hlink>
      <a:folHlink>
        <a:srgbClr val="EAEAEA"/>
      </a:folHlink>
    </a:clrScheme>
    <a:fontScheme name="template">
      <a:majorFont>
        <a:latin typeface="Arial"/>
        <a:ea typeface=""/>
        <a:cs typeface=""/>
      </a:majorFont>
      <a:minorFont>
        <a:latin typeface="Arial"/>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template 1">
        <a:dk1>
          <a:srgbClr val="4D4D4D"/>
        </a:dk1>
        <a:lt1>
          <a:srgbClr val="FFFFFF"/>
        </a:lt1>
        <a:dk2>
          <a:srgbClr val="000000"/>
        </a:dk2>
        <a:lt2>
          <a:srgbClr val="800000"/>
        </a:lt2>
        <a:accent1>
          <a:srgbClr val="CC3300"/>
        </a:accent1>
        <a:accent2>
          <a:srgbClr val="FF9900"/>
        </a:accent2>
        <a:accent3>
          <a:srgbClr val="FFFFFF"/>
        </a:accent3>
        <a:accent4>
          <a:srgbClr val="404040"/>
        </a:accent4>
        <a:accent5>
          <a:srgbClr val="E2ADAA"/>
        </a:accent5>
        <a:accent6>
          <a:srgbClr val="E78A00"/>
        </a:accent6>
        <a:hlink>
          <a:srgbClr val="FFCC00"/>
        </a:hlink>
        <a:folHlink>
          <a:srgbClr val="EAEAEA"/>
        </a:folHlink>
      </a:clrScheme>
      <a:clrMap bg1="lt1" tx1="dk1" bg2="lt2" tx2="dk2" accent1="accent1" accent2="accent2" accent3="accent3" accent4="accent4" accent5="accent5" accent6="accent6" hlink="hlink" folHlink="folHlink"/>
    </a:extraClrScheme>
    <a:extraClrScheme>
      <a:clrScheme name="template 2">
        <a:dk1>
          <a:srgbClr val="4D4D4D"/>
        </a:dk1>
        <a:lt1>
          <a:srgbClr val="FFFFFF"/>
        </a:lt1>
        <a:dk2>
          <a:srgbClr val="080808"/>
        </a:dk2>
        <a:lt2>
          <a:srgbClr val="990000"/>
        </a:lt2>
        <a:accent1>
          <a:srgbClr val="FF9900"/>
        </a:accent1>
        <a:accent2>
          <a:srgbClr val="FF9933"/>
        </a:accent2>
        <a:accent3>
          <a:srgbClr val="FFFFFF"/>
        </a:accent3>
        <a:accent4>
          <a:srgbClr val="404040"/>
        </a:accent4>
        <a:accent5>
          <a:srgbClr val="FFCAAA"/>
        </a:accent5>
        <a:accent6>
          <a:srgbClr val="E78A2D"/>
        </a:accent6>
        <a:hlink>
          <a:srgbClr val="FFCC66"/>
        </a:hlink>
        <a:folHlink>
          <a:srgbClr val="FFFFCC"/>
        </a:folHlink>
      </a:clrScheme>
      <a:clrMap bg1="lt1" tx1="dk1" bg2="lt2" tx2="dk2" accent1="accent1" accent2="accent2" accent3="accent3" accent4="accent4" accent5="accent5" accent6="accent6" hlink="hlink" folHlink="folHlink"/>
    </a:extraClrScheme>
    <a:extraClrScheme>
      <a:clrScheme name="template 3">
        <a:dk1>
          <a:srgbClr val="4D4D4D"/>
        </a:dk1>
        <a:lt1>
          <a:srgbClr val="FFFFFF"/>
        </a:lt1>
        <a:dk2>
          <a:srgbClr val="080808"/>
        </a:dk2>
        <a:lt2>
          <a:srgbClr val="990000"/>
        </a:lt2>
        <a:accent1>
          <a:srgbClr val="FF5050"/>
        </a:accent1>
        <a:accent2>
          <a:srgbClr val="336699"/>
        </a:accent2>
        <a:accent3>
          <a:srgbClr val="FFFFFF"/>
        </a:accent3>
        <a:accent4>
          <a:srgbClr val="404040"/>
        </a:accent4>
        <a:accent5>
          <a:srgbClr val="FFB3B3"/>
        </a:accent5>
        <a:accent6>
          <a:srgbClr val="2D5C8A"/>
        </a:accent6>
        <a:hlink>
          <a:srgbClr val="FFCC66"/>
        </a:hlink>
        <a:folHlink>
          <a:srgbClr val="C0C0C0"/>
        </a:folHlink>
      </a:clrScheme>
      <a:clrMap bg1="lt1" tx1="dk1" bg2="lt2" tx2="dk2" accent1="accent1" accent2="accent2" accent3="accent3" accent4="accent4" accent5="accent5" accent6="accent6" hlink="hlink" folHlink="folHlink"/>
    </a:extraClrScheme>
    <a:extraClrScheme>
      <a:clrScheme name="template 4">
        <a:dk1>
          <a:srgbClr val="4D4D4D"/>
        </a:dk1>
        <a:lt1>
          <a:srgbClr val="FFFFFF"/>
        </a:lt1>
        <a:dk2>
          <a:srgbClr val="080808"/>
        </a:dk2>
        <a:lt2>
          <a:srgbClr val="336699"/>
        </a:lt2>
        <a:accent1>
          <a:srgbClr val="FF0000"/>
        </a:accent1>
        <a:accent2>
          <a:srgbClr val="CC0000"/>
        </a:accent2>
        <a:accent3>
          <a:srgbClr val="FFFFFF"/>
        </a:accent3>
        <a:accent4>
          <a:srgbClr val="404040"/>
        </a:accent4>
        <a:accent5>
          <a:srgbClr val="FFAAAA"/>
        </a:accent5>
        <a:accent6>
          <a:srgbClr val="B90000"/>
        </a:accent6>
        <a:hlink>
          <a:srgbClr val="FFCC66"/>
        </a:hlink>
        <a:folHlink>
          <a:srgbClr val="DDDDDD"/>
        </a:folHlink>
      </a:clrScheme>
      <a:clrMap bg1="lt1" tx1="dk1" bg2="lt2" tx2="dk2" accent1="accent1" accent2="accent2" accent3="accent3" accent4="accent4" accent5="accent5" accent6="accent6" hlink="hlink" folHlink="folHlink"/>
    </a:extraClrScheme>
    <a:extraClrScheme>
      <a:clrScheme name="template 5">
        <a:dk1>
          <a:srgbClr val="4D4D4D"/>
        </a:dk1>
        <a:lt1>
          <a:srgbClr val="FFFFFF"/>
        </a:lt1>
        <a:dk2>
          <a:srgbClr val="080808"/>
        </a:dk2>
        <a:lt2>
          <a:srgbClr val="3366CC"/>
        </a:lt2>
        <a:accent1>
          <a:srgbClr val="CC0000"/>
        </a:accent1>
        <a:accent2>
          <a:srgbClr val="FF6600"/>
        </a:accent2>
        <a:accent3>
          <a:srgbClr val="FFFFFF"/>
        </a:accent3>
        <a:accent4>
          <a:srgbClr val="404040"/>
        </a:accent4>
        <a:accent5>
          <a:srgbClr val="E2AAAA"/>
        </a:accent5>
        <a:accent6>
          <a:srgbClr val="E75C00"/>
        </a:accent6>
        <a:hlink>
          <a:srgbClr val="FFCC66"/>
        </a:hlink>
        <a:folHlink>
          <a:srgbClr val="DDDDDD"/>
        </a:folHlink>
      </a:clrScheme>
      <a:clrMap bg1="lt1" tx1="dk1" bg2="lt2" tx2="dk2" accent1="accent1" accent2="accent2" accent3="accent3" accent4="accent4" accent5="accent5" accent6="accent6" hlink="hlink" folHlink="folHlink"/>
    </a:extraClrScheme>
    <a:extraClrScheme>
      <a:clrScheme name="template 6">
        <a:dk1>
          <a:srgbClr val="4D4D4D"/>
        </a:dk1>
        <a:lt1>
          <a:srgbClr val="FFFFFF"/>
        </a:lt1>
        <a:dk2>
          <a:srgbClr val="000000"/>
        </a:dk2>
        <a:lt2>
          <a:srgbClr val="660033"/>
        </a:lt2>
        <a:accent1>
          <a:srgbClr val="CC0099"/>
        </a:accent1>
        <a:accent2>
          <a:srgbClr val="FF9900"/>
        </a:accent2>
        <a:accent3>
          <a:srgbClr val="FFFFFF"/>
        </a:accent3>
        <a:accent4>
          <a:srgbClr val="404040"/>
        </a:accent4>
        <a:accent5>
          <a:srgbClr val="E2AACA"/>
        </a:accent5>
        <a:accent6>
          <a:srgbClr val="E78A00"/>
        </a:accent6>
        <a:hlink>
          <a:srgbClr val="990033"/>
        </a:hlink>
        <a:folHlink>
          <a:srgbClr val="EAEAEA"/>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Иностранные языки</Template>
  <TotalTime>1294</TotalTime>
  <Words>257</Words>
  <Application>Microsoft Office PowerPoint</Application>
  <PresentationFormat>On-screen Show (4:3)</PresentationFormat>
  <Paragraphs>32</Paragraphs>
  <Slides>14</Slides>
  <Notes>2</Notes>
  <HiddenSlides>0</HiddenSlides>
  <MMClips>0</MMClips>
  <ScaleCrop>false</ScaleCrop>
  <HeadingPairs>
    <vt:vector size="6" baseType="variant">
      <vt:variant>
        <vt:lpstr>Использованные шрифты</vt:lpstr>
      </vt:variant>
      <vt:variant>
        <vt:i4>6</vt:i4>
      </vt:variant>
      <vt:variant>
        <vt:lpstr>Шаблон оформления</vt:lpstr>
      </vt:variant>
      <vt:variant>
        <vt:i4>40</vt:i4>
      </vt:variant>
      <vt:variant>
        <vt:lpstr>Заголовки слайдов</vt:lpstr>
      </vt:variant>
      <vt:variant>
        <vt:i4>14</vt:i4>
      </vt:variant>
    </vt:vector>
  </HeadingPairs>
  <TitlesOfParts>
    <vt:vector size="60" baseType="lpstr">
      <vt:lpstr>Arial</vt:lpstr>
      <vt:lpstr>Times New Roman</vt:lpstr>
      <vt:lpstr>Wingdings</vt:lpstr>
      <vt:lpstr>Calibri</vt:lpstr>
      <vt:lpstr>Tahoma</vt:lpstr>
      <vt:lpstr>Arial Black</vt:lpstr>
      <vt:lpstr>Клен</vt:lpstr>
      <vt:lpstr>Граница</vt:lpstr>
      <vt:lpstr>Разрез</vt:lpstr>
      <vt:lpstr>Океан</vt:lpstr>
      <vt:lpstr>Салют</vt:lpstr>
      <vt:lpstr>Трава</vt:lpstr>
      <vt:lpstr>1_Клен</vt:lpstr>
      <vt:lpstr>1_Граница</vt:lpstr>
      <vt:lpstr>1_Разрез</vt:lpstr>
      <vt:lpstr>1_Океан</vt:lpstr>
      <vt:lpstr>1_Салют</vt:lpstr>
      <vt:lpstr>1_Трава</vt:lpstr>
      <vt:lpstr>template</vt:lpstr>
      <vt:lpstr>Клен</vt:lpstr>
      <vt:lpstr>Клен</vt:lpstr>
      <vt:lpstr>Клен</vt:lpstr>
      <vt:lpstr>Граница</vt:lpstr>
      <vt:lpstr>Разрез</vt:lpstr>
      <vt:lpstr>Океан</vt:lpstr>
      <vt:lpstr>Салют</vt:lpstr>
      <vt:lpstr>Трава</vt:lpstr>
      <vt:lpstr>Трава</vt:lpstr>
      <vt:lpstr>1_Клен</vt:lpstr>
      <vt:lpstr>1_Клен</vt:lpstr>
      <vt:lpstr>1_Клен</vt:lpstr>
      <vt:lpstr>1_Клен</vt:lpstr>
      <vt:lpstr>1_Клен</vt:lpstr>
      <vt:lpstr>1_Клен</vt:lpstr>
      <vt:lpstr>1_Клен</vt:lpstr>
      <vt:lpstr>1_Клен</vt:lpstr>
      <vt:lpstr>1_Клен</vt:lpstr>
      <vt:lpstr>1_Клен</vt:lpstr>
      <vt:lpstr>1_Клен</vt:lpstr>
      <vt:lpstr>1_Клен</vt:lpstr>
      <vt:lpstr>1_Граница</vt:lpstr>
      <vt:lpstr>1_Разрез</vt:lpstr>
      <vt:lpstr>1_Океан</vt:lpstr>
      <vt:lpstr>1_Салют</vt:lpstr>
      <vt:lpstr>1_Трава</vt:lpstr>
      <vt:lpstr>template</vt:lpstr>
      <vt:lpstr>MASS  MEDIA</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vector>
  </TitlesOfParts>
  <Company>Prive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MEDIA</dc:title>
  <dc:creator>UserXP</dc:creator>
  <cp:lastModifiedBy>1</cp:lastModifiedBy>
  <cp:revision>171</cp:revision>
  <dcterms:created xsi:type="dcterms:W3CDTF">2009-11-05T19:33:54Z</dcterms:created>
  <dcterms:modified xsi:type="dcterms:W3CDTF">2015-02-23T14:57:57Z</dcterms:modified>
</cp:coreProperties>
</file>