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73" r:id="rId5"/>
    <p:sldId id="270" r:id="rId6"/>
    <p:sldId id="271" r:id="rId7"/>
    <p:sldId id="261" r:id="rId8"/>
    <p:sldId id="265" r:id="rId9"/>
    <p:sldId id="266" r:id="rId10"/>
    <p:sldId id="287" r:id="rId11"/>
    <p:sldId id="262" r:id="rId12"/>
    <p:sldId id="272" r:id="rId13"/>
    <p:sldId id="264" r:id="rId14"/>
    <p:sldId id="284" r:id="rId15"/>
    <p:sldId id="285" r:id="rId16"/>
    <p:sldId id="274" r:id="rId17"/>
    <p:sldId id="283" r:id="rId18"/>
    <p:sldId id="276" r:id="rId19"/>
    <p:sldId id="275" r:id="rId20"/>
    <p:sldId id="280" r:id="rId21"/>
    <p:sldId id="281" r:id="rId22"/>
    <p:sldId id="282" r:id="rId23"/>
    <p:sldId id="277" r:id="rId24"/>
    <p:sldId id="278" r:id="rId25"/>
    <p:sldId id="279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CA5A92"/>
    <a:srgbClr val="66AA68"/>
    <a:srgbClr val="AA54A6"/>
    <a:srgbClr val="993366"/>
    <a:srgbClr val="16F6A1"/>
    <a:srgbClr val="A244C0"/>
    <a:srgbClr val="E0940A"/>
    <a:srgbClr val="279D70"/>
    <a:srgbClr val="9550A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randomBar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cool-pictures.ucoz.ru/photo/animacija/animacii_prikoly/muzykalnaja_krysa/60-0-11048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best-pictures.ru/list/view/1284/8/devushki.htm" TargetMode="External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gif"/><Relationship Id="rId5" Type="http://schemas.openxmlformats.org/officeDocument/2006/relationships/image" Target="../media/image21.gif"/><Relationship Id="rId4" Type="http://schemas.openxmlformats.org/officeDocument/2006/relationships/hyperlink" Target="http://miranimashek.com/photo/100-0-10324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gif"/><Relationship Id="rId5" Type="http://schemas.openxmlformats.org/officeDocument/2006/relationships/image" Target="../media/image28.gif"/><Relationship Id="rId4" Type="http://schemas.openxmlformats.org/officeDocument/2006/relationships/image" Target="../media/image27.gi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cool-pictures.ucoz.ru/photo/animacija/animacii_prikoly/massazh/60-0-2163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cool-pictures.ucoz.ru/photo/animacija/animacii_s_nadpisjami/animacii_krasivye_s_nadpisjami/62-0-1560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27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2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5143504" y="2285992"/>
            <a:ext cx="41433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i="1" smtClean="0">
                <a:solidFill>
                  <a:schemeClr val="tx2"/>
                </a:solidFill>
                <a:latin typeface="Arial Black" pitchFamily="34" charset="0"/>
              </a:rPr>
              <a:t>Мысли великих</a:t>
            </a:r>
            <a:endParaRPr lang="ru-RU" sz="5400" b="1" i="1" dirty="0">
              <a:solidFill>
                <a:schemeClr val="tx2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27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57158" y="500042"/>
            <a:ext cx="364333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tx2"/>
                </a:solidFill>
                <a:latin typeface="Arial Black" pitchFamily="34" charset="0"/>
              </a:rPr>
              <a:t>Если хочешь почувствовать себя богачом, то просто пересчитай, что у тебя есть из того, что не купишь за деньги.</a:t>
            </a:r>
          </a:p>
          <a:p>
            <a:pPr algn="r"/>
            <a:r>
              <a:rPr lang="ru-RU" sz="3200" b="1" i="1" dirty="0" smtClean="0">
                <a:solidFill>
                  <a:schemeClr val="tx2"/>
                </a:solidFill>
              </a:rPr>
              <a:t>Неизвестный мудрец</a:t>
            </a:r>
            <a:endParaRPr lang="ru-RU" sz="3200" b="1" i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27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8343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072066" y="785794"/>
            <a:ext cx="378621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/>
                </a:solidFill>
                <a:latin typeface="Arial Black" pitchFamily="34" charset="0"/>
              </a:rPr>
              <a:t>Успех настойчивого человека начинается там, где других постигла неудача.</a:t>
            </a:r>
          </a:p>
          <a:p>
            <a:pPr algn="r"/>
            <a:r>
              <a:rPr lang="ru-RU" sz="3600" b="1" i="1" dirty="0" smtClean="0">
                <a:solidFill>
                  <a:schemeClr val="tx2"/>
                </a:solidFill>
                <a:latin typeface="Arial Black" pitchFamily="34" charset="0"/>
              </a:rPr>
              <a:t>Э. </a:t>
            </a:r>
            <a:r>
              <a:rPr lang="ru-RU" sz="3600" b="1" i="1" dirty="0" err="1" smtClean="0">
                <a:solidFill>
                  <a:schemeClr val="tx2"/>
                </a:solidFill>
                <a:latin typeface="Arial Black" pitchFamily="34" charset="0"/>
              </a:rPr>
              <a:t>Эгглестон</a:t>
            </a:r>
            <a:endParaRPr lang="ru-RU" sz="3600" b="1" i="1" dirty="0">
              <a:solidFill>
                <a:schemeClr val="tx2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28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</p:spPr>
      </p:pic>
      <p:sp>
        <p:nvSpPr>
          <p:cNvPr id="10" name="Прямоугольник 9"/>
          <p:cNvSpPr/>
          <p:nvPr/>
        </p:nvSpPr>
        <p:spPr>
          <a:xfrm>
            <a:off x="4143372" y="642918"/>
            <a:ext cx="485778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chemeClr val="tx2"/>
                </a:solidFill>
                <a:latin typeface="Arial Black" pitchFamily="34" charset="0"/>
              </a:rPr>
              <a:t>Мировоззрение – это парус, под которым мы плывём по жизни.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chemeClr val="tx2"/>
                </a:solidFill>
                <a:latin typeface="Arial Black" pitchFamily="34" charset="0"/>
              </a:rPr>
              <a:t>Как настроим парус, туда и приплывём.</a:t>
            </a:r>
          </a:p>
          <a:p>
            <a:pPr algn="r">
              <a:buNone/>
            </a:pPr>
            <a:r>
              <a:rPr lang="ru-RU" sz="3600" b="1" i="1" dirty="0" smtClean="0">
                <a:solidFill>
                  <a:schemeClr val="tx2"/>
                </a:solidFill>
              </a:rPr>
              <a:t>Джим </a:t>
            </a:r>
            <a:r>
              <a:rPr lang="ru-RU" sz="3600" b="1" i="1" dirty="0" err="1" smtClean="0">
                <a:solidFill>
                  <a:schemeClr val="tx2"/>
                </a:solidFill>
              </a:rPr>
              <a:t>Рон</a:t>
            </a:r>
            <a:endParaRPr lang="ru-RU" sz="3600" b="1" i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28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214678" y="500042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Arial Black" pitchFamily="34" charset="0"/>
              </a:rPr>
              <a:t>Чтобы дойти до цели, надо идти.</a:t>
            </a:r>
          </a:p>
          <a:p>
            <a:pPr algn="r"/>
            <a:r>
              <a:rPr lang="ru-RU" sz="3200" b="1" i="1" dirty="0" smtClean="0">
                <a:solidFill>
                  <a:schemeClr val="tx2"/>
                </a:solidFill>
                <a:latin typeface="Arial Black" pitchFamily="34" charset="0"/>
              </a:rPr>
              <a:t>Оноре де Бальзак</a:t>
            </a:r>
            <a:endParaRPr lang="ru-RU" sz="3200" b="1" i="1" dirty="0">
              <a:solidFill>
                <a:schemeClr val="tx2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283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</p:spPr>
      </p:pic>
      <p:sp>
        <p:nvSpPr>
          <p:cNvPr id="9" name="Прямоугольник 8"/>
          <p:cNvSpPr/>
          <p:nvPr/>
        </p:nvSpPr>
        <p:spPr>
          <a:xfrm>
            <a:off x="5286380" y="1500174"/>
            <a:ext cx="35719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Жизнь – слишком серьёзная штука, чтобы воспринимать её слишком серьёзно.</a:t>
            </a:r>
          </a:p>
          <a:p>
            <a:pPr algn="r"/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Оскар Уайльд</a:t>
            </a:r>
            <a:endParaRPr lang="ru-RU" sz="32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Содержимое 10" descr="284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</p:spPr>
      </p:pic>
      <p:sp>
        <p:nvSpPr>
          <p:cNvPr id="12" name="Прямоугольник 11"/>
          <p:cNvSpPr/>
          <p:nvPr/>
        </p:nvSpPr>
        <p:spPr>
          <a:xfrm>
            <a:off x="4214810" y="928670"/>
            <a:ext cx="4572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Проблема даётся нам не для жалоб, а для решения.</a:t>
            </a:r>
          </a:p>
          <a:p>
            <a:pPr algn="r"/>
            <a:r>
              <a:rPr lang="ru-RU" sz="4400" b="1" i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Р. </a:t>
            </a:r>
            <a:r>
              <a:rPr lang="ru-RU" sz="4400" b="1" i="1" dirty="0" err="1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Хен</a:t>
            </a:r>
            <a:endParaRPr lang="ru-RU" sz="4400" b="1" i="1" dirty="0">
              <a:solidFill>
                <a:schemeClr val="tx2">
                  <a:lumMod val="7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28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pic>
        <p:nvPicPr>
          <p:cNvPr id="5" name="Picture 6" descr="Музыкальная крыса">
            <a:hlinkClick r:id="rId3" tooltip="Музыкальная крыса Анимация - Нажмите чтобы открыть полностью"/>
          </p:cNvPr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785794"/>
            <a:ext cx="5259613" cy="5429240"/>
          </a:xfrm>
          <a:prstGeom prst="roundRect">
            <a:avLst>
              <a:gd name="adj" fmla="val 23437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5143504" y="1214422"/>
            <a:ext cx="385765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Единственное, что стоит наших переживаний, - это то, что мы можем сделать из самих себя.</a:t>
            </a:r>
          </a:p>
          <a:p>
            <a:pPr algn="r"/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В. </a:t>
            </a:r>
            <a:r>
              <a:rPr lang="ru-RU" sz="32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Физер</a:t>
            </a:r>
            <a:endParaRPr lang="ru-RU" sz="3200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28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357554" y="1000108"/>
            <a:ext cx="550072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latin typeface="Arial Black" pitchFamily="34" charset="0"/>
              </a:rPr>
              <a:t>Будьте счастливы при жизни, потому что все мы смертны.</a:t>
            </a:r>
          </a:p>
          <a:p>
            <a:pPr algn="r"/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</a:rPr>
              <a:t>Шотландская поговорка</a:t>
            </a:r>
            <a:endParaRPr lang="ru-RU" sz="3200" b="1" i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28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929058" y="357166"/>
            <a:ext cx="4429156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Arial Black" pitchFamily="34" charset="0"/>
              </a:rPr>
              <a:t>День – это маленькая жизнь,</a:t>
            </a:r>
            <a:r>
              <a:rPr lang="en-US" sz="2400" b="1" dirty="0" smtClean="0">
                <a:solidFill>
                  <a:schemeClr val="tx2"/>
                </a:solidFill>
                <a:latin typeface="Arial Black" pitchFamily="34" charset="0"/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  <a:latin typeface="Arial Black" pitchFamily="34" charset="0"/>
              </a:rPr>
              <a:t>и надо прожить её так,</a:t>
            </a:r>
            <a:r>
              <a:rPr lang="en-US" sz="2400" b="1" dirty="0" smtClean="0">
                <a:solidFill>
                  <a:schemeClr val="tx2"/>
                </a:solidFill>
                <a:latin typeface="Arial Black" pitchFamily="34" charset="0"/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  <a:latin typeface="Arial Black" pitchFamily="34" charset="0"/>
              </a:rPr>
              <a:t>будто ты должен умереть сейчас,</a:t>
            </a:r>
            <a:r>
              <a:rPr lang="en-US" sz="2400" b="1" dirty="0" smtClean="0">
                <a:solidFill>
                  <a:schemeClr val="tx2"/>
                </a:solidFill>
                <a:latin typeface="Arial Black" pitchFamily="34" charset="0"/>
              </a:rPr>
              <a:t> </a:t>
            </a:r>
            <a:r>
              <a:rPr lang="ru-RU" sz="2400" b="1" dirty="0" smtClean="0">
                <a:solidFill>
                  <a:schemeClr val="tx2"/>
                </a:solidFill>
                <a:latin typeface="Arial Black" pitchFamily="34" charset="0"/>
              </a:rPr>
              <a:t>а тебе неожиданно подарили ещё сутки.</a:t>
            </a:r>
          </a:p>
          <a:p>
            <a:pPr algn="r"/>
            <a:r>
              <a:rPr lang="ru-RU" sz="2400" b="1" i="1" dirty="0" smtClean="0">
                <a:solidFill>
                  <a:schemeClr val="tx2"/>
                </a:solidFill>
                <a:latin typeface="Arial Black" pitchFamily="34" charset="0"/>
              </a:rPr>
              <a:t>М. Горький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28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714876" y="928670"/>
            <a:ext cx="350046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Потеряв серьёзность, вы ничего не потеряете на самом деле, фактически станете более здоровым и целостным.</a:t>
            </a:r>
          </a:p>
          <a:p>
            <a:pPr algn="r"/>
            <a:r>
              <a:rPr lang="ru-RU" sz="28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Б. Ш. </a:t>
            </a:r>
            <a:r>
              <a:rPr lang="ru-RU" sz="28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Раджниш</a:t>
            </a:r>
            <a:endParaRPr lang="ru-RU" sz="28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29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5214942" y="1714488"/>
            <a:ext cx="328613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Дайте миру лучшее, что у вас есть, и он ответит вам тем же.</a:t>
            </a:r>
          </a:p>
          <a:p>
            <a:pPr algn="r"/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М. </a:t>
            </a:r>
            <a:r>
              <a:rPr lang="ru-RU" sz="32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Бриджес</a:t>
            </a:r>
            <a:endParaRPr lang="ru-RU" sz="32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2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214942" y="1142984"/>
            <a:ext cx="34289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Пусть то изменение, которое ты хочешь увидеть в мире, совершится в тебе.</a:t>
            </a:r>
          </a:p>
          <a:p>
            <a:pPr algn="r"/>
            <a:r>
              <a:rPr lang="ru-RU" sz="3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М. Ганди</a:t>
            </a:r>
            <a:endParaRPr lang="ru-RU" sz="32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29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214282" y="214290"/>
            <a:ext cx="792961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tx2"/>
                </a:solidFill>
                <a:latin typeface="Arial Black" pitchFamily="34" charset="0"/>
              </a:rPr>
              <a:t>То, что есть в человеке, </a:t>
            </a:r>
            <a:r>
              <a:rPr lang="ru-RU" sz="3600" b="1" dirty="0" err="1" smtClean="0">
                <a:solidFill>
                  <a:schemeClr val="tx2"/>
                </a:solidFill>
                <a:latin typeface="Arial Black" pitchFamily="34" charset="0"/>
              </a:rPr>
              <a:t>бессомненно</a:t>
            </a:r>
            <a:r>
              <a:rPr lang="ru-RU" sz="3600" b="1" dirty="0" smtClean="0">
                <a:solidFill>
                  <a:schemeClr val="tx2"/>
                </a:solidFill>
                <a:latin typeface="Arial Black" pitchFamily="34" charset="0"/>
              </a:rPr>
              <a:t>, важнее того, что есть у человека. </a:t>
            </a:r>
          </a:p>
          <a:p>
            <a:pPr algn="r"/>
            <a:r>
              <a:rPr lang="ru-RU" sz="3600" b="1" i="1" dirty="0" smtClean="0">
                <a:solidFill>
                  <a:schemeClr val="tx2"/>
                </a:solidFill>
                <a:latin typeface="Arial Black" pitchFamily="34" charset="0"/>
              </a:rPr>
              <a:t>А. Шопенгауэр</a:t>
            </a:r>
            <a:endParaRPr lang="ru-RU" sz="3600" i="1" dirty="0">
              <a:solidFill>
                <a:schemeClr val="tx2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29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pic>
        <p:nvPicPr>
          <p:cNvPr id="5" name="Picture 4" descr="http://best-pictures.ru/animashki/ludi/ludi-35.gif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714356"/>
            <a:ext cx="2812283" cy="2757394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357158" y="857232"/>
            <a:ext cx="52864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latin typeface="Arial Black" pitchFamily="34" charset="0"/>
              </a:rPr>
              <a:t>Всякое мгновение жизни полно особого значения. </a:t>
            </a:r>
            <a:r>
              <a:rPr lang="ru-RU" sz="3600" b="1" i="1" dirty="0" smtClean="0">
                <a:latin typeface="Arial Black" pitchFamily="34" charset="0"/>
              </a:rPr>
              <a:t>А. Ким</a:t>
            </a:r>
            <a:endParaRPr lang="ru-RU" sz="3600" b="1" i="1" dirty="0">
              <a:latin typeface="Arial Black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29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786182" y="1142984"/>
            <a:ext cx="4572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Arial Black" pitchFamily="34" charset="0"/>
              </a:rPr>
              <a:t>По-прежнему правдиво изречение, согласно которому человек именно тогда проявляет себя человеком, когда превращает препятствия в возможности.              </a:t>
            </a:r>
            <a:r>
              <a:rPr lang="ru-RU" sz="2800" b="1" i="1" dirty="0" smtClean="0">
                <a:latin typeface="Arial Black" pitchFamily="34" charset="0"/>
              </a:rPr>
              <a:t>Э. </a:t>
            </a:r>
            <a:r>
              <a:rPr lang="ru-RU" sz="2800" b="1" i="1" dirty="0" err="1" smtClean="0">
                <a:latin typeface="Arial Black" pitchFamily="34" charset="0"/>
              </a:rPr>
              <a:t>Хоффер</a:t>
            </a:r>
            <a:endParaRPr lang="ru-RU" sz="2800" b="1" i="1" dirty="0">
              <a:latin typeface="Arial Black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29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pic>
        <p:nvPicPr>
          <p:cNvPr id="6" name="Picture 9" descr="http://miranimashek.com/_ph/100/2/570721147.gif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80" y="4814305"/>
            <a:ext cx="1708977" cy="2043695"/>
          </a:xfrm>
          <a:prstGeom prst="rect">
            <a:avLst/>
          </a:prstGeom>
          <a:noFill/>
          <a:ln w="57150">
            <a:noFill/>
          </a:ln>
        </p:spPr>
      </p:pic>
      <p:pic>
        <p:nvPicPr>
          <p:cNvPr id="8" name="Picture 22" descr="http://miranimashek.com/_ph/100/1/925506418.jpg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92" y="4786322"/>
            <a:ext cx="1515731" cy="1857364"/>
          </a:xfrm>
          <a:prstGeom prst="rect">
            <a:avLst/>
          </a:prstGeom>
          <a:noFill/>
          <a:ln w="57150">
            <a:noFill/>
          </a:ln>
        </p:spPr>
      </p:pic>
      <p:pic>
        <p:nvPicPr>
          <p:cNvPr id="9" name="Picture 26" descr="http://miranimashek.com/_ph/100/1/406881225.jpg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29256" y="3000372"/>
            <a:ext cx="1357322" cy="1451124"/>
          </a:xfrm>
          <a:prstGeom prst="rect">
            <a:avLst/>
          </a:prstGeom>
          <a:noFill/>
          <a:ln w="57150">
            <a:noFill/>
          </a:ln>
        </p:spPr>
      </p:pic>
      <p:sp>
        <p:nvSpPr>
          <p:cNvPr id="12" name="Прямоугольник 11"/>
          <p:cNvSpPr/>
          <p:nvPr/>
        </p:nvSpPr>
        <p:spPr>
          <a:xfrm>
            <a:off x="4286248" y="857232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dirty="0" smtClean="0">
                <a:latin typeface="Arial Black" pitchFamily="34" charset="0"/>
              </a:rPr>
              <a:t>Мы всегда начинаем больше уважать людей после того, как попробуем делать их работу.</a:t>
            </a:r>
          </a:p>
          <a:p>
            <a:pPr algn="r"/>
            <a:r>
              <a:rPr lang="ru-RU" sz="2800" b="1" i="1" dirty="0" smtClean="0">
                <a:latin typeface="Arial Black" pitchFamily="34" charset="0"/>
              </a:rPr>
              <a:t>У. </a:t>
            </a:r>
            <a:r>
              <a:rPr lang="ru-RU" sz="2800" b="1" i="1" dirty="0" err="1" smtClean="0">
                <a:latin typeface="Arial Black" pitchFamily="34" charset="0"/>
              </a:rPr>
              <a:t>Федер</a:t>
            </a:r>
            <a:endParaRPr lang="ru-RU" sz="2800" b="1" i="1" dirty="0">
              <a:latin typeface="Arial Black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29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5572132" y="142852"/>
            <a:ext cx="342902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Часто случается, что человек  считает счастье далёким от себя, а оно неслышными шагами уже пришло к нему.</a:t>
            </a:r>
          </a:p>
          <a:p>
            <a:pPr algn="r"/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Д. Боккаччо</a:t>
            </a:r>
            <a:endParaRPr lang="ru-RU" sz="24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29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357686" y="1142984"/>
            <a:ext cx="421484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Всегда есть выход из любой ситуации, если достаточно упорно трудишься и внимательно присматриваешься к жизни. Всё зависит от уровня твоей решительности.                     </a:t>
            </a: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Лиз </a:t>
            </a:r>
            <a:r>
              <a:rPr lang="ru-RU" sz="24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Маррей</a:t>
            </a:r>
            <a:endParaRPr lang="ru-RU" sz="24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29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  <a:prstGeom prst="rect">
            <a:avLst/>
          </a:prstGeom>
        </p:spPr>
      </p:pic>
      <p:pic>
        <p:nvPicPr>
          <p:cNvPr id="10" name="Picture 52" descr="http://www.glitters.ru/images/animated_avatar_2%20%2841%29.gif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785926"/>
            <a:ext cx="2500298" cy="210255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44" descr="http://www.glitters.ru/images/animated_avatar_2%20%2833%29.gif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1214422"/>
            <a:ext cx="1928826" cy="221363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3" name="Picture 60" descr="http://www.glitters.ru/images/animated_avatar_2%20%2849%29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4446349"/>
            <a:ext cx="2101368" cy="2411651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4" name="Picture 25" descr="http://www.glitters.ru/images/animated_avatar_2%20%2814%29.gif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85918" y="0"/>
            <a:ext cx="2055245" cy="22266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4929190" y="500042"/>
            <a:ext cx="421481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 Black" pitchFamily="34" charset="0"/>
              </a:rPr>
              <a:t>Мы знаем – время растяжимо.</a:t>
            </a:r>
          </a:p>
          <a:p>
            <a:pPr algn="ctr"/>
            <a:r>
              <a:rPr lang="ru-RU" sz="2400" b="1" dirty="0" smtClean="0">
                <a:latin typeface="Arial Black" pitchFamily="34" charset="0"/>
              </a:rPr>
              <a:t>Оно зависит от того, </a:t>
            </a:r>
          </a:p>
          <a:p>
            <a:pPr algn="ctr"/>
            <a:r>
              <a:rPr lang="ru-RU" sz="2400" b="1" dirty="0" smtClean="0">
                <a:latin typeface="Arial Black" pitchFamily="34" charset="0"/>
              </a:rPr>
              <a:t>какого рода содержимым </a:t>
            </a:r>
          </a:p>
          <a:p>
            <a:pPr algn="ctr"/>
            <a:r>
              <a:rPr lang="ru-RU" sz="2400" b="1" dirty="0" smtClean="0">
                <a:latin typeface="Arial Black" pitchFamily="34" charset="0"/>
              </a:rPr>
              <a:t>Вы наполняете его…</a:t>
            </a:r>
          </a:p>
          <a:p>
            <a:pPr algn="ctr"/>
            <a:endParaRPr lang="ru-RU" sz="2400" b="1" dirty="0" smtClean="0">
              <a:latin typeface="Arial Black" pitchFamily="34" charset="0"/>
            </a:endParaRPr>
          </a:p>
          <a:p>
            <a:pPr algn="r"/>
            <a:r>
              <a:rPr lang="ru-RU" sz="2400" b="1" i="1" dirty="0" smtClean="0">
                <a:latin typeface="Arial Black" pitchFamily="34" charset="0"/>
              </a:rPr>
              <a:t>Н. Заболоцкий</a:t>
            </a:r>
            <a:endParaRPr lang="ru-RU" sz="2400" b="1" i="1" dirty="0">
              <a:latin typeface="Arial Black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28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pic>
        <p:nvPicPr>
          <p:cNvPr id="6" name="Picture 6" descr="http://scorpionse.ucoz.ru/_si/0/88523338.gif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1928802"/>
            <a:ext cx="7500958" cy="46440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428596" y="428604"/>
            <a:ext cx="80010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 Black" pitchFamily="34" charset="0"/>
              </a:rPr>
              <a:t>Когда человек не знает, к какой пристани он держит путь, для него ни один ветер не будет попутным.</a:t>
            </a:r>
          </a:p>
          <a:p>
            <a:pPr algn="r"/>
            <a:r>
              <a:rPr lang="ru-RU" b="1" i="1" dirty="0" smtClean="0">
                <a:latin typeface="Arial Black" pitchFamily="34" charset="0"/>
              </a:rPr>
              <a:t>Сенека</a:t>
            </a:r>
            <a:r>
              <a:rPr lang="ru-RU" sz="2400" b="1" i="1" dirty="0" smtClean="0">
                <a:latin typeface="Arial Black" pitchFamily="34" charset="0"/>
              </a:rPr>
              <a:t> </a:t>
            </a:r>
            <a:endParaRPr lang="ru-RU" sz="2400" b="1" i="1" dirty="0">
              <a:latin typeface="Arial Black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3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pic>
        <p:nvPicPr>
          <p:cNvPr id="6" name="Picture 4" descr="Массаж">
            <a:hlinkClick r:id="rId3" tooltip="Массаж Анимация - Нажмите чтобы открыть полностью"/>
          </p:cNvPr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2462669"/>
            <a:ext cx="3714776" cy="4395331"/>
          </a:xfrm>
          <a:prstGeom prst="roundRect">
            <a:avLst>
              <a:gd name="adj" fmla="val 1897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428596" y="285728"/>
            <a:ext cx="764386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Arial Black" pitchFamily="34" charset="0"/>
              </a:rPr>
              <a:t>Верное средство приобрести авторитет у  людей – быть им полезным.</a:t>
            </a:r>
          </a:p>
          <a:p>
            <a:pPr algn="r"/>
            <a:r>
              <a:rPr lang="ru-RU" sz="3200" b="1" i="1" dirty="0" smtClean="0">
                <a:latin typeface="Arial Black" pitchFamily="34" charset="0"/>
              </a:rPr>
              <a:t>М. </a:t>
            </a:r>
            <a:r>
              <a:rPr lang="ru-RU" sz="2800" b="1" i="1" dirty="0" err="1" smtClean="0">
                <a:latin typeface="Arial Black" pitchFamily="34" charset="0"/>
              </a:rPr>
              <a:t>Энбер</a:t>
            </a:r>
            <a:r>
              <a:rPr lang="ru-RU" sz="2800" b="1" i="1" dirty="0" smtClean="0">
                <a:latin typeface="Arial Black" pitchFamily="34" charset="0"/>
              </a:rPr>
              <a:t> </a:t>
            </a:r>
            <a:r>
              <a:rPr lang="ru-RU" sz="2800" b="1" i="1" dirty="0" err="1" smtClean="0">
                <a:latin typeface="Arial Black" pitchFamily="34" charset="0"/>
              </a:rPr>
              <a:t>Эшенбах</a:t>
            </a:r>
            <a:endParaRPr lang="ru-RU" sz="2800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28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pic>
        <p:nvPicPr>
          <p:cNvPr id="5" name="Picture 5" descr="http://krassota.com/i/zhivot/06.gif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3064"/>
            <a:ext cx="5436096" cy="68449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5715008" y="1142984"/>
            <a:ext cx="300039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Если измерять жизненный путь километрами, он кажется невыносимым, а если сантиметрами – вполне преодолимым. </a:t>
            </a:r>
            <a:r>
              <a:rPr lang="ru-RU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Р. </a:t>
            </a:r>
            <a:r>
              <a:rPr lang="ru-RU" sz="20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Шаллер</a:t>
            </a:r>
            <a:endParaRPr lang="ru-RU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28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pic>
        <p:nvPicPr>
          <p:cNvPr id="5" name="Picture 3" descr="http://krassota.com/i/priroda/41.gif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166"/>
            <a:ext cx="5764713" cy="6000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6215074" y="1357298"/>
            <a:ext cx="250033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Чудеса там, где в них верят, и чем больше верят, тем чаще они случаются.</a:t>
            </a:r>
          </a:p>
          <a:p>
            <a:pPr algn="r"/>
            <a:r>
              <a:rPr lang="ru-RU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Black" pitchFamily="34" charset="0"/>
              </a:rPr>
              <a:t>Д. Дидро</a:t>
            </a:r>
            <a:endParaRPr lang="ru-RU" sz="2000" b="1" i="1" dirty="0">
              <a:solidFill>
                <a:schemeClr val="tx1">
                  <a:lumMod val="95000"/>
                  <a:lumOff val="5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28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Picture 8" descr="Анимации красивые с надписями">
            <a:hlinkClick r:id="rId3" tooltip="Анимации красивые с надписями Анимация - Нажмите чтобы открыть полностью"/>
          </p:cNvPr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439962"/>
            <a:ext cx="9144000" cy="5418038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</p:pic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28596" y="1142984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latin typeface="Arial Black" pitchFamily="34" charset="0"/>
              </a:rPr>
              <a:t>Спасибо за внимание!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43042" y="285728"/>
            <a:ext cx="6072230" cy="9233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i="1" dirty="0" smtClean="0">
                <a:solidFill>
                  <a:srgbClr val="800000"/>
                </a:solidFill>
                <a:latin typeface="Arial Black" pitchFamily="34" charset="0"/>
              </a:rPr>
              <a:t>Подготовила педагог-психолог </a:t>
            </a:r>
          </a:p>
          <a:p>
            <a:pPr algn="ctr"/>
            <a:r>
              <a:rPr lang="ru-RU" i="1" dirty="0" smtClean="0">
                <a:solidFill>
                  <a:srgbClr val="800000"/>
                </a:solidFill>
                <a:latin typeface="Arial Black" pitchFamily="34" charset="0"/>
              </a:rPr>
              <a:t>СШ №</a:t>
            </a:r>
            <a:r>
              <a:rPr lang="en-US" i="1" dirty="0" smtClean="0">
                <a:solidFill>
                  <a:srgbClr val="800000"/>
                </a:solidFill>
                <a:latin typeface="Arial Black" pitchFamily="34" charset="0"/>
              </a:rPr>
              <a:t> </a:t>
            </a:r>
            <a:r>
              <a:rPr lang="ru-RU" i="1" dirty="0" smtClean="0">
                <a:solidFill>
                  <a:srgbClr val="800000"/>
                </a:solidFill>
                <a:latin typeface="Arial Black" pitchFamily="34" charset="0"/>
              </a:rPr>
              <a:t>26 г. Бреста </a:t>
            </a:r>
            <a:r>
              <a:rPr lang="ru-RU" i="1" dirty="0" err="1" smtClean="0">
                <a:solidFill>
                  <a:srgbClr val="800000"/>
                </a:solidFill>
                <a:latin typeface="Arial Black" pitchFamily="34" charset="0"/>
              </a:rPr>
              <a:t>Бакунец</a:t>
            </a:r>
            <a:r>
              <a:rPr lang="ru-RU" i="1" dirty="0" smtClean="0">
                <a:solidFill>
                  <a:srgbClr val="800000"/>
                </a:solidFill>
                <a:latin typeface="Arial Black" pitchFamily="34" charset="0"/>
              </a:rPr>
              <a:t> Светлана Валерьевна</a:t>
            </a:r>
            <a:endParaRPr lang="ru-RU" i="1" dirty="0">
              <a:solidFill>
                <a:srgbClr val="8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813</TotalTime>
  <Words>458</Words>
  <Application>Microsoft Office PowerPoint</Application>
  <PresentationFormat>Экран (4:3)</PresentationFormat>
  <Paragraphs>51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Vanda</cp:lastModifiedBy>
  <cp:revision>82</cp:revision>
  <dcterms:modified xsi:type="dcterms:W3CDTF">2012-03-14T07:37:51Z</dcterms:modified>
</cp:coreProperties>
</file>