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custDataLst>
    <p:tags r:id="rId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3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Природа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крым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a177171ff28b511a492ed1acfd6cc978c9a8b8b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Экран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Природа </vt:lpstr>
      <vt:lpstr>крым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 </dc:title>
  <cp:lastModifiedBy>u6_k13</cp:lastModifiedBy>
  <cp:revision>2</cp:revision>
  <dcterms:modified xsi:type="dcterms:W3CDTF">2014-11-08T05:33:47Z</dcterms:modified>
</cp:coreProperties>
</file>