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9131B-4B05-409F-BBAB-093D3B086B7F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81766E1-49F6-43F2-9A9F-D30C4D4E737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9131B-4B05-409F-BBAB-093D3B086B7F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766E1-49F6-43F2-9A9F-D30C4D4E737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9131B-4B05-409F-BBAB-093D3B086B7F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81766E1-49F6-43F2-9A9F-D30C4D4E737C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9131B-4B05-409F-BBAB-093D3B086B7F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766E1-49F6-43F2-9A9F-D30C4D4E737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9131B-4B05-409F-BBAB-093D3B086B7F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766E1-49F6-43F2-9A9F-D30C4D4E737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9131B-4B05-409F-BBAB-093D3B086B7F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766E1-49F6-43F2-9A9F-D30C4D4E73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9131B-4B05-409F-BBAB-093D3B086B7F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766E1-49F6-43F2-9A9F-D30C4D4E73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9131B-4B05-409F-BBAB-093D3B086B7F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766E1-49F6-43F2-9A9F-D30C4D4E737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9131B-4B05-409F-BBAB-093D3B086B7F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81766E1-49F6-43F2-9A9F-D30C4D4E737C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9131B-4B05-409F-BBAB-093D3B086B7F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766E1-49F6-43F2-9A9F-D30C4D4E73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9131B-4B05-409F-BBAB-093D3B086B7F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766E1-49F6-43F2-9A9F-D30C4D4E737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BA9131B-4B05-409F-BBAB-093D3B086B7F}" type="datetimeFigureOut">
              <a:rPr lang="ru-RU" smtClean="0"/>
              <a:t>16.02.2015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81766E1-49F6-43F2-9A9F-D30C4D4E737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2%D1%80%D1%83%D0%B1%D0%B0_(%D0%B8%D0%B7%D0%B4%D0%B5%D0%BB%D0%B8%D0%B5)" TargetMode="External"/><Relationship Id="rId7" Type="http://schemas.openxmlformats.org/officeDocument/2006/relationships/image" Target="../media/image3.gif"/><Relationship Id="rId2" Type="http://schemas.openxmlformats.org/officeDocument/2006/relationships/hyperlink" Target="https://ru.wikipedia.org/wiki/%D0%90%D0%BD%D0%B3%D0%BB%D0%B8%D0%B9%D1%81%D0%BA%D0%B8%D0%B9_%D1%8F%D0%B7%D1%8B%D0%BA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gif"/><Relationship Id="rId5" Type="http://schemas.openxmlformats.org/officeDocument/2006/relationships/hyperlink" Target="https://ru.wikipedia.org/wiki/%D0%94%D0%B8%D0%B0%D0%BC%D0%B5%D1%82%D1%80" TargetMode="External"/><Relationship Id="rId4" Type="http://schemas.openxmlformats.org/officeDocument/2006/relationships/hyperlink" Target="https://ru.wikipedia.org/wiki/%D0%9F%D0%BE%D0%B2%D0%BE%D1%80%D0%BE%D1%82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ru.wikipedia.org/wiki/%D0%92%D0%B5%D0%BB%D0%BE%D1%81%D0%B8%D0%BF%D0%B5%D0%B4%D0%BD%D0%BE%D0%B5_%D0%BA%D0%BE%D0%BB%D0%B5%D1%81%D0%B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1538" y="357166"/>
            <a:ext cx="7358114" cy="2571768"/>
          </a:xfrm>
        </p:spPr>
        <p:txBody>
          <a:bodyPr/>
          <a:lstStyle/>
          <a:p>
            <a:r>
              <a:rPr lang="kk-KZ" b="1" u="sng" dirty="0" smtClean="0">
                <a:solidFill>
                  <a:schemeClr val="tx1"/>
                </a:solidFill>
              </a:rPr>
              <a:t>Изучение соединительных устройств трубных проводок</a:t>
            </a:r>
            <a:endParaRPr lang="ru-RU" b="1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714356"/>
            <a:ext cx="7729566" cy="5786478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dirty="0" smtClean="0"/>
              <a:t>		Трубные </a:t>
            </a:r>
            <a:r>
              <a:rPr lang="ru-RU" dirty="0" smtClean="0"/>
              <a:t>проводки – совокупность труб и трубных кабелей (</a:t>
            </a:r>
            <a:r>
              <a:rPr lang="ru-RU" dirty="0" err="1" smtClean="0"/>
              <a:t>пневмокабелей</a:t>
            </a:r>
            <a:r>
              <a:rPr lang="ru-RU" dirty="0" smtClean="0"/>
              <a:t>), соединительных и присоединительных устройств, арматуры, устройств защиты от внешних воздействий, крепежных установочных узлов и деталей, собранных в цельную конструкцию, проложенную и закрепленную на элементах зданий или технологическом оборудовании.</a:t>
            </a:r>
          </a:p>
          <a:p>
            <a:pPr algn="just">
              <a:buNone/>
            </a:pPr>
            <a:r>
              <a:rPr lang="ru-RU" dirty="0" smtClean="0"/>
              <a:t>		Трубные </a:t>
            </a:r>
            <a:r>
              <a:rPr lang="ru-RU" dirty="0" smtClean="0"/>
              <a:t>проводки служат линиями связи для передачи энергии в пневматических и гидравлических системах автоматики и выполнения различных вспомогательных функций, связанных с их обслуживанием (обогрева, охлаждения, дренажа, промывки и т.п.)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42910" y="571480"/>
            <a:ext cx="8143932" cy="550072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	</a:t>
            </a:r>
            <a:r>
              <a:rPr lang="ru-RU" u="sng" dirty="0" smtClean="0"/>
              <a:t>По </a:t>
            </a:r>
            <a:r>
              <a:rPr lang="ru-RU" u="sng" dirty="0" smtClean="0"/>
              <a:t>функциональному назначению трубные проводки делятся на:</a:t>
            </a:r>
          </a:p>
          <a:p>
            <a:pPr>
              <a:buNone/>
            </a:pPr>
            <a:r>
              <a:rPr lang="ru-RU" dirty="0" smtClean="0"/>
              <a:t>а) основные;	</a:t>
            </a:r>
          </a:p>
          <a:p>
            <a:pPr>
              <a:buNone/>
            </a:pPr>
            <a:r>
              <a:rPr lang="ru-RU" dirty="0" smtClean="0"/>
              <a:t>б) вспомогательные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u="sng" dirty="0" smtClean="0"/>
              <a:t>По расположению на объекте они делятся на:</a:t>
            </a:r>
          </a:p>
          <a:p>
            <a:pPr>
              <a:buNone/>
            </a:pPr>
            <a:r>
              <a:rPr lang="ru-RU" dirty="0" smtClean="0"/>
              <a:t>а) внутренние;</a:t>
            </a:r>
          </a:p>
          <a:p>
            <a:pPr>
              <a:buNone/>
            </a:pPr>
            <a:r>
              <a:rPr lang="ru-RU" dirty="0" smtClean="0"/>
              <a:t>б) наружные;	</a:t>
            </a:r>
          </a:p>
          <a:p>
            <a:pPr>
              <a:buNone/>
            </a:pPr>
            <a:r>
              <a:rPr lang="ru-RU" dirty="0" smtClean="0"/>
              <a:t>в) скрытые;</a:t>
            </a:r>
          </a:p>
          <a:p>
            <a:pPr>
              <a:buNone/>
            </a:pPr>
            <a:r>
              <a:rPr lang="ru-RU" dirty="0" smtClean="0"/>
              <a:t>г) открытые.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14348" y="285728"/>
            <a:ext cx="7772400" cy="100013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dirty="0" smtClean="0"/>
              <a:t>		Соединительные </a:t>
            </a:r>
            <a:r>
              <a:rPr lang="ru-RU" sz="2000" dirty="0" smtClean="0"/>
              <a:t>устройства (фитинги, ниппеля, фланцы) должны быть расположены в шахматном порядке.</a:t>
            </a:r>
          </a:p>
          <a:p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85720" y="1071547"/>
            <a:ext cx="85725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	Фитинг</a:t>
            </a:r>
            <a:r>
              <a:rPr lang="ru-RU" b="1" dirty="0"/>
              <a:t> (</a:t>
            </a:r>
            <a:r>
              <a:rPr lang="ru-RU" b="1" dirty="0">
                <a:hlinkClick r:id="rId2" tooltip="Английский язык"/>
              </a:rPr>
              <a:t>англ.</a:t>
            </a:r>
            <a:r>
              <a:rPr lang="ru-RU" b="1" dirty="0"/>
              <a:t> </a:t>
            </a:r>
            <a:r>
              <a:rPr lang="ru-RU" b="1" i="1" dirty="0" err="1"/>
              <a:t>fitting</a:t>
            </a:r>
            <a:r>
              <a:rPr lang="ru-RU" b="1" dirty="0"/>
              <a:t>, от </a:t>
            </a:r>
            <a:r>
              <a:rPr lang="ru-RU" b="1" dirty="0" err="1"/>
              <a:t>fit</a:t>
            </a:r>
            <a:r>
              <a:rPr lang="ru-RU" b="1" dirty="0"/>
              <a:t> — прилаживать, монтировать, собирать) — соединительная часть</a:t>
            </a:r>
            <a:r>
              <a:rPr lang="ru-RU" b="1" u="sng" dirty="0">
                <a:hlinkClick r:id="rId3" tooltip="Труба (изделие)"/>
              </a:rPr>
              <a:t> </a:t>
            </a:r>
            <a:r>
              <a:rPr lang="kk-KZ" b="1" u="sng" dirty="0">
                <a:hlinkClick r:id="rId3" tooltip="Труба (изделие)"/>
              </a:rPr>
              <a:t>т</a:t>
            </a:r>
            <a:r>
              <a:rPr lang="ru-RU" b="1" u="sng" dirty="0">
                <a:hlinkClick r:id="rId3" tooltip="Труба (изделие)"/>
              </a:rPr>
              <a:t>трубопровода</a:t>
            </a:r>
            <a:r>
              <a:rPr lang="ru-RU" b="1" dirty="0"/>
              <a:t>, устанавливаемого для разветвления, </a:t>
            </a:r>
            <a:r>
              <a:rPr lang="ru-RU" b="1" dirty="0">
                <a:hlinkClick r:id="rId4" tooltip="Поворот"/>
              </a:rPr>
              <a:t>поворотов</a:t>
            </a:r>
            <a:r>
              <a:rPr lang="ru-RU" b="1" dirty="0"/>
              <a:t>, переходов на другой </a:t>
            </a:r>
            <a:r>
              <a:rPr lang="ru-RU" b="1" dirty="0">
                <a:hlinkClick r:id="rId5" tooltip="Диаметр"/>
              </a:rPr>
              <a:t>диаметр</a:t>
            </a:r>
            <a:r>
              <a:rPr lang="ru-RU" b="1" dirty="0"/>
              <a:t>, а также при необходимости частой сборки и разборки труб. Фитинги служат и для герметичного перекрытия трубопровода и прочих вспомогательных целей.</a:t>
            </a:r>
          </a:p>
          <a:p>
            <a:endParaRPr lang="ru-RU" dirty="0"/>
          </a:p>
        </p:txBody>
      </p:sp>
      <p:pic>
        <p:nvPicPr>
          <p:cNvPr id="5" name="Рисунок 4" descr="http://o-trubah.ru/wp-content/uploads/2013/03/fitingi-dlya-metalloplastikovyh-trub.gif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44" y="3071810"/>
            <a:ext cx="2928957" cy="1989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o-trubah.ru/wp-content/uploads/2013/03/fitingi-dlya-trub-metalloplastikovyh.gif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28926" y="2643182"/>
            <a:ext cx="6072230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7772400" cy="1928826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Ниппель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— соединительная трубка, предназначенная для временного или постоянного герметичного соединения трубопровода с другим трубопроводом или штуцером, обычно снабжаемая для этой цели резьбой. Ниппелем также называется гайка особой формы для крепления спиц в ободе 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 tooltip="Велосипедное колесо"/>
              </a:rPr>
              <a:t>велосипедного колеса</a:t>
            </a:r>
            <a:r>
              <a:rPr lang="kk-KZ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Documents and Settings\1\Рабочий стол\1fb2368s-960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786058"/>
            <a:ext cx="3945788" cy="2957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4" descr="http://mashintop.ru/userfiles/image/272880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2928933"/>
            <a:ext cx="4143404" cy="36047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9</TotalTime>
  <Words>5</Words>
  <Application>Microsoft Office PowerPoint</Application>
  <PresentationFormat>Экран (4:3)</PresentationFormat>
  <Paragraphs>15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Справедливость</vt:lpstr>
      <vt:lpstr>Слайд 1</vt:lpstr>
      <vt:lpstr>Слайд 2</vt:lpstr>
      <vt:lpstr>Слайд 3</vt:lpstr>
      <vt:lpstr>Слайд 4</vt:lpstr>
      <vt:lpstr> Ниппель — соединительная трубка, предназначенная для временного или постоянного герметичного соединения трубопровода с другим трубопроводом или штуцером, обычно снабжаемая для этой цели резьбой. Ниппелем также называется гайка особой формы для крепления спиц в ободе велосипедного колеса.  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2</cp:revision>
  <dcterms:created xsi:type="dcterms:W3CDTF">2015-02-16T05:29:47Z</dcterms:created>
  <dcterms:modified xsi:type="dcterms:W3CDTF">2015-02-16T05:39:08Z</dcterms:modified>
</cp:coreProperties>
</file>