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1D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olodomor_uroki_istori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golod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72066" y="357166"/>
            <a:ext cx="3486150" cy="578647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142844" y="0"/>
            <a:ext cx="4357718" cy="6858000"/>
          </a:xfrm>
        </p:spPr>
        <p:txBody>
          <a:bodyPr>
            <a:normAutofit/>
          </a:bodyPr>
          <a:lstStyle/>
          <a:p>
            <a:r>
              <a:rPr lang="uk-UA" sz="1800" dirty="0" smtClean="0">
                <a:solidFill>
                  <a:schemeClr val="tx1"/>
                </a:solidFill>
              </a:rPr>
              <a:t>Голодомор – не історична минувшина, а глибока демографічна, морально-психологічна і духовна рана народу, яка проймає нестерпним болем </a:t>
            </a:r>
            <a:r>
              <a:rPr lang="uk-UA" sz="1800" dirty="0" smtClean="0">
                <a:solidFill>
                  <a:schemeClr val="tx1"/>
                </a:solidFill>
              </a:rPr>
              <a:t>пам</a:t>
            </a:r>
            <a:r>
              <a:rPr lang="en-US" sz="1800" dirty="0" smtClean="0">
                <a:solidFill>
                  <a:schemeClr val="tx1"/>
                </a:solidFill>
              </a:rPr>
              <a:t>’</a:t>
            </a:r>
            <a:r>
              <a:rPr lang="uk-UA" sz="1800" dirty="0" smtClean="0">
                <a:solidFill>
                  <a:schemeClr val="tx1"/>
                </a:solidFill>
              </a:rPr>
              <a:t>ять  його очевидців і жертв. Українців позбавляли батьківщини, відправляли на Урал і до Сибіру, кидаючи в</a:t>
            </a:r>
            <a:r>
              <a:rPr lang="en-US" sz="1800" dirty="0" smtClean="0">
                <a:solidFill>
                  <a:schemeClr val="tx1"/>
                </a:solidFill>
              </a:rPr>
              <a:t>’</a:t>
            </a:r>
            <a:r>
              <a:rPr lang="uk-UA" sz="1800" dirty="0" smtClean="0">
                <a:solidFill>
                  <a:schemeClr val="tx1"/>
                </a:solidFill>
              </a:rPr>
              <a:t> </a:t>
            </a:r>
            <a:r>
              <a:rPr lang="uk-UA" sz="1800" dirty="0" err="1" smtClean="0">
                <a:solidFill>
                  <a:schemeClr val="tx1"/>
                </a:solidFill>
              </a:rPr>
              <a:t>язниць</a:t>
            </a:r>
            <a:r>
              <a:rPr lang="uk-UA" sz="1800" dirty="0" smtClean="0">
                <a:solidFill>
                  <a:schemeClr val="tx1"/>
                </a:solidFill>
              </a:rPr>
              <a:t> і таборів, винищували родовід, морили голодом, убивали і примушували мовчати. Деякі політики і тепер намагаються не допустити  поширення правдивої інформації про творців голодомору. </a:t>
            </a:r>
          </a:p>
          <a:p>
            <a:endParaRPr lang="uk-UA" sz="1800" dirty="0" smtClean="0">
              <a:solidFill>
                <a:schemeClr val="tx1"/>
              </a:solidFill>
            </a:endParaRPr>
          </a:p>
          <a:p>
            <a:r>
              <a:rPr lang="uk-UA" sz="1800" dirty="0" smtClean="0">
                <a:solidFill>
                  <a:schemeClr val="tx1"/>
                </a:solidFill>
              </a:rPr>
              <a:t>     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71720076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3571875" cy="5929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143372" y="214290"/>
            <a:ext cx="4622676" cy="6357982"/>
          </a:xfrm>
        </p:spPr>
        <p:txBody>
          <a:bodyPr>
            <a:normAutofit/>
          </a:bodyPr>
          <a:lstStyle/>
          <a:p>
            <a:r>
              <a:rPr lang="uk-UA" sz="1800" dirty="0" smtClean="0"/>
              <a:t>Голод 1932-1933рр. </a:t>
            </a:r>
            <a:r>
              <a:rPr lang="uk-UA" sz="1800" dirty="0" smtClean="0"/>
              <a:t>в</a:t>
            </a:r>
            <a:r>
              <a:rPr lang="uk-UA" sz="1800" dirty="0" smtClean="0"/>
              <a:t> Україні збігається з початком масового терору і репресій проти української інтелігенції, більша частина якої була знищена. Отже, голодомор в Україні був засобом знищення української нації. Це значно вплинуло на генофонд українців. І автори голодомору це добре розуміли. Сталінська тоталітарна  система намагалася зробити все щоб нація  перетворилася на спільноту безвільних і слабкодухих рабів, позбавлених можливості побудувати справжню незалежну державу. Наслідки цих злодіянь відчуваємо і нині.  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290854379_golodomor_40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715436" cy="6500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vichk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500042"/>
            <a:ext cx="5143536" cy="45720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214942" y="642918"/>
            <a:ext cx="3551106" cy="4691082"/>
          </a:xfrm>
        </p:spPr>
        <p:txBody>
          <a:bodyPr>
            <a:normAutofit/>
          </a:bodyPr>
          <a:lstStyle/>
          <a:p>
            <a:r>
              <a:rPr lang="uk-UA" sz="2000" dirty="0" smtClean="0">
                <a:solidFill>
                  <a:srgbClr val="721D02"/>
                </a:solidFill>
              </a:rPr>
              <a:t>Сьогодні душі померлих стукають </a:t>
            </a:r>
            <a:r>
              <a:rPr lang="uk-UA" sz="2000" dirty="0" smtClean="0">
                <a:solidFill>
                  <a:srgbClr val="721D02"/>
                </a:solidFill>
              </a:rPr>
              <a:t>в</a:t>
            </a:r>
            <a:r>
              <a:rPr lang="uk-UA" sz="2000" dirty="0" smtClean="0">
                <a:solidFill>
                  <a:srgbClr val="721D02"/>
                </a:solidFill>
              </a:rPr>
              <a:t> наші серця, звертаються до нашої </a:t>
            </a:r>
            <a:r>
              <a:rPr lang="uk-UA" sz="2000" dirty="0" err="1" smtClean="0">
                <a:solidFill>
                  <a:srgbClr val="721D02"/>
                </a:solidFill>
              </a:rPr>
              <a:t>пам</a:t>
            </a:r>
            <a:r>
              <a:rPr lang="en-US" sz="2000" dirty="0" smtClean="0">
                <a:solidFill>
                  <a:srgbClr val="721D02"/>
                </a:solidFill>
              </a:rPr>
              <a:t>’</a:t>
            </a:r>
            <a:r>
              <a:rPr lang="uk-UA" sz="2000" dirty="0" smtClean="0">
                <a:solidFill>
                  <a:srgbClr val="721D02"/>
                </a:solidFill>
              </a:rPr>
              <a:t>яті, просять пом</a:t>
            </a:r>
            <a:r>
              <a:rPr lang="en-US" sz="2000" dirty="0" smtClean="0">
                <a:solidFill>
                  <a:srgbClr val="721D02"/>
                </a:solidFill>
              </a:rPr>
              <a:t>’</a:t>
            </a:r>
            <a:r>
              <a:rPr lang="uk-UA" sz="2000" dirty="0" err="1" smtClean="0">
                <a:solidFill>
                  <a:srgbClr val="721D02"/>
                </a:solidFill>
              </a:rPr>
              <a:t>янути</a:t>
            </a:r>
            <a:r>
              <a:rPr lang="uk-UA" sz="2000" dirty="0" smtClean="0">
                <a:solidFill>
                  <a:srgbClr val="721D02"/>
                </a:solidFill>
              </a:rPr>
              <a:t>, згадати, </a:t>
            </a:r>
            <a:r>
              <a:rPr lang="uk-UA" sz="2000" dirty="0" err="1" smtClean="0">
                <a:solidFill>
                  <a:srgbClr val="721D02"/>
                </a:solidFill>
              </a:rPr>
              <a:t>запам</a:t>
            </a:r>
            <a:r>
              <a:rPr lang="en-US" sz="2000" dirty="0" smtClean="0">
                <a:solidFill>
                  <a:srgbClr val="721D02"/>
                </a:solidFill>
              </a:rPr>
              <a:t>’</a:t>
            </a:r>
            <a:r>
              <a:rPr lang="uk-UA" sz="2000" dirty="0" err="1" smtClean="0">
                <a:solidFill>
                  <a:srgbClr val="721D02"/>
                </a:solidFill>
              </a:rPr>
              <a:t>ятати</a:t>
            </a:r>
            <a:r>
              <a:rPr lang="uk-UA" sz="2000" dirty="0" smtClean="0">
                <a:solidFill>
                  <a:srgbClr val="721D02"/>
                </a:solidFill>
              </a:rPr>
              <a:t> і передати наступним поколінням…   </a:t>
            </a:r>
            <a:endParaRPr lang="ru-RU" sz="2000" dirty="0">
              <a:solidFill>
                <a:srgbClr val="721D0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0b3d0bed0bbd0bed0b4d0bed0bcd0bed1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71612"/>
            <a:ext cx="7572428" cy="500065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000" dirty="0" smtClean="0">
                <a:solidFill>
                  <a:srgbClr val="721D02"/>
                </a:solidFill>
              </a:rPr>
              <a:t>Презентацію зробила: Багнич Ольга!</a:t>
            </a:r>
            <a:endParaRPr lang="ru-RU" sz="2000" dirty="0">
              <a:solidFill>
                <a:srgbClr val="721D0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62</TotalTime>
  <Words>185</Words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Презентацію зробила: Багнич Ольга!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Оля!</cp:lastModifiedBy>
  <cp:revision>8</cp:revision>
  <dcterms:modified xsi:type="dcterms:W3CDTF">2012-02-21T17:01:46Z</dcterms:modified>
</cp:coreProperties>
</file>