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30.01.2012</a:t>
            </a:fld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30.01.2012</a:t>
            </a:fld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30.01.2012</a:t>
            </a:fld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30.01.2012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30.01.2012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30.01.2012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30.01.2012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“ Велика депресія ”</a:t>
            </a:r>
            <a:br>
              <a:rPr lang="uk-UA" dirty="0" smtClean="0"/>
            </a:br>
            <a:r>
              <a:rPr lang="uk-UA" dirty="0" smtClean="0"/>
              <a:t>(1929-1933)</a:t>
            </a:r>
            <a:endParaRPr lang="ru-RU" dirty="0"/>
          </a:p>
        </p:txBody>
      </p:sp>
    </p:spTree>
  </p:cSld>
  <p:clrMapOvr>
    <a:masterClrMapping/>
  </p:clrMapOvr>
  <p:transition advClick="0" advTm="4000"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1142984"/>
            <a:ext cx="8305800" cy="3699820"/>
          </a:xfrm>
        </p:spPr>
        <p:txBody>
          <a:bodyPr/>
          <a:lstStyle/>
          <a:p>
            <a:r>
              <a:rPr lang="uk-UA" dirty="0" smtClean="0"/>
              <a:t>Найперше паніка охопила фондові біржі: 24 жовтня близько 12 </a:t>
            </a:r>
            <a:r>
              <a:rPr lang="uk-UA" dirty="0" err="1" smtClean="0"/>
              <a:t>млн</a:t>
            </a:r>
            <a:r>
              <a:rPr lang="uk-UA" dirty="0" smtClean="0"/>
              <a:t> акцій змінили своїх власників. Через п</a:t>
            </a:r>
            <a:r>
              <a:rPr lang="en-US" dirty="0" smtClean="0"/>
              <a:t>’</a:t>
            </a:r>
            <a:r>
              <a:rPr lang="uk-UA" dirty="0" smtClean="0"/>
              <a:t>ять днів по тому криза стала загальнонаціональною, а пізніше охопила весь світ.</a:t>
            </a:r>
          </a:p>
          <a:p>
            <a:r>
              <a:rPr lang="uk-UA" dirty="0" smtClean="0"/>
              <a:t>В одну мить у США розорювалися ще вчора міцні фірми, акції яких стрімко впали в ціні щонайменше наполовину. Не один вчорашній мільйонер, залишившись ні з чим, наклав у розпачі на себе руки.</a:t>
            </a:r>
          </a:p>
          <a:p>
            <a:r>
              <a:rPr lang="uk-UA" dirty="0" smtClean="0"/>
              <a:t>Г. Гувер у 1932 р. наказав виділити кошти на проведення громадських робіт та реконструкцію промисловості, надавати позички.  </a:t>
            </a:r>
            <a:endParaRPr lang="ru-RU" dirty="0"/>
          </a:p>
        </p:txBody>
      </p:sp>
    </p:spTree>
  </p:cSld>
  <p:clrMapOvr>
    <a:masterClrMapping/>
  </p:clrMapOvr>
  <p:transition advClick="0" advTm="26000"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457200" y="785794"/>
            <a:ext cx="8305800" cy="5500726"/>
          </a:xfrm>
        </p:spPr>
        <p:txBody>
          <a:bodyPr/>
          <a:lstStyle/>
          <a:p>
            <a:r>
              <a:rPr lang="ru-RU" sz="2000" dirty="0" smtClean="0"/>
              <a:t>• Стихійне зростання обсягів виробництва у 20</a:t>
            </a:r>
            <a:r>
              <a:rPr lang="uk-UA" sz="2000" dirty="0" smtClean="0"/>
              <a:t>-х рр. значно перевищило зростання прибутків більшості американців. З цієї причини товари не розкуповувалися.</a:t>
            </a:r>
          </a:p>
          <a:p>
            <a:r>
              <a:rPr lang="uk-UA" sz="2000" dirty="0" smtClean="0"/>
              <a:t>• Непомірно великі пільги монополіям призвели до того, що вони диктували ціни на сировину і на готову продукцію.</a:t>
            </a:r>
          </a:p>
          <a:p>
            <a:r>
              <a:rPr lang="uk-UA" sz="2000" dirty="0" smtClean="0"/>
              <a:t>• Союзники, а також переможена Німеччина, заборгували Америці значні суми й не могли їх виплатити.</a:t>
            </a:r>
          </a:p>
          <a:p>
            <a:r>
              <a:rPr lang="uk-UA" sz="2000" dirty="0" smtClean="0"/>
              <a:t>• Надання дешевих кредитів, які були доступні </a:t>
            </a:r>
            <a:r>
              <a:rPr lang="uk-UA" sz="2000" dirty="0" err="1" smtClean="0"/>
              <a:t>“середньому</a:t>
            </a:r>
            <a:r>
              <a:rPr lang="uk-UA" sz="2000" dirty="0" smtClean="0"/>
              <a:t> “ американцю, призвело до величезних спекуляцій ними.</a:t>
            </a:r>
          </a:p>
          <a:p>
            <a:r>
              <a:rPr lang="uk-UA" sz="2000" dirty="0" smtClean="0"/>
              <a:t>• У відповідь на прийняті в США закони, спрямовані на захист американських виробників в США закони, спрямовані на захист американських виробників, європейські країни також закрили свої ринки для американських товарів і послуг.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28596" y="0"/>
            <a:ext cx="8305800" cy="928670"/>
          </a:xfrm>
        </p:spPr>
        <p:txBody>
          <a:bodyPr/>
          <a:lstStyle/>
          <a:p>
            <a:r>
              <a:rPr lang="uk-UA" sz="4000" dirty="0" smtClean="0"/>
              <a:t>Головні причини “ Великої депресії “</a:t>
            </a:r>
            <a:endParaRPr lang="ru-RU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5357818" y="21431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 advClick="0" advTm="33000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457200" y="0"/>
            <a:ext cx="8305800" cy="1643050"/>
          </a:xfrm>
        </p:spPr>
        <p:txBody>
          <a:bodyPr/>
          <a:lstStyle/>
          <a:p>
            <a:r>
              <a:rPr lang="uk-UA" sz="4000" dirty="0" smtClean="0"/>
              <a:t>Прибутки, видатки і заборгованість США в 1929-1933 рр. (у </a:t>
            </a:r>
            <a:r>
              <a:rPr lang="uk-UA" sz="4000" dirty="0" err="1" smtClean="0"/>
              <a:t>млрд</a:t>
            </a:r>
            <a:r>
              <a:rPr lang="uk-UA" sz="4000" dirty="0" smtClean="0"/>
              <a:t> дол.)</a:t>
            </a:r>
            <a:endParaRPr lang="ru-RU" sz="40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643042" y="2500306"/>
          <a:ext cx="6096000" cy="2494280"/>
        </p:xfrm>
        <a:graphic>
          <a:graphicData uri="http://schemas.openxmlformats.org/drawingml/2006/table">
            <a:tbl>
              <a:tblPr firstRow="1" bandRow="1">
                <a:tableStyleId>{793D81CF-94F2-401A-BA57-92F5A7B2D0C5}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Рік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Прибутки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Видатки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Державний борг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1929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4,0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3,3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16,9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1930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4,2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16,2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1931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3,6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16,8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1932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4,7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19,5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1933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4,6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22,5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advClick="0" advTm="11000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dirty="0" smtClean="0"/>
              <a:t>Презентацію зробила Багнич Ольга</a:t>
            </a:r>
            <a:endParaRPr lang="ru-RU" dirty="0"/>
          </a:p>
        </p:txBody>
      </p:sp>
    </p:spTree>
  </p:cSld>
  <p:clrMapOvr>
    <a:masterClrMapping/>
  </p:clrMapOvr>
  <p:transition advClick="0" advTm="4000">
    <p:diamond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40</TotalTime>
  <Words>262</Words>
  <PresentationFormat>Экран (4:3)</PresentationFormat>
  <Paragraphs>36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Бумажная</vt:lpstr>
      <vt:lpstr>“ Велика депресія ” (1929-1933)</vt:lpstr>
      <vt:lpstr>Слайд 2</vt:lpstr>
      <vt:lpstr>Головні причини “ Великої депресії “</vt:lpstr>
      <vt:lpstr>Прибутки, видатки і заборгованість США в 1929-1933 рр. (у млрд дол.)</vt:lpstr>
      <vt:lpstr>Презентацію зробила Багнич Ольга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 Велика депресія ” (1929-1933)</dc:title>
  <cp:lastModifiedBy>Оля!</cp:lastModifiedBy>
  <cp:revision>6</cp:revision>
  <dcterms:modified xsi:type="dcterms:W3CDTF">2012-01-30T18:58:15Z</dcterms:modified>
</cp:coreProperties>
</file>