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64" r:id="rId3"/>
    <p:sldId id="265" r:id="rId4"/>
    <p:sldId id="261" r:id="rId5"/>
    <p:sldId id="263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757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39C1E-436D-4FCA-9176-8D459518DED4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82AF4-9F28-4B6E-8D15-2DC126776D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82AF4-9F28-4B6E-8D15-2DC126776D7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938DB-CFA0-407B-8260-0AD9A5E49386}" type="datetimeFigureOut">
              <a:rPr lang="ru-RU" smtClean="0"/>
              <a:pPr/>
              <a:t>27.01.2015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8C352-89D8-4E15-A9EC-B7521DCCE5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free-lancers.net/posted_preview/4F5C73E93D1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94" y="6000760"/>
            <a:ext cx="2000264" cy="2748737"/>
          </a:xfrm>
          <a:prstGeom prst="rect">
            <a:avLst/>
          </a:prstGeom>
          <a:noFill/>
        </p:spPr>
      </p:pic>
      <p:pic>
        <p:nvPicPr>
          <p:cNvPr id="19464" name="Picture 8" descr="https://encrypted-tbn2.gstatic.com/images?q=tbn:ANd9GcSYg1ugate2jy95xLz2672tigGCKaZmNspe_QXH3071hgANplxNS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10507">
            <a:off x="2990253" y="6393177"/>
            <a:ext cx="3031480" cy="1925131"/>
          </a:xfrm>
          <a:prstGeom prst="rect">
            <a:avLst/>
          </a:prstGeom>
          <a:noFill/>
        </p:spPr>
      </p:pic>
      <p:pic>
        <p:nvPicPr>
          <p:cNvPr id="19466" name="Picture 10" descr="http://3.bp.blogspot.com/-WLHT5L4N5EE/UcgN2eW6_2I/AAAAAAAAIKg/kAzXuhkO7Vo/s1600/Ramka_1_4b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200000">
            <a:off x="250033" y="-35751"/>
            <a:ext cx="6000792" cy="650085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928670" y="1428728"/>
            <a:ext cx="47863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Элитарная гимназия имени </a:t>
            </a:r>
            <a:r>
              <a:rPr lang="ru-RU" dirty="0" err="1" smtClean="0"/>
              <a:t>Ильяса</a:t>
            </a:r>
            <a:r>
              <a:rPr lang="ru-RU" dirty="0" smtClean="0"/>
              <a:t> </a:t>
            </a:r>
            <a:r>
              <a:rPr lang="ru-RU" dirty="0" err="1" smtClean="0"/>
              <a:t>Эфендиева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00108" y="1357290"/>
            <a:ext cx="442915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itchFamily="66" charset="0"/>
              </a:rPr>
              <a:t> </a:t>
            </a:r>
            <a:r>
              <a:rPr lang="ru-RU" sz="2000" dirty="0" smtClean="0">
                <a:latin typeface="Monotype Corsiva" pitchFamily="66" charset="0"/>
              </a:rPr>
              <a:t>                      </a:t>
            </a:r>
          </a:p>
          <a:p>
            <a:r>
              <a:rPr lang="ru-RU" sz="2000" dirty="0">
                <a:latin typeface="Monotype Corsiva" pitchFamily="66" charset="0"/>
              </a:rPr>
              <a:t> </a:t>
            </a:r>
            <a:r>
              <a:rPr lang="ru-RU" sz="2000" dirty="0" smtClean="0">
                <a:latin typeface="Monotype Corsiva" pitchFamily="66" charset="0"/>
              </a:rPr>
              <a:t>                         </a:t>
            </a:r>
            <a:r>
              <a:rPr lang="ru-RU" sz="3600" u="sng" dirty="0" smtClean="0">
                <a:latin typeface="Monotype Corsiva" pitchFamily="66" charset="0"/>
              </a:rPr>
              <a:t>грамота</a:t>
            </a:r>
            <a:endParaRPr lang="ru-RU" sz="2800" u="sng" dirty="0" smtClean="0">
              <a:latin typeface="Monotype Corsiva" pitchFamily="66" charset="0"/>
            </a:endParaRPr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награждается ученик/</a:t>
            </a:r>
            <a:r>
              <a:rPr lang="ru-RU" dirty="0" err="1" smtClean="0"/>
              <a:t>ца</a:t>
            </a:r>
            <a:r>
              <a:rPr lang="ru-RU" dirty="0" smtClean="0"/>
              <a:t>   «  » класса</a:t>
            </a:r>
          </a:p>
          <a:p>
            <a:r>
              <a:rPr lang="ru-RU" sz="2000" dirty="0" smtClean="0"/>
              <a:t>                   </a:t>
            </a:r>
            <a:r>
              <a:rPr lang="ru-RU" sz="2000" dirty="0" smtClean="0">
                <a:latin typeface="Monotype Corsiva" pitchFamily="66" charset="0"/>
              </a:rPr>
              <a:t> </a:t>
            </a:r>
          </a:p>
          <a:p>
            <a:r>
              <a:rPr lang="ru-RU" dirty="0"/>
              <a:t> </a:t>
            </a:r>
            <a:r>
              <a:rPr lang="ru-RU" dirty="0" smtClean="0"/>
              <a:t>         за </a:t>
            </a:r>
            <a:r>
              <a:rPr lang="ru-RU" u="sng" dirty="0" smtClean="0">
                <a:latin typeface="Monotype Corsiva" pitchFamily="66" charset="0"/>
              </a:rPr>
              <a:t>ВТОРОЕ</a:t>
            </a:r>
            <a:r>
              <a:rPr lang="ru-RU" dirty="0" smtClean="0"/>
              <a:t> место в конкурсе рисунков, посвященном 200-летию со дня рождения М.Ю.Лермонтова.</a:t>
            </a:r>
          </a:p>
          <a:p>
            <a:endParaRPr lang="ru-RU" sz="1600" dirty="0" smtClean="0">
              <a:latin typeface="Monotype Corsiva" pitchFamily="66" charset="0"/>
            </a:endParaRPr>
          </a:p>
          <a:p>
            <a:endParaRPr lang="ru-RU" sz="1600" dirty="0" smtClean="0">
              <a:latin typeface="Monotype Corsiva" pitchFamily="66" charset="0"/>
            </a:endParaRPr>
          </a:p>
          <a:p>
            <a:r>
              <a:rPr lang="ru-RU" sz="1600" dirty="0" smtClean="0">
                <a:latin typeface="Monotype Corsiva" pitchFamily="66" charset="0"/>
              </a:rPr>
              <a:t>Председатель </a:t>
            </a:r>
            <a:r>
              <a:rPr lang="ru-RU" sz="1600" dirty="0" err="1" smtClean="0">
                <a:latin typeface="Monotype Corsiva" pitchFamily="66" charset="0"/>
              </a:rPr>
              <a:t>методобъединения</a:t>
            </a:r>
            <a:r>
              <a:rPr lang="ru-RU" sz="1600" dirty="0" smtClean="0">
                <a:latin typeface="Monotype Corsiva" pitchFamily="66" charset="0"/>
              </a:rPr>
              <a:t> </a:t>
            </a:r>
          </a:p>
          <a:p>
            <a:r>
              <a:rPr lang="ru-RU" sz="1600" dirty="0" smtClean="0">
                <a:latin typeface="Monotype Corsiva" pitchFamily="66" charset="0"/>
              </a:rPr>
              <a:t>учителей русского языка                             И.Ю.Уварова</a:t>
            </a:r>
            <a:endParaRPr lang="ru-RU" sz="16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epositphotos_7200185-Simple-ornamental-decorative-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37217"/>
          </a:xfrm>
          <a:prstGeom prst="rect">
            <a:avLst/>
          </a:prstGeom>
        </p:spPr>
      </p:pic>
      <p:pic>
        <p:nvPicPr>
          <p:cNvPr id="8" name="Рисунок 7" descr="http://cdn.vectorstock.com/i/composite/18,63/simple-ornamental-decorative-frame-vector-69186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35695" y="1821637"/>
            <a:ext cx="671517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lib.rus.ec/i/26/493526/Autogen_eBook_id40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802" y="7072330"/>
            <a:ext cx="1071570" cy="1524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22" y="642910"/>
            <a:ext cx="12382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19095">
            <a:off x="3475468" y="7404108"/>
            <a:ext cx="2371910" cy="67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 rot="949769">
            <a:off x="4170746" y="7445121"/>
            <a:ext cx="1213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200 лет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714488" y="857224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      Элитарная гимназия имени</a:t>
            </a:r>
          </a:p>
          <a:p>
            <a:r>
              <a:rPr lang="ru-RU" dirty="0" smtClean="0">
                <a:latin typeface="Monotype Corsiva" pitchFamily="66" charset="0"/>
              </a:rPr>
              <a:t>              </a:t>
            </a:r>
            <a:r>
              <a:rPr lang="ru-RU" dirty="0" err="1" smtClean="0">
                <a:latin typeface="Monotype Corsiva" pitchFamily="66" charset="0"/>
              </a:rPr>
              <a:t>Ильяса</a:t>
            </a: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dirty="0" err="1" smtClean="0">
                <a:latin typeface="Monotype Corsiva" pitchFamily="66" charset="0"/>
              </a:rPr>
              <a:t>Эфендиева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4422" y="2643174"/>
            <a:ext cx="442915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/>
              <a:t>Грамота</a:t>
            </a:r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Награждается ученик/</a:t>
            </a:r>
            <a:r>
              <a:rPr lang="ru-RU" b="1" dirty="0" err="1" smtClean="0"/>
              <a:t>ца</a:t>
            </a:r>
            <a:endParaRPr lang="ru-RU" b="1" dirty="0" smtClean="0"/>
          </a:p>
          <a:p>
            <a:pPr algn="ctr"/>
            <a:r>
              <a:rPr lang="ru-RU" b="1" dirty="0" smtClean="0"/>
              <a:t>___ «     » класса Элитарной гимназии</a:t>
            </a:r>
          </a:p>
          <a:p>
            <a:pPr algn="ctr"/>
            <a:r>
              <a:rPr lang="ru-RU" b="1" dirty="0" smtClean="0"/>
              <a:t>имени </a:t>
            </a:r>
            <a:r>
              <a:rPr lang="ru-RU" b="1" dirty="0" err="1" smtClean="0"/>
              <a:t>Ильяса</a:t>
            </a:r>
            <a:r>
              <a:rPr lang="ru-RU" b="1" dirty="0" smtClean="0"/>
              <a:t> </a:t>
            </a:r>
            <a:r>
              <a:rPr lang="ru-RU" b="1" dirty="0" err="1" smtClean="0"/>
              <a:t>Эфендиева</a:t>
            </a:r>
            <a:endParaRPr lang="ru-RU" b="1" dirty="0" smtClean="0"/>
          </a:p>
          <a:p>
            <a:pPr algn="ctr"/>
            <a:r>
              <a:rPr lang="ru-RU" b="1" dirty="0" smtClean="0"/>
              <a:t>___________________________</a:t>
            </a:r>
          </a:p>
          <a:p>
            <a:pPr algn="ctr"/>
            <a:r>
              <a:rPr lang="ru-RU" b="1" dirty="0" smtClean="0"/>
              <a:t>за </a:t>
            </a:r>
            <a:r>
              <a:rPr lang="ru-RU" b="1" u="sng" dirty="0" smtClean="0"/>
              <a:t>ТРЕТЬЕ</a:t>
            </a:r>
            <a:r>
              <a:rPr lang="ru-RU" b="1" dirty="0" smtClean="0"/>
              <a:t> место в конкурсе рисунков, посвященном 200-летию со дня рождения М.Ю.Лермонтова.</a:t>
            </a:r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       Председатель       </a:t>
            </a:r>
            <a:r>
              <a:rPr lang="ru-RU" b="1" dirty="0" err="1" smtClean="0"/>
              <a:t>методобъединения</a:t>
            </a:r>
            <a:endParaRPr lang="ru-RU" b="1" dirty="0" smtClean="0"/>
          </a:p>
          <a:p>
            <a:pPr algn="ctr"/>
            <a:r>
              <a:rPr lang="ru-RU" b="1" dirty="0" smtClean="0"/>
              <a:t>учителей русского языка       И.Ю.Уварова</a:t>
            </a:r>
          </a:p>
          <a:p>
            <a:pPr algn="ctr"/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Garnished thin frame, Black and White Stock Vector - 235049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853" y="0"/>
            <a:ext cx="6894853" cy="9144000"/>
          </a:xfrm>
          <a:prstGeom prst="rect">
            <a:avLst/>
          </a:prstGeom>
          <a:noFill/>
        </p:spPr>
      </p:pic>
      <p:pic>
        <p:nvPicPr>
          <p:cNvPr id="13" name="Рисунок 12" descr="http://www.clipartbest.com/cliparts/aie/K94/aieK94xbT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66" y="785786"/>
            <a:ext cx="6000792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www.lermontov.info/images/risunki/homutov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8" y="6643702"/>
            <a:ext cx="1857388" cy="190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19095">
            <a:off x="975138" y="7332670"/>
            <a:ext cx="2371910" cy="67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 rot="1214182">
            <a:off x="1521259" y="7372144"/>
            <a:ext cx="1386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200 лет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142984" y="1285852"/>
            <a:ext cx="478634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                  </a:t>
            </a:r>
            <a:r>
              <a:rPr lang="ru-RU" sz="2800" b="1" u="sng" dirty="0" smtClean="0"/>
              <a:t>Грамота</a:t>
            </a:r>
            <a:endParaRPr lang="ru-RU" sz="2800" u="sng" dirty="0" smtClean="0"/>
          </a:p>
          <a:p>
            <a:endParaRPr lang="ru-RU" b="1" dirty="0" smtClean="0"/>
          </a:p>
          <a:p>
            <a:r>
              <a:rPr lang="ru-RU" b="1" dirty="0" smtClean="0"/>
              <a:t>                Награждается ученик/</a:t>
            </a:r>
            <a:r>
              <a:rPr lang="ru-RU" b="1" dirty="0" err="1" smtClean="0"/>
              <a:t>ца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                            __ «    » класса</a:t>
            </a:r>
            <a:endParaRPr lang="ru-RU" dirty="0" smtClean="0"/>
          </a:p>
          <a:p>
            <a:endParaRPr lang="ru-RU" b="1" dirty="0" smtClean="0"/>
          </a:p>
          <a:p>
            <a:r>
              <a:rPr lang="ru-RU" b="1" dirty="0" smtClean="0"/>
              <a:t>                Элитарной гимназии  имени</a:t>
            </a:r>
          </a:p>
          <a:p>
            <a:r>
              <a:rPr lang="ru-RU" b="1" dirty="0" smtClean="0"/>
              <a:t>                        </a:t>
            </a:r>
            <a:r>
              <a:rPr lang="ru-RU" b="1" dirty="0" err="1" smtClean="0"/>
              <a:t>Ильяса</a:t>
            </a:r>
            <a:r>
              <a:rPr lang="ru-RU" b="1" dirty="0" smtClean="0"/>
              <a:t>  </a:t>
            </a:r>
            <a:r>
              <a:rPr lang="ru-RU" b="1" dirty="0" err="1" smtClean="0"/>
              <a:t>Эфендиева</a:t>
            </a:r>
            <a:r>
              <a:rPr lang="ru-RU" b="1" dirty="0" smtClean="0"/>
              <a:t> </a:t>
            </a:r>
          </a:p>
          <a:p>
            <a:endParaRPr lang="ru-RU" b="1" dirty="0" smtClean="0"/>
          </a:p>
          <a:p>
            <a:r>
              <a:rPr lang="ru-RU" sz="2400" b="1" dirty="0" smtClean="0">
                <a:latin typeface="Monotype Corsiva" pitchFamily="66" charset="0"/>
              </a:rPr>
              <a:t>                ________________</a:t>
            </a:r>
          </a:p>
          <a:p>
            <a:r>
              <a:rPr lang="ru-RU" b="1" dirty="0" smtClean="0"/>
              <a:t>за </a:t>
            </a:r>
            <a:r>
              <a:rPr lang="ru-RU" b="1" u="sng" dirty="0" smtClean="0"/>
              <a:t>ТРЕТЬЕ</a:t>
            </a:r>
            <a:r>
              <a:rPr lang="ru-RU" b="1" dirty="0" smtClean="0"/>
              <a:t> место в конкурсе рисунков,</a:t>
            </a:r>
            <a:endParaRPr lang="ru-RU" dirty="0" smtClean="0"/>
          </a:p>
          <a:p>
            <a:r>
              <a:rPr lang="ru-RU" b="1" dirty="0" smtClean="0"/>
              <a:t>посвященном 200-летию  со дня рождения М.Ю.Лермонтова</a:t>
            </a:r>
            <a:endParaRPr lang="ru-RU" dirty="0" smtClean="0"/>
          </a:p>
          <a:p>
            <a:r>
              <a:rPr lang="ru-RU" dirty="0" smtClean="0">
                <a:latin typeface="Monotype Corsiva" pitchFamily="66" charset="0"/>
              </a:rPr>
              <a:t>         Председатель         </a:t>
            </a:r>
            <a:r>
              <a:rPr lang="ru-RU" dirty="0" err="1" smtClean="0">
                <a:latin typeface="Monotype Corsiva" pitchFamily="66" charset="0"/>
              </a:rPr>
              <a:t>методобъединения</a:t>
            </a:r>
            <a:r>
              <a:rPr lang="ru-RU" dirty="0" smtClean="0">
                <a:latin typeface="Monotype Corsiva" pitchFamily="66" charset="0"/>
              </a:rPr>
              <a:t> </a:t>
            </a:r>
          </a:p>
          <a:p>
            <a:r>
              <a:rPr lang="ru-RU" dirty="0" smtClean="0">
                <a:latin typeface="Monotype Corsiva" pitchFamily="66" charset="0"/>
              </a:rPr>
              <a:t>  учителей русского языка        И.Ю.Уварова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0108" y="428596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</a:t>
            </a:r>
            <a:r>
              <a:rPr lang="ru-RU" dirty="0" smtClean="0">
                <a:latin typeface="Monotype Corsiva" pitchFamily="66" charset="0"/>
              </a:rPr>
              <a:t>Элитарная гимназия имени  </a:t>
            </a:r>
            <a:r>
              <a:rPr lang="ru-RU" dirty="0" err="1" smtClean="0">
                <a:latin typeface="Monotype Corsiva" pitchFamily="66" charset="0"/>
              </a:rPr>
              <a:t>Ильяса</a:t>
            </a: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dirty="0" err="1" smtClean="0">
                <a:latin typeface="Monotype Corsiva" pitchFamily="66" charset="0"/>
              </a:rPr>
              <a:t>Эфендиева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st.fl.ru/users/freeomella/upload/f_4f9d905d629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5221"/>
            <a:ext cx="6858000" cy="929922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60" y="1428727"/>
            <a:ext cx="4643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604" y="1785918"/>
            <a:ext cx="5929354" cy="49292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28604" y="2285984"/>
            <a:ext cx="5857916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</a:t>
            </a:r>
            <a:r>
              <a:rPr kumimoji="0" lang="ru-RU" sz="32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грамота </a:t>
            </a:r>
            <a:endParaRPr kumimoji="0" lang="ru-RU" sz="10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Награждается ученик/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ца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___«__» класса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_____________________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  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ПЕРВОЕ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место в конкурсе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рисунков, посвященном 200-летию со дня рождения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000" dirty="0" smtClean="0">
                <a:latin typeface="Calibri" pitchFamily="34" charset="0"/>
                <a:cs typeface="Times New Roman" pitchFamily="18" charset="0"/>
              </a:rPr>
              <a:t>           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М.Ю.Лермонтова.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lang="ru-RU" sz="1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Председатель              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методобъединения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учителей русского языка               И.Ю.Уварова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5794" y="2143108"/>
            <a:ext cx="514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Элитарная гимназия имени </a:t>
            </a:r>
            <a:r>
              <a:rPr lang="ru-RU" dirty="0" err="1" smtClean="0"/>
              <a:t>Ильяса</a:t>
            </a:r>
            <a:r>
              <a:rPr lang="ru-RU" dirty="0" smtClean="0"/>
              <a:t> </a:t>
            </a:r>
            <a:r>
              <a:rPr lang="ru-RU" dirty="0" err="1" smtClean="0"/>
              <a:t>Эфендиева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8" name="Picture 8" descr="http://bm.img.com.ua/dnevnik/photo/4790306/78/371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-1143000" y="1142999"/>
            <a:ext cx="9144001" cy="6858002"/>
          </a:xfrm>
          <a:prstGeom prst="rect">
            <a:avLst/>
          </a:prstGeom>
          <a:noFill/>
        </p:spPr>
      </p:pic>
      <p:pic>
        <p:nvPicPr>
          <p:cNvPr id="18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42" y="714348"/>
            <a:ext cx="5947922" cy="5103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928670" y="1357290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     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Элитарная гимназия имени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Ильяса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Эфендиева</a:t>
            </a:r>
            <a:endParaRPr lang="ru-RU" dirty="0">
              <a:solidFill>
                <a:schemeClr val="bg2">
                  <a:lumMod val="1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1546" y="2071670"/>
            <a:ext cx="464347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Объявляется   </a:t>
            </a:r>
            <a:r>
              <a:rPr lang="ru-RU" sz="3200" u="sng" dirty="0" smtClean="0">
                <a:solidFill>
                  <a:srgbClr val="C00000"/>
                </a:solidFill>
                <a:latin typeface="Monotype Corsiva" pitchFamily="66" charset="0"/>
              </a:rPr>
              <a:t>благодарность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участнику конкурса рисунков, посвященному 200-летию со дня рождения Михаила Юрьевича Лермонтова.</a:t>
            </a:r>
          </a:p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            </a:t>
            </a:r>
          </a:p>
          <a:p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        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Председатель       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методобъединения</a:t>
            </a:r>
            <a:endParaRPr lang="ru-RU" dirty="0" smtClean="0">
              <a:solidFill>
                <a:schemeClr val="bg2">
                  <a:lumMod val="10000"/>
                </a:schemeClr>
              </a:solidFill>
              <a:latin typeface="Monotype Corsiva" pitchFamily="66" charset="0"/>
            </a:endParaRPr>
          </a:p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   учителей русского языка       И.Ю.Уварова</a:t>
            </a:r>
            <a:endParaRPr lang="ru-RU" dirty="0">
              <a:solidFill>
                <a:schemeClr val="bg2">
                  <a:lumMod val="1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" name="Рисунок 9" descr="http://lenagold.narod.ru/fon/clipart/k/kras/kras115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62" y="5000628"/>
            <a:ext cx="300039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207</Words>
  <Application>Microsoft Office PowerPoint</Application>
  <PresentationFormat>Экран (4:3)</PresentationFormat>
  <Paragraphs>64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SysAdmin</dc:creator>
  <cp:lastModifiedBy>ORXAN</cp:lastModifiedBy>
  <cp:revision>19</cp:revision>
  <dcterms:created xsi:type="dcterms:W3CDTF">2015-01-07T11:21:34Z</dcterms:created>
  <dcterms:modified xsi:type="dcterms:W3CDTF">2015-01-27T00:43:44Z</dcterms:modified>
</cp:coreProperties>
</file>