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21.10.2012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21.10.2012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21.10.2012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21.10.2012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21.10.2012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21.10.2012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21.10.2012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21.10.2012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21.10.2012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21.10.2012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21.10.2012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21.10.2012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78698"/>
          </a:xfrm>
        </p:spPr>
        <p:txBody>
          <a:bodyPr>
            <a:normAutofit/>
          </a:bodyPr>
          <a:lstStyle/>
          <a:p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Художественные средства создания архитектурного образа. Архитектурный ансамбль Санкт-Петербурга.</a:t>
            </a:r>
            <a:endParaRPr lang="ru-RU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39399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Для создания архитектурного образа характерно:</a:t>
            </a:r>
          </a:p>
          <a:p>
            <a:pPr>
              <a:buFont typeface="Wingdings" pitchFamily="2" charset="2"/>
              <a:buChar char="v"/>
            </a:pPr>
            <a:r>
              <a:rPr lang="ru-RU" dirty="0" smtClean="0"/>
              <a:t>Ясность</a:t>
            </a:r>
            <a:endParaRPr lang="ru-RU" dirty="0"/>
          </a:p>
          <a:p>
            <a:pPr>
              <a:buFont typeface="Wingdings" pitchFamily="2" charset="2"/>
              <a:buChar char="v"/>
            </a:pPr>
            <a:r>
              <a:rPr lang="ru-RU" dirty="0" smtClean="0"/>
              <a:t>Выразительность</a:t>
            </a:r>
          </a:p>
          <a:p>
            <a:pPr>
              <a:buFont typeface="Wingdings" pitchFamily="2" charset="2"/>
              <a:buChar char="v"/>
            </a:pPr>
            <a:r>
              <a:rPr lang="ru-RU" dirty="0" smtClean="0"/>
              <a:t>Пластичность</a:t>
            </a:r>
          </a:p>
          <a:p>
            <a:pPr>
              <a:buFont typeface="Wingdings" pitchFamily="2" charset="2"/>
              <a:buChar char="v"/>
            </a:pPr>
            <a:r>
              <a:rPr lang="ru-RU" dirty="0" smtClean="0"/>
              <a:t>Чёткость архитектурной идеи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smtClean="0"/>
              <a:t>Архитектурный образ.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1016989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772816"/>
            <a:ext cx="8928992" cy="4968552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800" i="1" dirty="0" smtClean="0"/>
              <a:t>Архитектурный ансамбль Дворцовой площади.</a:t>
            </a:r>
            <a:endParaRPr lang="ru-RU" sz="4800" i="1" dirty="0"/>
          </a:p>
        </p:txBody>
      </p:sp>
    </p:spTree>
    <p:extLst>
      <p:ext uri="{BB962C8B-B14F-4D97-AF65-F5344CB8AC3E}">
        <p14:creationId xmlns:p14="http://schemas.microsoft.com/office/powerpoint/2010/main" val="3907882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1" y="1844824"/>
            <a:ext cx="7992888" cy="4752528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800" i="1" dirty="0" smtClean="0"/>
              <a:t>Зимний дворец.</a:t>
            </a:r>
          </a:p>
        </p:txBody>
      </p:sp>
    </p:spTree>
    <p:extLst>
      <p:ext uri="{BB962C8B-B14F-4D97-AF65-F5344CB8AC3E}">
        <p14:creationId xmlns:p14="http://schemas.microsoft.com/office/powerpoint/2010/main" val="1475770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916832"/>
            <a:ext cx="8136904" cy="4752528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Архитектурный ансамбль Исаакиевской площади.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65045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620688"/>
            <a:ext cx="8856984" cy="5832648"/>
          </a:xfrm>
        </p:spPr>
      </p:pic>
    </p:spTree>
    <p:extLst>
      <p:ext uri="{BB962C8B-B14F-4D97-AF65-F5344CB8AC3E}">
        <p14:creationId xmlns:p14="http://schemas.microsoft.com/office/powerpoint/2010/main" val="3229784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988840"/>
            <a:ext cx="7200800" cy="4752528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800" i="1" dirty="0" smtClean="0"/>
              <a:t>Архитектурный ансамбль площади Островского.</a:t>
            </a:r>
          </a:p>
        </p:txBody>
      </p:sp>
    </p:spTree>
    <p:extLst>
      <p:ext uri="{BB962C8B-B14F-4D97-AF65-F5344CB8AC3E}">
        <p14:creationId xmlns:p14="http://schemas.microsoft.com/office/powerpoint/2010/main" val="25065234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628800"/>
            <a:ext cx="7416824" cy="4896544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smtClean="0"/>
              <a:t>Публичная библиотека.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16331554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988840"/>
            <a:ext cx="7488832" cy="4680520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Невский проспект.</a:t>
            </a:r>
            <a:endParaRPr lang="ru-RU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610874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556792"/>
            <a:ext cx="8352928" cy="5112568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smtClean="0"/>
              <a:t>Строгановский дворец.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26125044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772816"/>
            <a:ext cx="7992888" cy="4896544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smtClean="0"/>
              <a:t>Аничков дворец.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35563571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916832"/>
            <a:ext cx="8496944" cy="4752528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11560" y="620688"/>
            <a:ext cx="7756263" cy="1054250"/>
          </a:xfrm>
        </p:spPr>
        <p:txBody>
          <a:bodyPr/>
          <a:lstStyle/>
          <a:p>
            <a:r>
              <a:rPr lang="ru-RU" i="1" dirty="0" smtClean="0"/>
              <a:t>Дворец Белосельских-Белозерских.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6349595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smtClean="0"/>
              <a:t>Казанский собор.</a:t>
            </a:r>
            <a:endParaRPr lang="ru-RU" i="1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628800"/>
            <a:ext cx="7848871" cy="5112568"/>
          </a:xfrm>
        </p:spPr>
      </p:pic>
    </p:spTree>
    <p:extLst>
      <p:ext uri="{BB962C8B-B14F-4D97-AF65-F5344CB8AC3E}">
        <p14:creationId xmlns:p14="http://schemas.microsoft.com/office/powerpoint/2010/main" val="17920126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1916832"/>
            <a:ext cx="4464496" cy="4824536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83568" y="548680"/>
            <a:ext cx="7756263" cy="1054250"/>
          </a:xfrm>
        </p:spPr>
        <p:txBody>
          <a:bodyPr/>
          <a:lstStyle/>
          <a:p>
            <a:r>
              <a:rPr lang="ru-RU" i="1" dirty="0" smtClean="0"/>
              <a:t>Лютеранская церковь Петра и Павла.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36041023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772816"/>
            <a:ext cx="7992888" cy="4968552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smtClean="0"/>
              <a:t>Дом книги.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10646705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276872"/>
            <a:ext cx="8352928" cy="4032447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smtClean="0"/>
              <a:t>Гостиный двор.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359578166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вердый переплет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вердый переплет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29</TotalTime>
  <Words>73</Words>
  <Application>Microsoft Office PowerPoint</Application>
  <PresentationFormat>Экран (4:3)</PresentationFormat>
  <Paragraphs>20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Твердый переплет</vt:lpstr>
      <vt:lpstr>Художественные средства создания архитектурного образа. Архитектурный ансамбль Санкт-Петербурга.</vt:lpstr>
      <vt:lpstr>Архитектурный образ.</vt:lpstr>
      <vt:lpstr>Архитектурный ансамбль Дворцовой площади.</vt:lpstr>
      <vt:lpstr>Зимний дворец.</vt:lpstr>
      <vt:lpstr>Архитектурный ансамбль Исаакиевской площади.</vt:lpstr>
      <vt:lpstr>Презентация PowerPoint</vt:lpstr>
      <vt:lpstr>Архитектурный ансамбль площади Островского.</vt:lpstr>
      <vt:lpstr>Публичная библиотека.</vt:lpstr>
      <vt:lpstr>Невский проспект.</vt:lpstr>
      <vt:lpstr>Строгановский дворец.</vt:lpstr>
      <vt:lpstr>Аничков дворец.</vt:lpstr>
      <vt:lpstr>Дворец Белосельских-Белозерских.</vt:lpstr>
      <vt:lpstr>Казанский собор.</vt:lpstr>
      <vt:lpstr>Лютеранская церковь Петра и Павла.</vt:lpstr>
      <vt:lpstr>Дом книги.</vt:lpstr>
      <vt:lpstr>Гостиный двор.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Художественные средства создания архитектурного образа. Архитектурный ансамбль Санкт-Петербурга.</dc:title>
  <dc:creator>Luda</dc:creator>
  <cp:lastModifiedBy>Luda</cp:lastModifiedBy>
  <cp:revision>4</cp:revision>
  <dcterms:created xsi:type="dcterms:W3CDTF">2012-10-21T08:44:47Z</dcterms:created>
  <dcterms:modified xsi:type="dcterms:W3CDTF">2012-10-21T09:27:38Z</dcterms:modified>
</cp:coreProperties>
</file>