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6600"/>
    <a:srgbClr val="00FFFF"/>
    <a:srgbClr val="FF7C80"/>
    <a:srgbClr val="FF99FF"/>
    <a:srgbClr val="FFFF66"/>
    <a:srgbClr val="CCFF66"/>
    <a:srgbClr val="6600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53" autoAdjust="0"/>
    <p:restoredTop sz="94667" autoAdjust="0"/>
  </p:normalViewPr>
  <p:slideViewPr>
    <p:cSldViewPr>
      <p:cViewPr varScale="1">
        <p:scale>
          <a:sx n="75" d="100"/>
          <a:sy n="75" d="100"/>
        </p:scale>
        <p:origin x="-9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776C695-B8D0-4981-ACFD-28C56D1E8663}" type="datetimeFigureOut">
              <a:rPr lang="ru-RU" smtClean="0"/>
              <a:pPr/>
              <a:t>26.10.2012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E872DE1-4755-4D83-8358-CE89CF304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Архитектурный ансамбль Рима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Доклад выполнила ученица 9 «а» класса</a:t>
            </a:r>
          </a:p>
          <a:p>
            <a:r>
              <a:rPr lang="ru-RU" dirty="0" smtClean="0"/>
              <a:t>Романычева Ольга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00B0F0"/>
                </a:solidFill>
              </a:rPr>
              <a:t>Римский форум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800px-Forum_Romanum_Ro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285992"/>
            <a:ext cx="8299764" cy="4077259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467600" cy="1143000"/>
          </a:xfrm>
        </p:spPr>
        <p:txBody>
          <a:bodyPr>
            <a:noAutofit/>
          </a:bodyPr>
          <a:lstStyle/>
          <a:p>
            <a:r>
              <a:rPr lang="ru-RU" sz="2000" dirty="0" smtClean="0"/>
              <a:t>Римский Форум, старинная площадь вместе со зданиями, прилегающими к ней, которая находится в центре Древнего Рима. Когда-то на ней был размещен рынок, позже она являлась собой местом народных собраний, а также местом заседаний Сената, приобретя таким образом политическую функцию. Долгое время площадь служила центром общественной жизни Рима.</a:t>
            </a:r>
            <a:endParaRPr lang="ru-RU" sz="2000" dirty="0"/>
          </a:p>
        </p:txBody>
      </p:sp>
      <p:pic>
        <p:nvPicPr>
          <p:cNvPr id="4" name="Содержимое 3" descr="Roma-Roman-Forum-7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00240"/>
            <a:ext cx="4562475" cy="3419475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500438"/>
            <a:ext cx="45720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86700" cy="151128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C00CC"/>
                </a:solidFill>
              </a:rPr>
              <a:t>С возникновением христианства первые христиане стали возводить  на месте Форума свои церкви</a:t>
            </a:r>
            <a:endParaRPr lang="ru-RU" sz="2400" dirty="0">
              <a:solidFill>
                <a:srgbClr val="CC00CC"/>
              </a:solidFill>
            </a:endParaRPr>
          </a:p>
        </p:txBody>
      </p:sp>
      <p:pic>
        <p:nvPicPr>
          <p:cNvPr id="5" name="Содержимое 4" descr="1238841120_f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928802"/>
            <a:ext cx="4114800" cy="4143404"/>
          </a:xfrm>
        </p:spPr>
      </p:pic>
      <p:pic>
        <p:nvPicPr>
          <p:cNvPr id="10" name="Содержимое 9" descr="Roman_ruin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071678"/>
            <a:ext cx="4071966" cy="394337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CCFF66"/>
                </a:solidFill>
              </a:rPr>
              <a:t>Императорские форумы</a:t>
            </a:r>
            <a:endParaRPr lang="ru-RU" i="1" dirty="0">
              <a:solidFill>
                <a:srgbClr val="CCFF66"/>
              </a:solidFill>
            </a:endParaRPr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928802"/>
            <a:ext cx="3019464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4500562" y="2786058"/>
            <a:ext cx="3714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66"/>
                </a:solidFill>
              </a:rPr>
              <a:t>Форум (храм) Мира или </a:t>
            </a:r>
            <a:r>
              <a:rPr lang="ru-RU" sz="3200" b="1" dirty="0" err="1">
                <a:solidFill>
                  <a:srgbClr val="FFFF66"/>
                </a:solidFill>
              </a:rPr>
              <a:t>Веспасиана</a:t>
            </a:r>
            <a:endParaRPr lang="ru-RU" sz="32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6600FF"/>
                </a:solidFill>
              </a:rPr>
              <a:t>Колизей</a:t>
            </a:r>
            <a:endParaRPr lang="ru-RU" dirty="0">
              <a:solidFill>
                <a:srgbClr val="6600FF"/>
              </a:solidFill>
            </a:endParaRPr>
          </a:p>
        </p:txBody>
      </p:sp>
      <p:pic>
        <p:nvPicPr>
          <p:cNvPr id="4" name="Содержимое 3" descr="1_44ce87afacc2d2cb752b7fe319573ed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428736"/>
            <a:ext cx="7490051" cy="4952505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3643338" cy="515462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FFFF"/>
                </a:solidFill>
              </a:rPr>
              <a:t>Колизей-это символ славы Вечного Города, превосходит своими размерами все когда-либо построенные в Риме амфитеатры.</a:t>
            </a:r>
            <a:endParaRPr lang="ru-RU" sz="2800" dirty="0">
              <a:solidFill>
                <a:srgbClr val="00FFFF"/>
              </a:solidFill>
            </a:endParaRPr>
          </a:p>
        </p:txBody>
      </p:sp>
      <p:pic>
        <p:nvPicPr>
          <p:cNvPr id="4" name="Содержимое 3" descr="k0303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357166"/>
            <a:ext cx="4457757" cy="6290522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7C80"/>
                </a:solidFill>
              </a:rPr>
              <a:t>В течение веков здание заметно было разрушено, этому способствовали природные катаклизмы (землетрясения, пожары)</a:t>
            </a:r>
            <a:endParaRPr lang="ru-RU" sz="2800" dirty="0">
              <a:solidFill>
                <a:srgbClr val="FF7C80"/>
              </a:solidFill>
            </a:endParaRPr>
          </a:p>
        </p:txBody>
      </p:sp>
      <p:pic>
        <p:nvPicPr>
          <p:cNvPr id="9" name="Содержимое 8" descr="666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3409145"/>
            <a:ext cx="4598473" cy="3448855"/>
          </a:xfrm>
        </p:spPr>
      </p:pic>
      <p:pic>
        <p:nvPicPr>
          <p:cNvPr id="10" name="Содержимое 9" descr="134763402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643306" y="1643050"/>
            <a:ext cx="5295533" cy="3500438"/>
          </a:xfr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99FF"/>
                </a:solidFill>
              </a:rPr>
              <a:t>Форум Траяна</a:t>
            </a:r>
            <a:endParaRPr lang="ru-RU" i="1" dirty="0">
              <a:solidFill>
                <a:srgbClr val="FF99FF"/>
              </a:solidFill>
            </a:endParaRPr>
          </a:p>
        </p:txBody>
      </p:sp>
      <p:pic>
        <p:nvPicPr>
          <p:cNvPr id="5" name="Содержимое 4" descr="trajans-forum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2214554"/>
            <a:ext cx="4838192" cy="3214710"/>
          </a:xfrm>
        </p:spPr>
      </p:pic>
      <p:pic>
        <p:nvPicPr>
          <p:cNvPr id="6" name="Содержимое 5" descr="v00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57818" y="1857364"/>
            <a:ext cx="3214710" cy="4852393"/>
          </a:xfrm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6600"/>
                </a:solidFill>
              </a:rPr>
              <a:t>Форум Августа</a:t>
            </a:r>
            <a:endParaRPr lang="ru-RU" i="1" dirty="0">
              <a:solidFill>
                <a:srgbClr val="FF6600"/>
              </a:solidFill>
            </a:endParaRPr>
          </a:p>
        </p:txBody>
      </p:sp>
      <p:pic>
        <p:nvPicPr>
          <p:cNvPr id="5" name="Содержимое 4" descr="foro_di_augusto_larg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357298"/>
            <a:ext cx="5208762" cy="3071833"/>
          </a:xfrm>
        </p:spPr>
      </p:pic>
      <p:pic>
        <p:nvPicPr>
          <p:cNvPr id="6" name="Содержимое 5" descr="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06221" y="3929066"/>
            <a:ext cx="4437779" cy="2928934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Капитолий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7" name="Содержимое 3" descr="6.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500174"/>
            <a:ext cx="6643734" cy="5036022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CC00CC"/>
                </a:solidFill>
              </a:rPr>
              <a:t>Памятник Виктору-Эммануилу 2</a:t>
            </a:r>
            <a:endParaRPr lang="ru-RU" i="1" dirty="0">
              <a:solidFill>
                <a:srgbClr val="CC00CC"/>
              </a:solidFill>
            </a:endParaRPr>
          </a:p>
        </p:txBody>
      </p:sp>
      <p:pic>
        <p:nvPicPr>
          <p:cNvPr id="4" name="Содержимое 3" descr="87530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428736"/>
            <a:ext cx="4578261" cy="342902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661171"/>
            <a:ext cx="4810116" cy="300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130</TotalTime>
  <Words>134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Техническая</vt:lpstr>
      <vt:lpstr>Архитектурный ансамбль Рима</vt:lpstr>
      <vt:lpstr>Римский форум </vt:lpstr>
      <vt:lpstr>Римский Форум, старинная площадь вместе со зданиями, прилегающими к ней, которая находится в центре Древнего Рима. Когда-то на ней был размещен рынок, позже она являлась собой местом народных собраний, а также местом заседаний Сената, приобретя таким образом политическую функцию. Долгое время площадь служила центром общественной жизни Рима.</vt:lpstr>
      <vt:lpstr>С возникновением христианства первые христиане стали возводить  на месте Форума свои церкви</vt:lpstr>
      <vt:lpstr>Императорские форумы</vt:lpstr>
      <vt:lpstr>Колизей</vt:lpstr>
      <vt:lpstr>Колизей-это символ славы Вечного Города, превосходит своими размерами все когда-либо построенные в Риме амфитеатры.</vt:lpstr>
      <vt:lpstr>В течение веков здание заметно было разрушено, этому способствовали природные катаклизмы (землетрясения, пожары)</vt:lpstr>
      <vt:lpstr>Форум Траяна</vt:lpstr>
      <vt:lpstr>Форум Августа</vt:lpstr>
      <vt:lpstr>Капитолий</vt:lpstr>
      <vt:lpstr>Памятник Виктору-Эммануилу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дк</dc:creator>
  <cp:lastModifiedBy>дк</cp:lastModifiedBy>
  <cp:revision>14</cp:revision>
  <dcterms:created xsi:type="dcterms:W3CDTF">2012-10-19T16:47:03Z</dcterms:created>
  <dcterms:modified xsi:type="dcterms:W3CDTF">2012-10-26T18:07:30Z</dcterms:modified>
</cp:coreProperties>
</file>