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64" r:id="rId2"/>
    <p:sldId id="265" r:id="rId3"/>
    <p:sldId id="263" r:id="rId4"/>
    <p:sldId id="262" r:id="rId5"/>
    <p:sldId id="270" r:id="rId6"/>
    <p:sldId id="269" r:id="rId7"/>
    <p:sldId id="27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ACC7"/>
    <a:srgbClr val="2020AA"/>
    <a:srgbClr val="8F2AA0"/>
    <a:srgbClr val="0066CC"/>
    <a:srgbClr val="F9B1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5E1EC-F4D6-4DEF-92AA-9CD59C081D05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E0969-2951-4360-8041-179D0B7DC0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CE0969-2951-4360-8041-179D0B7DC02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AA526-3231-4BEA-A526-F7D8DA933061}" type="datetimeFigureOut">
              <a:rPr lang="ru-RU" smtClean="0"/>
              <a:pPr/>
              <a:t>06.02.2009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16F86-22B0-46A2-84B4-5D3B3698FA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u.wikipedia.org/wiki/%D0%A4%D0%B0%D0%B9%D0%BB:Plach_materi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search.photo.qip.ru/?query=%D0%BF%D0%B0%D0%BC%D1%8F%D1%82%D0%BD%D0%B8%D0%BA+%D1%81%D0%BE%D0%B2%D0%B5%D1%82%D1%81%D0%BA%D0%BE%D0%BC%D1%83+%D1%81%D0%BE%D0%BB%D0%B0%D1%82%D1%83+%D0%B2++%D0%B1%D0%B5%D1%80%D0%BB%D0%B8%D0%BD%D0%B5+%D0%B2+%D1%82%D1%80%D0%B5%D0%BF%D1%82%D0%BE%D0%B2+%D0%BF%D0%B0%D1%80%D0%BA%D0%B5&amp;i=11&amp;pg=20&amp;a=1&amp;cl=7&amp;g=0&amp;l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pribaikal.ru/shekekhov-image/gallery/0/122/2037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solidFill>
                  <a:schemeClr val="bg1"/>
                </a:solidFill>
              </a:rPr>
              <a:t>Н.Орлов.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Памятники  войны.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Танковый бой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59" y="1714488"/>
            <a:ext cx="414340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Родина – мать зовет 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 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1" descr="Плакаты войны и победы 1941-1945 гг."/>
          <p:cNvPicPr>
            <a:picLocks noChangeAspect="1" noChangeArrowheads="1"/>
          </p:cNvPicPr>
          <p:nvPr/>
        </p:nvPicPr>
        <p:blipFill>
          <a:blip r:embed="rId2">
            <a:lum bright="-10000" contrast="20000"/>
          </a:blip>
          <a:srcRect/>
          <a:stretch>
            <a:fillRect/>
          </a:stretch>
        </p:blipFill>
        <p:spPr bwMode="auto">
          <a:xfrm>
            <a:off x="2285984" y="1285860"/>
            <a:ext cx="4786346" cy="557214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915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78594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Своих отцов мы помним поименно …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лакаты войны и победы 1941-1945 гг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1928802"/>
            <a:ext cx="4195761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554551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err="1" smtClean="0"/>
              <a:t>Орбящая</a:t>
            </a:r>
            <a:r>
              <a:rPr lang="ru-RU" dirty="0" smtClean="0"/>
              <a:t> над сыном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 descr="http://upload.wikimedia.org/wikipedia/commons/thumb/5/57/Plach_materi.jpg/120px-Plach_materi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357298"/>
            <a:ext cx="7286676" cy="5286413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Мать, скорбящая над сыном.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www.specnaz.ru/archive/05_2001/images/1_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0"/>
            <a:ext cx="52149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Памятник советскому воину в Берлине.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Берлин, Трептов парк - фотосессия. 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866795" y="1600200"/>
            <a:ext cx="34104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Ветераны  у памятника Победы.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</a:p>
          <a:p>
            <a:endParaRPr lang="ru-RU" dirty="0"/>
          </a:p>
          <a:p>
            <a:r>
              <a:rPr lang="ru-RU" dirty="0"/>
              <a:t> 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313" name="Рисунок 1" descr="Ветераны Великой Отечественной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500174"/>
            <a:ext cx="5214974" cy="5072098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1981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32</Words>
  <Application>Microsoft Office PowerPoint</Application>
  <PresentationFormat>Экран (4:3)</PresentationFormat>
  <Paragraphs>21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Н.Орлов. Памятники  войны. </vt:lpstr>
      <vt:lpstr>Родина – мать зовет !</vt:lpstr>
      <vt:lpstr>Своих отцов мы помним поименно …</vt:lpstr>
      <vt:lpstr>Мать, скорбящая над сыном.</vt:lpstr>
      <vt:lpstr>Слайд 5</vt:lpstr>
      <vt:lpstr>Памятник советскому воину в Берлине.</vt:lpstr>
      <vt:lpstr>Ветераны  у памятника Победы.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Своих отцов мы помним поименно …</dc:title>
  <dc:creator>Admin</dc:creator>
  <cp:lastModifiedBy>Admin</cp:lastModifiedBy>
  <cp:revision>26</cp:revision>
  <dcterms:created xsi:type="dcterms:W3CDTF">2009-01-31T12:27:49Z</dcterms:created>
  <dcterms:modified xsi:type="dcterms:W3CDTF">2009-02-06T16:23:47Z</dcterms:modified>
</cp:coreProperties>
</file>