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ru.wikipedia.org/wiki/&#1062;&#1077;&#1081;&#1076;&#1083;&#1077;&#1088;,_&#1042;&#1083;&#1072;&#1076;&#1080;&#1084;&#1080;&#1088;_&#1055;&#1077;&#1090;&#1088;&#1086;&#1074;&#1080;&#1095;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&#1058;&#1086;&#1088;&#1075;&#1086;&#1074;&#1083;&#1103;" TargetMode="External"/><Relationship Id="rId2" Type="http://schemas.openxmlformats.org/officeDocument/2006/relationships/hyperlink" Target="http://ru.wikipedia.org/wiki/&#1056;&#1086;&#1089;&#1089;&#1080;&#1103;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dirty="0" smtClean="0"/>
              <a:t>Здания в стиле барокко в Нижнем Новгороде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64088" y="5301208"/>
            <a:ext cx="3560440" cy="1198984"/>
          </a:xfrm>
        </p:spPr>
        <p:txBody>
          <a:bodyPr/>
          <a:lstStyle/>
          <a:p>
            <a:r>
              <a:rPr lang="ru-RU" dirty="0" smtClean="0"/>
              <a:t>Выполнила Ильина Татьяна 11а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23528" y="260648"/>
            <a:ext cx="860444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Дом профсоюзов — здание построенное архитектор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ом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  <a:hlinkClick r:id="rId2"/>
              </a:rPr>
              <a:t>В.П.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  <a:hlinkClick r:id="rId2"/>
              </a:rPr>
              <a:t>Цейдлером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в стиле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французского барокко.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052736"/>
            <a:ext cx="7087443" cy="415794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23528" y="5317758"/>
            <a:ext cx="8496944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 Sans"/>
                <a:ea typeface="Lucida Sans Unicode" pitchFamily="34" charset="0"/>
                <a:cs typeface="Times New Roman" pitchFamily="18" charset="0"/>
              </a:rPr>
              <a:t>Здание было построено в 1904 году по проекту петербургского архитектора В. П.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pen Sans"/>
                <a:ea typeface="Lucida Sans Unicode" pitchFamily="34" charset="0"/>
                <a:cs typeface="Times New Roman" pitchFamily="18" charset="0"/>
              </a:rPr>
              <a:t>Цейдлера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 Sans"/>
                <a:ea typeface="Lucida Sans Unicode" pitchFamily="34" charset="0"/>
                <a:cs typeface="Times New Roman" pitchFamily="18" charset="0"/>
              </a:rPr>
              <a:t>. В нем располагалась Городская Дума Нижнего Новгорода. Строительство частично субсидировал нижегородский купец и филантроп Николай Бугров, который предварительно выкупил старый театр, стоявший на этом месте.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548680"/>
            <a:ext cx="6840760" cy="446650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251520" y="5157192"/>
            <a:ext cx="889248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 Sans" charset="-52"/>
                <a:ea typeface="Lucida Sans Unicode" pitchFamily="34" charset="0"/>
                <a:cs typeface="Times New Roman" pitchFamily="18" charset="0"/>
              </a:rPr>
              <a:t>С конца 1919 года и поныне дом принадлежит профсоюзным организациям. Сначала это был губернский, затем краевой, а потом областной Совет профсоюзов. Сам же дом получил новое имя - Дворец труда.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8748464" cy="244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57056" tIns="152352" rIns="91440" bIns="76176" numCol="1" anchor="ctr" anchorCtr="0" compatLnSpc="1">
            <a:prstTxWarp prst="textNoShape">
              <a:avLst/>
            </a:prstTxWarp>
            <a:spAutoFit/>
          </a:bodyPr>
          <a:lstStyle/>
          <a:p>
            <a:pPr marL="914400" marR="0" lvl="2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Нижегородский государственный историко-архитектурный музей-заповедник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Lucida Sans Unicode" pitchFamily="34" charset="0"/>
              <a:cs typeface="Tahoma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Музей начал создаваться в середине прошлого века как историко-археологический, и к концу XX века вырос в серьезный научно-исследовательский просветительский и методический центр. В 1958 году статус музея изменился — в Горьковской области был организован историко-архитектурный музей-заповедник, в состав которого включены архитектурные памятники.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492896"/>
            <a:ext cx="6048672" cy="413030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79512" y="188640"/>
            <a:ext cx="856895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Нижегородская ярмарка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 — крупнейшая ярмарка в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  <a:hlinkClick r:id="rId2"/>
              </a:rPr>
              <a:t>России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 (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1817-1917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,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1921-1929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). Один из всероссийских центров оптовой и розничной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  <a:hlinkClick r:id="rId3"/>
              </a:rPr>
              <a:t>торговли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Главный Ярмарочный Дом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 - основное каменное здание Нижегородской ярмарки.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02020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Он был возведен на месте трех административных корпусов, построенных в 1818-1822 гг. по плану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202020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Бетанкура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202020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 на насыпном фундаменте, который нужно было менять. Художественный образ строился по принципу возведения в миниатюре целого древнерусского города - с неизменными крепостными башнями, высотными шатровыми кровлями палат и их узорочным убранством (в духе XVII в.), интерьер же открывался обычным торговым пассажем с галереями-обходами.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2528844"/>
            <a:ext cx="5472608" cy="410232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04664"/>
            <a:ext cx="7664563" cy="5400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95536" y="188640"/>
            <a:ext cx="8748464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Дом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Кудряшевых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В середине XIX века в Нижнем Новгороде Григорием Павловичем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Кудряшевым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 была основана фирма, занимавшаяся грузовыми перевозками по Волге. После смерти Григория Павловича компания перешла к его сыну нижегородскому купцу первой гильдии Александру Григорьевичу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Кудряшеву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 и его другу самарскому купцу первой гильдии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Никандру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Чеснокову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. В 1884 году компания была преобразована в торговый дом «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Кудряшев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 и Чесноков» и осуществляла перевозки по Волге, имев 5 буксиров и 25 барж. Доходный дом фирмы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Кудряшева-Чеснокова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 до сих пор является достойным украшением одной из центральных улиц Нижнего Новгорода.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posterKud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571750"/>
            <a:ext cx="7200800" cy="388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48680"/>
            <a:ext cx="7883723" cy="504443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323528" y="188640"/>
            <a:ext cx="882047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Дом   Н.С.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Чеснокова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Нижний Новгород, Нижегородский район, улица Ильинская, 60.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В 1874 – 1880 годах данный участок принадлежал купцу Григорию Васильевичу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Пачкунову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 и оставался незастроенным.  В 1881 году это пустопорожнее место перешло к Елизавете Григорьевне Кузнецовой, а от нее к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Никандру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 Степановичу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Чеснокову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. Запись об усадебных строениях впервые появляется в окладной книге на 1896 – 1899 гг.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Lucida Sans Unicode" pitchFamily="34" charset="0"/>
                <a:cs typeface="Arial" pitchFamily="34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276872"/>
            <a:ext cx="5760640" cy="4320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59214"/>
            <a:ext cx="7992888" cy="599200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196</Words>
  <Application>Microsoft Office PowerPoint</Application>
  <PresentationFormat>Экран (4:3)</PresentationFormat>
  <Paragraphs>13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Здания в стиле барокко в Нижнем Новгороде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Здания в стиле барокко в Нижнем Новгороде</dc:title>
  <dc:creator>Лена</dc:creator>
  <cp:lastModifiedBy>Лена</cp:lastModifiedBy>
  <cp:revision>2</cp:revision>
  <dcterms:created xsi:type="dcterms:W3CDTF">2012-10-07T16:07:00Z</dcterms:created>
  <dcterms:modified xsi:type="dcterms:W3CDTF">2012-10-07T16:18:47Z</dcterms:modified>
</cp:coreProperties>
</file>