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56" r:id="rId4"/>
    <p:sldId id="281" r:id="rId5"/>
    <p:sldId id="267" r:id="rId6"/>
    <p:sldId id="271" r:id="rId7"/>
    <p:sldId id="268" r:id="rId8"/>
    <p:sldId id="269" r:id="rId9"/>
    <p:sldId id="270" r:id="rId10"/>
    <p:sldId id="272" r:id="rId11"/>
    <p:sldId id="273" r:id="rId12"/>
    <p:sldId id="274" r:id="rId13"/>
    <p:sldId id="275" r:id="rId14"/>
    <p:sldId id="277" r:id="rId15"/>
    <p:sldId id="278" r:id="rId16"/>
    <p:sldId id="279" r:id="rId17"/>
    <p:sldId id="280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5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DBF51-F67B-475E-826D-00A9D05CC0C5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8873E0-2567-4865-9921-5732C764FF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8873E0-2567-4865-9921-5732C764FFB2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>
                <a:alpha val="60000"/>
              </a:srgbClr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13.04.2012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4%D0%B0%D0%B9%D0%BB:Volodarskiship2.jp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ics.livejournal.com/inkpoint/pic/0006k1ez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pics.livejournal.com/inkpoint/pic/0006qcc2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ics.livejournal.com/inkpoint/pic/0006sqwt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hyperlink" Target="http://photo.qip.ru/users/slavaam/3859971/95332416/" TargetMode="Externa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hyperlink" Target="http://pics.livejournal.com/inkpoint/pic/0006rw1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hyperlink" Target="http://pics.livejournal.com/inkpoint/pic/0006t4z8/" TargetMode="External"/><Relationship Id="rId7" Type="http://schemas.openxmlformats.org/officeDocument/2006/relationships/hyperlink" Target="http://pics.livejournal.com/inkpoint/pic/0006wkcb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hyperlink" Target="http://pics.livejournal.com/inkpoint/pic/0006yfck/" TargetMode="Externa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hyperlink" Target="http://pics.livejournal.com/inkpoint/pic/0006x9a5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38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191" y="642918"/>
            <a:ext cx="9128809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8143932" cy="1143008"/>
          </a:xfrm>
          <a:solidFill>
            <a:schemeClr val="lt1">
              <a:alpha val="43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67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«Речные княжны»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00298" y="5429264"/>
            <a:ext cx="6400800" cy="1185874"/>
          </a:xfrm>
          <a:solidFill>
            <a:schemeClr val="accent5">
              <a:alpha val="39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algn="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Тарасов Михаил Владиславович</a:t>
            </a:r>
          </a:p>
          <a:p>
            <a:pPr algn="r"/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Курсант 21-см группа ВБОУ ВПО «ВГАВТ» Нижегородского речного училища им. И.П. Кулибина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85720" y="4786322"/>
            <a:ext cx="88582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Я родился на Волге, где в погожие дни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нас баюкали волны и будили они</a:t>
            </a:r>
            <a:r>
              <a:rPr kumimoji="0" lang="ru-RU" sz="4000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  <a:ea typeface="Times New Roman" pitchFamily="18" charset="0"/>
                <a:cs typeface="Times New Roman" pitchFamily="18" charset="0"/>
              </a:rPr>
              <a:t>…</a:t>
            </a:r>
            <a:endParaRPr kumimoji="0" lang="ru-RU" sz="4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i="1" u="none" strike="noStrike" normalizeH="0" baseline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Андрей Дементьев</a:t>
            </a:r>
            <a:endParaRPr kumimoji="0" lang="ru-RU" sz="4000" i="0" u="none" strike="noStrike" normalizeH="0" baseline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0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40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upload.wikimedia.org/wikipedia/commons/thumb/e/ea/Volodarskiship2.jpg/250px-Volodarskiship2.jpg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357166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Спуск «Великой княжны Ольги Николаевны»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на воду</a:t>
            </a:r>
            <a:endParaRPr kumimoji="0" lang="ru-RU" sz="2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ноу миша\колесные суда\Новая папка\весна 2012\post-16284-12511474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Изображение"/>
          <p:cNvPicPr/>
          <p:nvPr/>
        </p:nvPicPr>
        <p:blipFill>
          <a:blip r:embed="rId4" cstate="print"/>
          <a:srcRect l="10714" t="1499" r="7143" b="4095"/>
          <a:stretch>
            <a:fillRect/>
          </a:stretch>
        </p:blipFill>
        <p:spPr bwMode="auto">
          <a:xfrm>
            <a:off x="285720" y="2071654"/>
            <a:ext cx="3786214" cy="4786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hobbyport.ru/mkmagazin/ships/volodarskiy_5.gif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cs.livejournal.com/inkpoint/pic/0006k1ez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cs.livejournal.com/inkpoint/pic/0006qcc2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96b296951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72" y="1106085"/>
            <a:ext cx="3357586" cy="5301951"/>
          </a:xfrm>
          <a:prstGeom prst="rect">
            <a:avLst/>
          </a:prstGeom>
        </p:spPr>
      </p:pic>
      <p:pic>
        <p:nvPicPr>
          <p:cNvPr id="4" name="Рисунок 3" descr="Изображение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571876"/>
            <a:ext cx="4080830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cs.livejournal.com/inkpoint/pic/0006sqwt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Изображение">
            <a:hlinkClick r:id="rId5" tgtFrame="&quot;_blank&quot;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214290"/>
            <a:ext cx="8643998" cy="642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857752" y="5643578"/>
            <a:ext cx="4123245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После войны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pics.livejournal.com/inkpoint/pic/0006rw1g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14290"/>
            <a:ext cx="4572032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628" y="142852"/>
            <a:ext cx="3840620" cy="175432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Жестокий </a:t>
            </a:r>
          </a:p>
          <a:p>
            <a:pPr algn="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романс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85f809ef519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7554" y="2643182"/>
            <a:ext cx="5453074" cy="4017098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lastoc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F:\ноу миша\колесные суда\Новая папка\весна 2012\8105836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5984" y="2571744"/>
            <a:ext cx="392909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pics.livejournal.com/inkpoint/pic/0006t4z8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4071934" y="285728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Жестокий </a:t>
            </a:r>
          </a:p>
          <a:p>
            <a:pPr algn="r"/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Романс - 2</a:t>
            </a:r>
            <a:endParaRPr lang="ru-RU" sz="4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Рисунок 3" descr="http://pics.livejournal.com/inkpoint/pic/0006yfck">
            <a:hlinkClick r:id="rId5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357166"/>
            <a:ext cx="8429684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pics.livejournal.com/inkpoint/pic/0006wkcb">
            <a:hlinkClick r:id="rId7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44" y="357166"/>
            <a:ext cx="8715436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68961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8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357166"/>
            <a:ext cx="9144000" cy="5429264"/>
          </a:xfrm>
          <a:prstGeom prst="rect">
            <a:avLst/>
          </a:prstGeom>
        </p:spPr>
      </p:pic>
      <p:pic>
        <p:nvPicPr>
          <p:cNvPr id="3" name="Рисунок 2" descr="http://pics.livejournal.com/inkpoint/pic/0006x9a5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0"/>
            <a:ext cx="80010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76</Words>
  <Application>Microsoft Office PowerPoint</Application>
  <PresentationFormat>Экран (4:3)</PresentationFormat>
  <Paragraphs>30</Paragraphs>
  <Slides>17</Slides>
  <Notes>17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«Речные княжны»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Колесные суда</dc:title>
  <dc:creator>Tarasova</dc:creator>
  <cp:lastModifiedBy>Tarasova</cp:lastModifiedBy>
  <cp:revision>23</cp:revision>
  <dcterms:created xsi:type="dcterms:W3CDTF">2012-04-10T12:41:41Z</dcterms:created>
  <dcterms:modified xsi:type="dcterms:W3CDTF">2012-04-13T13:51:19Z</dcterms:modified>
</cp:coreProperties>
</file>