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92" r:id="rId3"/>
    <p:sldId id="258" r:id="rId4"/>
    <p:sldId id="259" r:id="rId5"/>
    <p:sldId id="269" r:id="rId6"/>
    <p:sldId id="270" r:id="rId7"/>
    <p:sldId id="287" r:id="rId8"/>
    <p:sldId id="288" r:id="rId9"/>
    <p:sldId id="289" r:id="rId10"/>
    <p:sldId id="290" r:id="rId11"/>
    <p:sldId id="291" r:id="rId12"/>
    <p:sldId id="294" r:id="rId13"/>
    <p:sldId id="293" r:id="rId14"/>
    <p:sldId id="283" r:id="rId15"/>
    <p:sldId id="274" r:id="rId16"/>
    <p:sldId id="286" r:id="rId17"/>
    <p:sldId id="275" r:id="rId18"/>
    <p:sldId id="276" r:id="rId19"/>
    <p:sldId id="277" r:id="rId20"/>
    <p:sldId id="284" r:id="rId21"/>
    <p:sldId id="285" r:id="rId22"/>
    <p:sldId id="281" r:id="rId23"/>
    <p:sldId id="282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0" autoAdjust="0"/>
    <p:restoredTop sz="94662" autoAdjust="0"/>
  </p:normalViewPr>
  <p:slideViewPr>
    <p:cSldViewPr>
      <p:cViewPr varScale="1">
        <p:scale>
          <a:sx n="73" d="100"/>
          <a:sy n="73" d="100"/>
        </p:scale>
        <p:origin x="-104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01.12.2015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01.12.2015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01.12.2015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7" Type="http://schemas.openxmlformats.org/officeDocument/2006/relationships/image" Target="../media/image11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9"/>
            <a:ext cx="7772400" cy="1008111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PROFESSIONS</a:t>
            </a:r>
            <a:b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What is your father?</a:t>
            </a:r>
            <a:b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Grade 2</a:t>
            </a:r>
            <a:b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ru-RU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Teacher </a:t>
            </a:r>
          </a:p>
          <a:p>
            <a:r>
              <a:rPr lang="en-US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Kunceva</a:t>
            </a:r>
            <a:r>
              <a:rPr lang="en-US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Tatiana </a:t>
            </a:r>
            <a:r>
              <a:rPr lang="en-US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Ivanovna</a:t>
            </a:r>
            <a:endParaRPr lang="ru-RU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5" name="Рисунок 4" descr="cat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3888" y="1556792"/>
            <a:ext cx="2104460" cy="223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Vocabulary</a:t>
            </a:r>
            <a:endParaRPr lang="ru-RU" dirty="0"/>
          </a:p>
        </p:txBody>
      </p:sp>
      <p:pic>
        <p:nvPicPr>
          <p:cNvPr id="4" name="Содержимое 3" descr="1a3fd3303b143ed24a1bcd9029e36b0d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93063" y="1600200"/>
            <a:ext cx="4357874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132856"/>
            <a:ext cx="7772400" cy="1362075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900" b="1" dirty="0" smtClean="0">
                <a:latin typeface="+mn-lt"/>
              </a:rPr>
              <a:t/>
            </a:r>
            <a:br>
              <a:rPr lang="en-US" sz="4900" b="1" dirty="0" smtClean="0">
                <a:latin typeface="+mn-lt"/>
              </a:rPr>
            </a:br>
            <a:r>
              <a:rPr lang="en-US" dirty="0" smtClean="0"/>
              <a:t> </a:t>
            </a:r>
            <a:r>
              <a:rPr lang="ru-RU" dirty="0" smtClean="0"/>
              <a:t>доктор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1043608" y="332656"/>
            <a:ext cx="7772400" cy="1500187"/>
          </a:xfrm>
        </p:spPr>
        <p:txBody>
          <a:bodyPr/>
          <a:lstStyle/>
          <a:p>
            <a:pPr algn="ctr"/>
            <a:r>
              <a:rPr lang="en-US" sz="6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 doctor </a:t>
            </a:r>
            <a:r>
              <a:rPr lang="en-US" sz="8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6000" dirty="0" smtClean="0">
                <a:solidFill>
                  <a:schemeClr val="tx1"/>
                </a:solidFill>
              </a:rPr>
              <a:t>[ˈ</a:t>
            </a:r>
            <a:r>
              <a:rPr lang="en-US" sz="6000" dirty="0" err="1" smtClean="0">
                <a:solidFill>
                  <a:schemeClr val="tx1"/>
                </a:solidFill>
              </a:rPr>
              <a:t>dɔktə</a:t>
            </a:r>
            <a:r>
              <a:rPr lang="en-US" sz="6000" dirty="0" smtClean="0">
                <a:solidFill>
                  <a:schemeClr val="tx1"/>
                </a:solidFill>
              </a:rPr>
              <a:t>] </a:t>
            </a:r>
            <a:endParaRPr lang="ru-RU" sz="6000" dirty="0">
              <a:solidFill>
                <a:schemeClr val="tx1"/>
              </a:solidFill>
            </a:endParaRPr>
          </a:p>
        </p:txBody>
      </p:sp>
      <p:pic>
        <p:nvPicPr>
          <p:cNvPr id="5" name="Содержимое 4" descr="0003-002-Vrach.pn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3419872" y="3573016"/>
            <a:ext cx="3168352" cy="2880320"/>
          </a:xfrm>
          <a:prstGeom prst="rect">
            <a:avLst/>
          </a:prstGeom>
          <a:ln>
            <a:solidFill>
              <a:schemeClr val="accent6">
                <a:lumMod val="20000"/>
                <a:lumOff val="8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900" b="1" dirty="0" smtClean="0">
                <a:latin typeface="+mn-lt"/>
              </a:rPr>
              <a:t/>
            </a:r>
            <a:br>
              <a:rPr lang="en-US" sz="4900" b="1" dirty="0" smtClean="0">
                <a:latin typeface="+mn-lt"/>
              </a:rPr>
            </a:br>
            <a:r>
              <a:rPr lang="en-US" sz="4900" b="1" dirty="0" smtClean="0">
                <a:latin typeface="+mn-lt"/>
              </a:rPr>
              <a:t>a teacher-</a:t>
            </a:r>
            <a:r>
              <a:rPr lang="en-US" dirty="0" smtClean="0"/>
              <a:t>[ˈ</a:t>
            </a:r>
            <a:r>
              <a:rPr lang="en-US" dirty="0" err="1" smtClean="0"/>
              <a:t>tiːʧə</a:t>
            </a:r>
            <a:r>
              <a:rPr lang="en-US" dirty="0" smtClean="0"/>
              <a:t>]</a:t>
            </a:r>
            <a:r>
              <a:rPr lang="ru-RU" b="1" dirty="0" smtClean="0">
                <a:latin typeface="+mn-lt"/>
              </a:rPr>
              <a:t/>
            </a:r>
            <a:br>
              <a:rPr lang="ru-RU" b="1" dirty="0" smtClean="0">
                <a:latin typeface="+mn-lt"/>
              </a:rPr>
            </a:br>
            <a:endParaRPr lang="ru-RU" b="1" dirty="0">
              <a:latin typeface="+mn-lt"/>
            </a:endParaRPr>
          </a:p>
        </p:txBody>
      </p:sp>
      <p:pic>
        <p:nvPicPr>
          <p:cNvPr id="8" name="Содержимое 7" descr="1-english.jpg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910840" y="4005063"/>
            <a:ext cx="3322320" cy="20641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611560" y="170080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/>
            </a:r>
            <a:br>
              <a:rPr kumimoji="0" lang="en-US" sz="4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</a:br>
            <a:r>
              <a:rPr kumimoji="0" lang="ru-RU" sz="4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учитель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9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9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4900" b="1" dirty="0" smtClean="0">
                <a:latin typeface="Times New Roman" pitchFamily="18" charset="0"/>
                <a:cs typeface="Times New Roman" pitchFamily="18" charset="0"/>
              </a:rPr>
              <a:t>a policeman -</a:t>
            </a:r>
            <a:r>
              <a:rPr lang="en-US" dirty="0" smtClean="0"/>
              <a:t>[</a:t>
            </a:r>
            <a:r>
              <a:rPr lang="en-US" dirty="0" err="1" smtClean="0"/>
              <a:t>pəˈliːsmən</a:t>
            </a:r>
            <a:r>
              <a:rPr lang="en-US" dirty="0" smtClean="0"/>
              <a:t>]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" name="Содержимое 5" descr="10900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39752" y="3429000"/>
            <a:ext cx="4450080" cy="2499360"/>
          </a:xfrm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611560" y="16288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en-US" sz="4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ru-RU" sz="4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полицейский </a:t>
            </a: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b="1" dirty="0" smtClean="0">
                <a:latin typeface="+mn-lt"/>
              </a:rPr>
              <a:t/>
            </a:r>
            <a:br>
              <a:rPr lang="en-US" b="1" dirty="0" smtClean="0">
                <a:latin typeface="+mn-lt"/>
              </a:rPr>
            </a:br>
            <a:r>
              <a:rPr lang="en-US" b="1" dirty="0" smtClean="0">
                <a:latin typeface="+mn-lt"/>
              </a:rPr>
              <a:t>a farmer - </a:t>
            </a:r>
            <a:r>
              <a:rPr lang="en-US" dirty="0" smtClean="0"/>
              <a:t>[ˈ</a:t>
            </a:r>
            <a:r>
              <a:rPr lang="en-US" dirty="0" err="1" smtClean="0"/>
              <a:t>fɑːmə</a:t>
            </a:r>
            <a:r>
              <a:rPr lang="en-US" dirty="0" smtClean="0"/>
              <a:t>] </a:t>
            </a:r>
            <a:r>
              <a:rPr lang="ru-RU" dirty="0" smtClean="0">
                <a:latin typeface="+mn-lt"/>
              </a:rPr>
              <a:t/>
            </a:r>
            <a:br>
              <a:rPr lang="ru-RU" dirty="0" smtClean="0">
                <a:latin typeface="+mn-lt"/>
              </a:rPr>
            </a:br>
            <a:endParaRPr lang="ru-RU" dirty="0">
              <a:latin typeface="+mn-lt"/>
            </a:endParaRPr>
          </a:p>
        </p:txBody>
      </p:sp>
      <p:pic>
        <p:nvPicPr>
          <p:cNvPr id="4" name="Picture 8" descr="J0343919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771800" y="3573016"/>
            <a:ext cx="3483653" cy="2952000"/>
          </a:xfrm>
          <a:prstGeom prst="rect">
            <a:avLst/>
          </a:prstGeom>
          <a:noFill/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611560" y="177281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/>
            </a:r>
            <a:b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</a:b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фермер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571184" cy="850106"/>
          </a:xfrm>
        </p:spPr>
        <p:txBody>
          <a:bodyPr/>
          <a:lstStyle/>
          <a:p>
            <a:r>
              <a:rPr lang="en-US" dirty="0" smtClean="0"/>
              <a:t>A driver -  [ˈ</a:t>
            </a:r>
            <a:r>
              <a:rPr lang="en-US" dirty="0" err="1" smtClean="0"/>
              <a:t>draɪvə</a:t>
            </a:r>
            <a:r>
              <a:rPr lang="en-US" dirty="0" smtClean="0"/>
              <a:t>]</a:t>
            </a:r>
            <a:endParaRPr lang="ru-RU" dirty="0"/>
          </a:p>
        </p:txBody>
      </p:sp>
      <p:pic>
        <p:nvPicPr>
          <p:cNvPr id="4" name="Содержимое 3" descr="image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11760" y="2708920"/>
            <a:ext cx="4304308" cy="2418474"/>
          </a:xfr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683568" y="1412776"/>
            <a:ext cx="7571184" cy="850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водитель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shop-assistant -  [</a:t>
            </a:r>
            <a:r>
              <a:rPr lang="en-US" dirty="0" err="1" smtClean="0"/>
              <a:t>ʃɔp</a:t>
            </a:r>
            <a:r>
              <a:rPr lang="en-US" dirty="0" smtClean="0"/>
              <a:t> </a:t>
            </a:r>
            <a:r>
              <a:rPr lang="en-US" dirty="0" err="1" smtClean="0"/>
              <a:t>əˈsɪstənt</a:t>
            </a:r>
            <a:r>
              <a:rPr lang="en-US" dirty="0" smtClean="0"/>
              <a:t>]</a:t>
            </a:r>
            <a:endParaRPr lang="ru-RU" dirty="0"/>
          </a:p>
        </p:txBody>
      </p:sp>
      <p:pic>
        <p:nvPicPr>
          <p:cNvPr id="4" name="Содержимое 3" descr="images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771800" y="3212976"/>
            <a:ext cx="3447826" cy="3447826"/>
          </a:xfr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683568" y="170080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продавец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programmer – [ˈ</a:t>
            </a:r>
            <a:r>
              <a:rPr lang="en-US" dirty="0" err="1" smtClean="0"/>
              <a:t>prəʊgræmər</a:t>
            </a:r>
            <a:r>
              <a:rPr lang="en-US" dirty="0" smtClean="0"/>
              <a:t>]</a:t>
            </a:r>
            <a:endParaRPr lang="ru-RU" dirty="0"/>
          </a:p>
        </p:txBody>
      </p:sp>
      <p:pic>
        <p:nvPicPr>
          <p:cNvPr id="4" name="Содержимое 3" descr="te_32156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55776" y="3068960"/>
            <a:ext cx="4445000" cy="3467100"/>
          </a:xfr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683568" y="170080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программист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mechanic - [</a:t>
            </a:r>
            <a:r>
              <a:rPr lang="en-US" dirty="0" err="1" smtClean="0"/>
              <a:t>mɪˈkænɪk</a:t>
            </a:r>
            <a:r>
              <a:rPr lang="en-US" dirty="0" smtClean="0"/>
              <a:t>]</a:t>
            </a:r>
            <a:endParaRPr lang="ru-RU" dirty="0"/>
          </a:p>
        </p:txBody>
      </p:sp>
      <p:pic>
        <p:nvPicPr>
          <p:cNvPr id="5" name="Содержимое 4" descr="index.jpe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771800" y="2578237"/>
            <a:ext cx="3888432" cy="4279763"/>
          </a:xfr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683568" y="155679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механик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628800"/>
            <a:ext cx="8229600" cy="1143000"/>
          </a:xfrm>
        </p:spPr>
        <p:txBody>
          <a:bodyPr/>
          <a:lstStyle/>
          <a:p>
            <a:r>
              <a:rPr lang="ru-RU" dirty="0" smtClean="0"/>
              <a:t>хозяйка</a:t>
            </a:r>
            <a:endParaRPr lang="ru-RU" dirty="0"/>
          </a:p>
        </p:txBody>
      </p:sp>
      <p:pic>
        <p:nvPicPr>
          <p:cNvPr id="5" name="Содержимое 4" descr="скачанные файлы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411760" y="3068960"/>
            <a:ext cx="4977602" cy="3312368"/>
          </a:xfr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 housewife - [ˈ</a:t>
            </a:r>
            <a:r>
              <a:rPr kumimoji="0" lang="en-US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haʊswaɪf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]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74242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What is your father?- </a:t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dirty="0" smtClean="0">
                <a:solidFill>
                  <a:srgbClr val="FF0000"/>
                </a:solidFill>
              </a:rPr>
              <a:t>[</a:t>
            </a:r>
            <a:r>
              <a:rPr lang="en-US" dirty="0" err="1" smtClean="0">
                <a:solidFill>
                  <a:srgbClr val="FF0000"/>
                </a:solidFill>
              </a:rPr>
              <a:t>wɔt</a:t>
            </a:r>
            <a:r>
              <a:rPr lang="en-US" dirty="0" smtClean="0">
                <a:solidFill>
                  <a:srgbClr val="FF0000"/>
                </a:solidFill>
              </a:rPr>
              <a:t>  </a:t>
            </a:r>
            <a:r>
              <a:rPr lang="en-US" dirty="0" err="1" smtClean="0">
                <a:solidFill>
                  <a:srgbClr val="FF0000"/>
                </a:solidFill>
              </a:rPr>
              <a:t>iz</a:t>
            </a:r>
            <a:r>
              <a:rPr lang="en-US" dirty="0" smtClean="0">
                <a:solidFill>
                  <a:srgbClr val="FF0000"/>
                </a:solidFill>
              </a:rPr>
              <a:t>  </a:t>
            </a:r>
            <a:r>
              <a:rPr lang="en-US" dirty="0" err="1" smtClean="0">
                <a:solidFill>
                  <a:srgbClr val="FF0000"/>
                </a:solidFill>
              </a:rPr>
              <a:t>jɔ</a:t>
            </a:r>
            <a:r>
              <a:rPr lang="en-US" dirty="0" smtClean="0">
                <a:solidFill>
                  <a:srgbClr val="FF0000"/>
                </a:solidFill>
              </a:rPr>
              <a:t>ː  </a:t>
            </a:r>
            <a:r>
              <a:rPr lang="en-US" dirty="0" err="1" smtClean="0">
                <a:solidFill>
                  <a:srgbClr val="FF0000"/>
                </a:solidFill>
              </a:rPr>
              <a:t>fɑːðə</a:t>
            </a:r>
            <a:r>
              <a:rPr lang="en-US" dirty="0" smtClean="0">
                <a:solidFill>
                  <a:srgbClr val="FF0000"/>
                </a:solidFill>
              </a:rPr>
              <a:t>]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en-US" dirty="0" smtClean="0">
                <a:solidFill>
                  <a:srgbClr val="FF0000"/>
                </a:solidFill>
              </a:rPr>
              <a:t/>
            </a:r>
            <a:br>
              <a:rPr lang="en-US" dirty="0" smtClean="0">
                <a:solidFill>
                  <a:srgbClr val="FF0000"/>
                </a:solidFill>
              </a:rPr>
            </a:b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83568" y="1600200"/>
            <a:ext cx="8003232" cy="4525963"/>
          </a:xfrm>
        </p:spPr>
        <p:txBody>
          <a:bodyPr/>
          <a:lstStyle/>
          <a:p>
            <a:pPr algn="ctr">
              <a:buNone/>
            </a:pPr>
            <a:r>
              <a:rPr lang="ru-RU" sz="7200" dirty="0" smtClean="0">
                <a:solidFill>
                  <a:srgbClr val="00B050"/>
                </a:solidFill>
              </a:rPr>
              <a:t>Кто твой отец по профессии?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79512" y="1628800"/>
            <a:ext cx="8651304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5400" dirty="0" smtClean="0">
                <a:solidFill>
                  <a:srgbClr val="FF0000"/>
                </a:solidFill>
              </a:rPr>
              <a:t>What is your father?- </a:t>
            </a:r>
            <a:endParaRPr lang="en-US" sz="54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en-US" sz="5400" dirty="0" smtClean="0">
                <a:solidFill>
                  <a:srgbClr val="FF0000"/>
                </a:solidFill>
              </a:rPr>
              <a:t>[</a:t>
            </a:r>
            <a:r>
              <a:rPr lang="en-US" sz="5400" dirty="0" err="1" smtClean="0">
                <a:solidFill>
                  <a:srgbClr val="FF0000"/>
                </a:solidFill>
              </a:rPr>
              <a:t>wɔt</a:t>
            </a:r>
            <a:r>
              <a:rPr lang="en-US" sz="5400" dirty="0" smtClean="0">
                <a:solidFill>
                  <a:srgbClr val="FF0000"/>
                </a:solidFill>
              </a:rPr>
              <a:t>  </a:t>
            </a:r>
            <a:r>
              <a:rPr lang="en-US" sz="5400" dirty="0" err="1" smtClean="0">
                <a:solidFill>
                  <a:srgbClr val="FF0000"/>
                </a:solidFill>
              </a:rPr>
              <a:t>iz</a:t>
            </a:r>
            <a:r>
              <a:rPr lang="en-US" sz="5400" dirty="0" smtClean="0">
                <a:solidFill>
                  <a:srgbClr val="FF0000"/>
                </a:solidFill>
              </a:rPr>
              <a:t>  </a:t>
            </a:r>
            <a:r>
              <a:rPr lang="en-US" sz="5400" dirty="0" err="1" smtClean="0">
                <a:solidFill>
                  <a:srgbClr val="FF0000"/>
                </a:solidFill>
              </a:rPr>
              <a:t>jɔ</a:t>
            </a:r>
            <a:r>
              <a:rPr lang="en-US" sz="5400" dirty="0" smtClean="0">
                <a:solidFill>
                  <a:srgbClr val="FF0000"/>
                </a:solidFill>
              </a:rPr>
              <a:t>ː  </a:t>
            </a:r>
            <a:r>
              <a:rPr lang="en-US" sz="5400" dirty="0" err="1" smtClean="0">
                <a:solidFill>
                  <a:srgbClr val="FF0000"/>
                </a:solidFill>
              </a:rPr>
              <a:t>fɑːðə</a:t>
            </a:r>
            <a:r>
              <a:rPr lang="en-US" sz="5400" dirty="0" smtClean="0">
                <a:solidFill>
                  <a:srgbClr val="FF0000"/>
                </a:solidFill>
              </a:rPr>
              <a:t>]</a:t>
            </a:r>
            <a:r>
              <a:rPr lang="ru-RU" sz="5400" dirty="0" smtClean="0">
                <a:solidFill>
                  <a:srgbClr val="FF0000"/>
                </a:solidFill>
              </a:rPr>
              <a:t> </a:t>
            </a:r>
            <a:endParaRPr lang="en-US" sz="54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ru-RU" sz="5400" dirty="0" smtClean="0">
                <a:solidFill>
                  <a:srgbClr val="00B050"/>
                </a:solidFill>
              </a:rPr>
              <a:t>Кто твой отец по профессии?</a:t>
            </a:r>
            <a:endParaRPr lang="ru-RU" sz="5400" dirty="0" smtClean="0">
              <a:solidFill>
                <a:srgbClr val="00B050"/>
              </a:solidFill>
            </a:endParaRPr>
          </a:p>
          <a:p>
            <a:pPr algn="ctr">
              <a:buNone/>
            </a:pPr>
            <a:r>
              <a:rPr lang="en-US" sz="4400" dirty="0" smtClean="0">
                <a:solidFill>
                  <a:srgbClr val="0070C0"/>
                </a:solidFill>
              </a:rPr>
              <a:t>My father is driver.-</a:t>
            </a:r>
          </a:p>
          <a:p>
            <a:pPr algn="ctr">
              <a:buNone/>
            </a:pPr>
            <a:r>
              <a:rPr lang="ru-RU" sz="4400" dirty="0" smtClean="0">
                <a:solidFill>
                  <a:srgbClr val="7030A0"/>
                </a:solidFill>
              </a:rPr>
              <a:t>Мой отец водитель.</a:t>
            </a:r>
            <a:endParaRPr lang="ru-RU" sz="44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72000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latin typeface="+mn-lt"/>
              </a:rPr>
              <a:t/>
            </a:r>
            <a:br>
              <a:rPr lang="ru-RU" sz="3600" b="1" dirty="0" smtClean="0">
                <a:latin typeface="+mn-lt"/>
              </a:rPr>
            </a:b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Repeat and translate.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474840" cy="4525963"/>
          </a:xfrm>
        </p:spPr>
        <p:txBody>
          <a:bodyPr>
            <a:normAutofit/>
          </a:bodyPr>
          <a:lstStyle/>
          <a:p>
            <a:endParaRPr lang="en-US" sz="4000" dirty="0" smtClean="0"/>
          </a:p>
          <a:p>
            <a:r>
              <a:rPr lang="en-US" sz="4000" dirty="0" smtClean="0"/>
              <a:t>I am a pupil.</a:t>
            </a:r>
            <a:endParaRPr lang="ru-RU" sz="4000" dirty="0" smtClean="0"/>
          </a:p>
          <a:p>
            <a:r>
              <a:rPr lang="en-US" sz="4000" dirty="0" smtClean="0"/>
              <a:t>You are a </a:t>
            </a:r>
            <a:r>
              <a:rPr lang="en-US" sz="4000" b="1" u="sng" dirty="0" smtClean="0"/>
              <a:t>driver</a:t>
            </a:r>
            <a:r>
              <a:rPr lang="en-US" sz="4000" dirty="0" smtClean="0"/>
              <a:t>.</a:t>
            </a:r>
            <a:endParaRPr lang="ru-RU" sz="4000" dirty="0" smtClean="0"/>
          </a:p>
          <a:p>
            <a:r>
              <a:rPr lang="en-US" sz="4000" b="1" u="sng" dirty="0" smtClean="0"/>
              <a:t>Sh</a:t>
            </a:r>
            <a:r>
              <a:rPr lang="en-US" sz="4000" dirty="0" smtClean="0"/>
              <a:t>e is a tea</a:t>
            </a:r>
            <a:r>
              <a:rPr lang="en-US" sz="4000" b="1" u="sng" dirty="0" smtClean="0"/>
              <a:t>cher</a:t>
            </a:r>
            <a:r>
              <a:rPr lang="en-US" sz="4000" dirty="0" smtClean="0"/>
              <a:t>.</a:t>
            </a:r>
            <a:endParaRPr lang="ru-RU" sz="4000" dirty="0" smtClean="0"/>
          </a:p>
          <a:p>
            <a:r>
              <a:rPr lang="en-US" sz="4000" dirty="0" smtClean="0"/>
              <a:t>He is a mechanic.</a:t>
            </a:r>
            <a:endParaRPr lang="ru-RU" sz="4000" dirty="0" smtClean="0"/>
          </a:p>
          <a:p>
            <a:endParaRPr lang="ru-RU" dirty="0"/>
          </a:p>
        </p:txBody>
      </p:sp>
      <p:pic>
        <p:nvPicPr>
          <p:cNvPr id="10" name="Содержимое 9" descr="Cartoon-Clipart-Free-21.gif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283968" y="1340768"/>
            <a:ext cx="2376000" cy="237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1-english.jpg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60232" y="1268760"/>
            <a:ext cx="2223170" cy="2952328"/>
          </a:xfrm>
          <a:prstGeom prst="rect">
            <a:avLst/>
          </a:prstGeom>
        </p:spPr>
      </p:pic>
      <p:pic>
        <p:nvPicPr>
          <p:cNvPr id="12" name="Рисунок 11" descr="image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92080" y="4293096"/>
            <a:ext cx="1775460" cy="16459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Unscramble the words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rotcdo</a:t>
            </a:r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chteare</a:t>
            </a:r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verdri</a:t>
            </a:r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merfar</a:t>
            </a:r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mmerprogra</a:t>
            </a:r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Sistant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shop-as</a:t>
            </a:r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manpolice</a:t>
            </a:r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wifehouse</a:t>
            </a:r>
            <a:endParaRPr lang="en-US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hanicmec</a:t>
            </a:r>
            <a:endParaRPr lang="en-US" sz="3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12" name="Содержимое 11" descr="1-english.jpg.gif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491880" y="1412776"/>
            <a:ext cx="2039119" cy="27079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Рисунок 13" descr="Cartoon-Clipart-Free-2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28184" y="1484784"/>
            <a:ext cx="2232248" cy="22322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Рисунок 14" descr="0025-026-ZHurnalist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76256" y="3933056"/>
            <a:ext cx="1584176" cy="12961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573152_origina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44008" y="3140968"/>
            <a:ext cx="1556792" cy="1556792"/>
          </a:xfrm>
          <a:prstGeom prst="rect">
            <a:avLst/>
          </a:prstGeom>
        </p:spPr>
      </p:pic>
      <p:pic>
        <p:nvPicPr>
          <p:cNvPr id="9" name="Рисунок 8" descr="1271252730hqbObq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419872" y="4437112"/>
            <a:ext cx="1944216" cy="2093273"/>
          </a:xfrm>
          <a:prstGeom prst="rect">
            <a:avLst/>
          </a:prstGeom>
        </p:spPr>
      </p:pic>
      <p:pic>
        <p:nvPicPr>
          <p:cNvPr id="10" name="Рисунок 9" descr="index.jpe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652120" y="4869160"/>
            <a:ext cx="1152128" cy="15924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Answer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rotcdo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chteare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verdri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merfar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mmerprogra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Sistant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shop-as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manpolice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wifehouse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hanicmec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Doctor</a:t>
            </a:r>
          </a:p>
          <a:p>
            <a:r>
              <a:rPr lang="en-US" dirty="0" smtClean="0"/>
              <a:t>Teacher</a:t>
            </a:r>
          </a:p>
          <a:p>
            <a:r>
              <a:rPr lang="en-US" dirty="0" smtClean="0"/>
              <a:t>Driver</a:t>
            </a:r>
          </a:p>
          <a:p>
            <a:r>
              <a:rPr lang="en-US" dirty="0" smtClean="0"/>
              <a:t>Farmer</a:t>
            </a:r>
          </a:p>
          <a:p>
            <a:r>
              <a:rPr lang="en-US" dirty="0" smtClean="0"/>
              <a:t>Programmer</a:t>
            </a:r>
          </a:p>
          <a:p>
            <a:r>
              <a:rPr lang="en-US" dirty="0" smtClean="0"/>
              <a:t>Shop-assistant</a:t>
            </a:r>
          </a:p>
          <a:p>
            <a:r>
              <a:rPr lang="en-US" dirty="0" smtClean="0"/>
              <a:t>Policeman</a:t>
            </a:r>
          </a:p>
          <a:p>
            <a:r>
              <a:rPr lang="en-US" dirty="0" smtClean="0"/>
              <a:t>Housewife </a:t>
            </a:r>
          </a:p>
          <a:p>
            <a:r>
              <a:rPr lang="en-US" dirty="0" smtClean="0"/>
              <a:t>mechanic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>
                <a:latin typeface="+mn-lt"/>
              </a:rPr>
              <a:t/>
            </a:r>
            <a:br>
              <a:rPr lang="ru-RU" sz="3600" dirty="0" smtClean="0">
                <a:latin typeface="+mn-lt"/>
              </a:rPr>
            </a:b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Who works in a hospital?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pic>
        <p:nvPicPr>
          <p:cNvPr id="5" name="Содержимое 4" descr="pe07364_1-300x268.gif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827584" y="2348881"/>
            <a:ext cx="3708000" cy="33124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Содержимое 5" descr="0003-002-Vrach 1.pn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3" y="2348880"/>
            <a:ext cx="3523662" cy="32593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+mn-lt"/>
              </a:rPr>
              <a:t/>
            </a:r>
            <a:br>
              <a:rPr lang="ru-RU" dirty="0" smtClean="0">
                <a:latin typeface="+mn-lt"/>
              </a:rPr>
            </a:br>
            <a:r>
              <a:rPr lang="en-US" sz="4900" b="1" dirty="0" smtClean="0">
                <a:latin typeface="Times New Roman" pitchFamily="18" charset="0"/>
                <a:cs typeface="Times New Roman" pitchFamily="18" charset="0"/>
              </a:rPr>
              <a:t>Who works in a school?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5" name="Содержимое 4" descr="0018-019-Sekretar.pn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195736" y="2060848"/>
            <a:ext cx="1584000" cy="41661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Содержимое 5" descr="1-english.jpg.gif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932040" y="1844824"/>
            <a:ext cx="3276000" cy="43504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900" dirty="0" smtClean="0">
                <a:latin typeface="+mn-lt"/>
              </a:rPr>
              <a:t/>
            </a:r>
            <a:br>
              <a:rPr lang="ru-RU" sz="4900" dirty="0" smtClean="0">
                <a:latin typeface="+mn-lt"/>
              </a:rPr>
            </a:br>
            <a:r>
              <a:rPr lang="en-US" sz="4900" dirty="0" smtClean="0">
                <a:latin typeface="+mn-lt"/>
              </a:rPr>
              <a:t>Who works in a police station?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" name="Содержимое 5" descr="109005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2483768" y="1988840"/>
            <a:ext cx="3924000" cy="3063030"/>
          </a:xfrm>
        </p:spPr>
      </p:pic>
      <p:sp>
        <p:nvSpPr>
          <p:cNvPr id="7" name="Содержимое 6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Who works in a shop(</a:t>
            </a:r>
            <a:r>
              <a:rPr lang="ru-RU" dirty="0" smtClean="0"/>
              <a:t>магазин)</a:t>
            </a:r>
            <a:r>
              <a:rPr lang="en-US" dirty="0" smtClean="0"/>
              <a:t>?</a:t>
            </a:r>
            <a:endParaRPr lang="ru-RU" dirty="0"/>
          </a:p>
        </p:txBody>
      </p:sp>
      <p:pic>
        <p:nvPicPr>
          <p:cNvPr id="5" name="Содержимое 4" descr="573152_original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843808" y="1772816"/>
            <a:ext cx="4038600" cy="4038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Who works at home?</a:t>
            </a:r>
            <a:endParaRPr lang="ru-RU" dirty="0"/>
          </a:p>
        </p:txBody>
      </p:sp>
      <p:pic>
        <p:nvPicPr>
          <p:cNvPr id="5" name="Содержимое 4" descr="скачанные файлы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2699792" y="1844824"/>
            <a:ext cx="4409206" cy="293412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Correct the mistakes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412776"/>
            <a:ext cx="4040188" cy="762099"/>
          </a:xfrm>
        </p:spPr>
        <p:txBody>
          <a:bodyPr>
            <a:no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My mother is a driver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Содержимое 6" descr="1-english.jpg.gif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899592" y="2204864"/>
            <a:ext cx="2975409" cy="3951288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16016" y="1340768"/>
            <a:ext cx="4248472" cy="834107"/>
          </a:xfrm>
        </p:spPr>
        <p:txBody>
          <a:bodyPr>
            <a:noAutofit/>
          </a:bodyPr>
          <a:lstStyle/>
          <a:p>
            <a:endParaRPr lang="ru-RU" sz="2800" dirty="0" smtClean="0"/>
          </a:p>
          <a:p>
            <a:endParaRPr lang="ru-RU" sz="2800" dirty="0" smtClean="0"/>
          </a:p>
          <a:p>
            <a:endParaRPr lang="ru-RU" sz="2800" dirty="0" smtClean="0"/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My father is a policeman 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Содержимое 5" descr="0003-002-Vrach 1.pn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804248" y="2174875"/>
            <a:ext cx="3723329" cy="39512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Correct the mistakes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41760"/>
          </a:xfrm>
        </p:spPr>
        <p:txBody>
          <a:bodyPr>
            <a:norm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My brother is a farmer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2"/>
            <a:ext cx="4041775" cy="957783"/>
          </a:xfrm>
        </p:spPr>
        <p:txBody>
          <a:bodyPr>
            <a:normAutofit fontScale="55000" lnSpcReduction="20000"/>
          </a:bodyPr>
          <a:lstStyle/>
          <a:p>
            <a:endParaRPr lang="en-US" sz="51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5100" dirty="0" smtClean="0">
                <a:latin typeface="Times New Roman" pitchFamily="18" charset="0"/>
                <a:cs typeface="Times New Roman" pitchFamily="18" charset="0"/>
              </a:rPr>
              <a:t>My sister is a housewife 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51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10" name="Содержимое 5" descr="109005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2492896"/>
            <a:ext cx="4040188" cy="3528391"/>
          </a:xfrm>
        </p:spPr>
      </p:pic>
      <p:pic>
        <p:nvPicPr>
          <p:cNvPr id="11" name="Рисунок 10" descr="images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96136" y="2636912"/>
            <a:ext cx="2143125" cy="2143125"/>
          </a:xfrm>
          <a:prstGeom prst="rect">
            <a:avLst/>
          </a:prstGeom>
        </p:spPr>
      </p:pic>
      <p:sp>
        <p:nvSpPr>
          <p:cNvPr id="12" name="Содержимое 11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727</TotalTime>
  <Words>179</Words>
  <Application>Microsoft Office PowerPoint</Application>
  <PresentationFormat>Экран (4:3)</PresentationFormat>
  <Paragraphs>80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PROFESSIONS What is your father? Grade 2 </vt:lpstr>
      <vt:lpstr>Vocabulary</vt:lpstr>
      <vt:lpstr>  доктор </vt:lpstr>
      <vt:lpstr> a teacher-[ˈtiːʧə] </vt:lpstr>
      <vt:lpstr> a policeman -[pəˈliːsmən] </vt:lpstr>
      <vt:lpstr> a farmer - [ˈfɑːmə]  </vt:lpstr>
      <vt:lpstr>A driver -  [ˈdraɪvə]</vt:lpstr>
      <vt:lpstr>A shop-assistant -  [ʃɔp əˈsɪstənt]</vt:lpstr>
      <vt:lpstr>A programmer – [ˈprəʊgræmər]</vt:lpstr>
      <vt:lpstr>A mechanic - [mɪˈkænɪk]</vt:lpstr>
      <vt:lpstr>хозяйка</vt:lpstr>
      <vt:lpstr>What is your father?-  [wɔt  iz  jɔː  fɑːðə]  </vt:lpstr>
      <vt:lpstr>Слайд 13</vt:lpstr>
      <vt:lpstr> Repeat and translate. </vt:lpstr>
      <vt:lpstr>Unscramble the words</vt:lpstr>
      <vt:lpstr>Answer </vt:lpstr>
      <vt:lpstr> Who works in a hospital? </vt:lpstr>
      <vt:lpstr> Who works in a school? </vt:lpstr>
      <vt:lpstr> Who works in a police station? </vt:lpstr>
      <vt:lpstr>Who works in a shop(магазин)?</vt:lpstr>
      <vt:lpstr>Who works at home?</vt:lpstr>
      <vt:lpstr>Correct the mistakes</vt:lpstr>
      <vt:lpstr>Correct the mistakes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PROFESSIONS 4 КЛАСС</dc:title>
  <dc:creator>Usa</dc:creator>
  <cp:lastModifiedBy>ADMIN</cp:lastModifiedBy>
  <cp:revision>91</cp:revision>
  <dcterms:created xsi:type="dcterms:W3CDTF">2013-01-17T08:49:48Z</dcterms:created>
  <dcterms:modified xsi:type="dcterms:W3CDTF">2015-12-01T18:19:31Z</dcterms:modified>
</cp:coreProperties>
</file>