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sldIdLst>
    <p:sldId id="263" r:id="rId2"/>
    <p:sldId id="267" r:id="rId3"/>
    <p:sldId id="261" r:id="rId4"/>
    <p:sldId id="260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08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DF164C-D4B7-4E6F-BC62-0352C474A2FD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4B48ECD-5119-4ABC-8283-F42F881390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6483F6-478F-4E84-BEA9-5C127805F6B4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3EFF5E4-0F6B-4EC1-9D6C-B1F14BC77E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4100395-A556-4B87-9A3B-C316F080552B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E2AF8563-089E-455C-8857-297F3E96F18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5881E51-C6CF-4C23-B062-B37F63B7152B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85663AE-F3C6-4740-BFBF-39FA32242F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F59A85-6B81-43F5-B957-510D7955934A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E629271-66E5-4420-AA5D-57BC80A34EB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41B9DBC-6C37-4B93-BBAB-2169887C37C0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901FDCE-27C9-4C86-AAD4-48D2B3B207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17D994B-D766-4983-BB01-2843F3E89523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759156B-68BF-4C0E-A341-4FC2D34A79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34F9DC1-2F41-43A3-8A76-98FBD8CB2885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6260ED4-2940-4700-9768-60FF921A6C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6CBC2D6-D3B5-4E6C-84C6-EBD04378C6A6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E32EE6-4FD2-4AEB-AC99-E062ABBB33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85685D-35DB-4069-8154-445E4E4D86A8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366BC95-D6E9-4A82-B645-A861A020B1C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fld id="{4363CDD0-3E4E-4A5F-B9EB-A6EA8BCB8615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CCD1211-70CB-423B-BE05-34C560AD2F4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C47EF6A-BE5A-4908-AD25-76AAB1FADFFE}" type="datetimeFigureOut">
              <a:rPr lang="ru-RU" smtClean="0"/>
              <a:pPr>
                <a:defRPr/>
              </a:pPr>
              <a:t>14.12.2015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A67253A-3532-4F74-BB46-AAFA49CDDD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Практическая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работа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7848872" cy="5616624"/>
          </a:xfrm>
        </p:spPr>
        <p:txBody>
          <a:bodyPr>
            <a:normAutofit fontScale="70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Придумайте </a:t>
            </a:r>
            <a:r>
              <a:rPr lang="ru-RU" dirty="0"/>
              <a:t>название сказки.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/>
              <a:t>Название сказки расположить по центру.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/>
              <a:t>Текст набрать используя шрифт текста – 14 </a:t>
            </a:r>
            <a:r>
              <a:rPr lang="ru-RU" dirty="0" err="1"/>
              <a:t>пт</a:t>
            </a:r>
            <a:r>
              <a:rPr lang="ru-RU" dirty="0"/>
              <a:t>, Гарнитура шрифта - </a:t>
            </a:r>
            <a:r>
              <a:rPr lang="ru-RU" dirty="0" err="1"/>
              <a:t>Bookman</a:t>
            </a:r>
            <a:r>
              <a:rPr lang="ru-RU" dirty="0"/>
              <a:t> </a:t>
            </a:r>
            <a:r>
              <a:rPr lang="ru-RU" dirty="0" err="1"/>
              <a:t>Old</a:t>
            </a:r>
            <a:r>
              <a:rPr lang="ru-RU" dirty="0"/>
              <a:t> </a:t>
            </a:r>
            <a:r>
              <a:rPr lang="ru-RU" dirty="0" err="1"/>
              <a:t>Style</a:t>
            </a:r>
            <a:r>
              <a:rPr lang="ru-RU" dirty="0"/>
              <a:t>, Полужирный, расположить текст по ширине листа.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/>
              <a:t>Придумать четыре предложения продолжения сказки.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/>
              <a:t>Сохраните сказки под названием «Гадкий утенок» 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/>
              <a:t> 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        Прямо </a:t>
            </a:r>
            <a:r>
              <a:rPr lang="ru-RU" dirty="0"/>
              <a:t>на солнышке лежала старая усадьба, окруженная глубокими канавами с водой; от стен дома до самой воды рос лопух, да такой большой, что маленькие ребятишки могли стоять под самыми крупными листьями во весь рост. В чаще лопуха было глухо и дико, как в самом густом лесу, и вот там-то сидела на яйцах утка.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       Она </a:t>
            </a:r>
            <a:r>
              <a:rPr lang="ru-RU" dirty="0"/>
              <a:t>должна была выводить утят, сидела она уже давно и ее редко навещали - другим уткам больше нравилось плавать по канавам, чем сидеть в лопухах да крякать с нею. Наконец яичные скорлупки затрещали. 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      - </a:t>
            </a:r>
            <a:r>
              <a:rPr lang="ru-RU" dirty="0" err="1"/>
              <a:t>Пип</a:t>
            </a:r>
            <a:r>
              <a:rPr lang="ru-RU" dirty="0"/>
              <a:t>! </a:t>
            </a:r>
            <a:r>
              <a:rPr lang="ru-RU" dirty="0" err="1"/>
              <a:t>Пип</a:t>
            </a:r>
            <a:r>
              <a:rPr lang="ru-RU" dirty="0"/>
              <a:t>! - запищало внутри. Все яичные желтки ожили и высунули головки. 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/>
              <a:t>…………..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68313" y="190500"/>
          <a:ext cx="8229600" cy="6534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6707088"/>
              </a:tblGrid>
              <a:tr h="9366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Полужирный шрифт</a:t>
                      </a:r>
                    </a:p>
                    <a:p>
                      <a:endParaRPr lang="ru-RU" sz="1400" dirty="0"/>
                    </a:p>
                  </a:txBody>
                  <a:tcPr anchor="ctr"/>
                </a:tc>
              </a:tr>
              <a:tr h="6891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Курсивный шрифт</a:t>
                      </a:r>
                      <a:endParaRPr lang="ru-RU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6891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Подчеркнутый шрифт</a:t>
                      </a:r>
                      <a:endParaRPr lang="ru-RU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6891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Гарнитура шрифта – здесь вы можете выбирать тот вид шрифта, который вам большего всего нравиться.</a:t>
                      </a:r>
                      <a:endParaRPr lang="ru-RU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6891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Размер шрифта – здесь вы можете указать нужный вам размер начиная с 8 </a:t>
                      </a:r>
                      <a:r>
                        <a:rPr lang="ru-RU" sz="1400" dirty="0" err="1" smtClean="0">
                          <a:effectLst/>
                        </a:rPr>
                        <a:t>пт</a:t>
                      </a:r>
                      <a:r>
                        <a:rPr lang="ru-RU" sz="1400" dirty="0" smtClean="0">
                          <a:effectLst/>
                        </a:rPr>
                        <a:t> до 72 </a:t>
                      </a:r>
                      <a:r>
                        <a:rPr lang="ru-RU" sz="1400" dirty="0" err="1" smtClean="0">
                          <a:effectLst/>
                        </a:rPr>
                        <a:t>пт</a:t>
                      </a:r>
                      <a:r>
                        <a:rPr lang="ru-RU" sz="1400" dirty="0" smtClean="0">
                          <a:effectLst/>
                        </a:rPr>
                        <a:t>, а также вы можете сами задавать размер шрифта. </a:t>
                      </a:r>
                      <a:endParaRPr lang="ru-RU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6891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Расположение текста с левого края листа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891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Расположение текста по центру листа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891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Расположение текста по правому краю листа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891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Расположение текста по ширине листа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1537" name="Рисунок 1"/>
          <p:cNvPicPr>
            <a:picLocks noChangeAspect="1" noChangeArrowheads="1"/>
          </p:cNvPicPr>
          <p:nvPr/>
        </p:nvPicPr>
        <p:blipFill>
          <a:blip r:embed="rId2"/>
          <a:srcRect l="13464" t="9814" r="84283" b="87314"/>
          <a:stretch>
            <a:fillRect/>
          </a:stretch>
        </p:blipFill>
        <p:spPr bwMode="auto">
          <a:xfrm>
            <a:off x="900113" y="333375"/>
            <a:ext cx="8604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8" name="Picture 7"/>
          <p:cNvPicPr>
            <a:picLocks noChangeAspect="1" noChangeArrowheads="1"/>
          </p:cNvPicPr>
          <p:nvPr/>
        </p:nvPicPr>
        <p:blipFill>
          <a:blip r:embed="rId2"/>
          <a:srcRect l="17061" t="9645" r="80933" b="86633"/>
          <a:stretch>
            <a:fillRect/>
          </a:stretch>
        </p:blipFill>
        <p:spPr bwMode="auto">
          <a:xfrm>
            <a:off x="1089025" y="1844675"/>
            <a:ext cx="6032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9" name="Picture 8"/>
          <p:cNvPicPr>
            <a:picLocks noChangeAspect="1" noChangeArrowheads="1"/>
          </p:cNvPicPr>
          <p:nvPr/>
        </p:nvPicPr>
        <p:blipFill>
          <a:blip r:embed="rId2"/>
          <a:srcRect l="15265" t="9476" r="82513" b="86633"/>
          <a:stretch>
            <a:fillRect/>
          </a:stretch>
        </p:blipFill>
        <p:spPr bwMode="auto">
          <a:xfrm>
            <a:off x="1084263" y="1268413"/>
            <a:ext cx="6016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0" name="Picture 6"/>
          <p:cNvPicPr>
            <a:picLocks noChangeAspect="1" noChangeArrowheads="1"/>
          </p:cNvPicPr>
          <p:nvPr/>
        </p:nvPicPr>
        <p:blipFill>
          <a:blip r:embed="rId2"/>
          <a:srcRect l="13231" t="5721" r="77060" b="90189"/>
          <a:stretch>
            <a:fillRect/>
          </a:stretch>
        </p:blipFill>
        <p:spPr bwMode="auto">
          <a:xfrm>
            <a:off x="611188" y="2636838"/>
            <a:ext cx="13477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1" name="Picture 5"/>
          <p:cNvPicPr>
            <a:picLocks noChangeAspect="1" noChangeArrowheads="1"/>
          </p:cNvPicPr>
          <p:nvPr/>
        </p:nvPicPr>
        <p:blipFill>
          <a:blip r:embed="rId2"/>
          <a:srcRect l="22115" t="6644" r="73392" b="89998"/>
          <a:stretch>
            <a:fillRect/>
          </a:stretch>
        </p:blipFill>
        <p:spPr bwMode="auto">
          <a:xfrm>
            <a:off x="611188" y="3284538"/>
            <a:ext cx="1343025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2" name="Picture 4"/>
          <p:cNvPicPr>
            <a:picLocks noChangeAspect="1" noChangeArrowheads="1"/>
          </p:cNvPicPr>
          <p:nvPr/>
        </p:nvPicPr>
        <p:blipFill>
          <a:blip r:embed="rId2"/>
          <a:srcRect l="32246" t="9413" r="65791" b="86150"/>
          <a:stretch>
            <a:fillRect/>
          </a:stretch>
        </p:blipFill>
        <p:spPr bwMode="auto">
          <a:xfrm>
            <a:off x="1042988" y="3933825"/>
            <a:ext cx="481012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3" name="Picture 3"/>
          <p:cNvPicPr>
            <a:picLocks noChangeAspect="1" noChangeArrowheads="1"/>
          </p:cNvPicPr>
          <p:nvPr/>
        </p:nvPicPr>
        <p:blipFill>
          <a:blip r:embed="rId2"/>
          <a:srcRect l="34033" t="9596" r="64420" b="87523"/>
          <a:stretch>
            <a:fillRect/>
          </a:stretch>
        </p:blipFill>
        <p:spPr bwMode="auto">
          <a:xfrm>
            <a:off x="971550" y="4678363"/>
            <a:ext cx="528638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4" name="Picture 2"/>
          <p:cNvPicPr>
            <a:picLocks noChangeAspect="1" noChangeArrowheads="1"/>
          </p:cNvPicPr>
          <p:nvPr/>
        </p:nvPicPr>
        <p:blipFill>
          <a:blip r:embed="rId2"/>
          <a:srcRect l="35356" t="9966" r="62628" b="87204"/>
          <a:stretch>
            <a:fillRect/>
          </a:stretch>
        </p:blipFill>
        <p:spPr bwMode="auto">
          <a:xfrm>
            <a:off x="827088" y="5373688"/>
            <a:ext cx="7445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5" name="Picture 1"/>
          <p:cNvPicPr>
            <a:picLocks noChangeAspect="1" noChangeArrowheads="1"/>
          </p:cNvPicPr>
          <p:nvPr/>
        </p:nvPicPr>
        <p:blipFill>
          <a:blip r:embed="rId2"/>
          <a:srcRect l="37296" t="9966" r="61127" b="87433"/>
          <a:stretch>
            <a:fillRect/>
          </a:stretch>
        </p:blipFill>
        <p:spPr bwMode="auto">
          <a:xfrm>
            <a:off x="844550" y="6021388"/>
            <a:ext cx="655638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47" name="Oval 43"/>
          <p:cNvSpPr>
            <a:spLocks noChangeArrowheads="1"/>
          </p:cNvSpPr>
          <p:nvPr/>
        </p:nvSpPr>
        <p:spPr bwMode="auto">
          <a:xfrm>
            <a:off x="2051050" y="333375"/>
            <a:ext cx="2016125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8" name="Oval 44"/>
          <p:cNvSpPr>
            <a:spLocks noChangeArrowheads="1"/>
          </p:cNvSpPr>
          <p:nvPr/>
        </p:nvSpPr>
        <p:spPr bwMode="auto">
          <a:xfrm>
            <a:off x="1979613" y="1052513"/>
            <a:ext cx="2016125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9" name="Oval 45"/>
          <p:cNvSpPr>
            <a:spLocks noChangeArrowheads="1"/>
          </p:cNvSpPr>
          <p:nvPr/>
        </p:nvSpPr>
        <p:spPr bwMode="auto">
          <a:xfrm>
            <a:off x="2051050" y="1773238"/>
            <a:ext cx="2016125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0" name="Oval 46"/>
          <p:cNvSpPr>
            <a:spLocks noChangeArrowheads="1"/>
          </p:cNvSpPr>
          <p:nvPr/>
        </p:nvSpPr>
        <p:spPr bwMode="auto">
          <a:xfrm>
            <a:off x="1979613" y="2420938"/>
            <a:ext cx="626427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1" name="Oval 47"/>
          <p:cNvSpPr>
            <a:spLocks noChangeArrowheads="1"/>
          </p:cNvSpPr>
          <p:nvPr/>
        </p:nvSpPr>
        <p:spPr bwMode="auto">
          <a:xfrm>
            <a:off x="1979613" y="3141663"/>
            <a:ext cx="648017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2" name="Oval 48"/>
          <p:cNvSpPr>
            <a:spLocks noChangeArrowheads="1"/>
          </p:cNvSpPr>
          <p:nvPr/>
        </p:nvSpPr>
        <p:spPr bwMode="auto">
          <a:xfrm>
            <a:off x="1979613" y="3789363"/>
            <a:ext cx="4392612" cy="719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3" name="Oval 49"/>
          <p:cNvSpPr>
            <a:spLocks noChangeArrowheads="1"/>
          </p:cNvSpPr>
          <p:nvPr/>
        </p:nvSpPr>
        <p:spPr bwMode="auto">
          <a:xfrm>
            <a:off x="2056031" y="4508500"/>
            <a:ext cx="4392612" cy="7191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4" name="Oval 50"/>
          <p:cNvSpPr>
            <a:spLocks noChangeArrowheads="1"/>
          </p:cNvSpPr>
          <p:nvPr/>
        </p:nvSpPr>
        <p:spPr bwMode="auto">
          <a:xfrm>
            <a:off x="1979613" y="5229225"/>
            <a:ext cx="4392612" cy="7191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5" name="Oval 51"/>
          <p:cNvSpPr>
            <a:spLocks noChangeArrowheads="1"/>
          </p:cNvSpPr>
          <p:nvPr/>
        </p:nvSpPr>
        <p:spPr bwMode="auto">
          <a:xfrm>
            <a:off x="1979613" y="5876925"/>
            <a:ext cx="4392612" cy="7191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1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2" dur="20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" dur="5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3" dur="2000"/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1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7" grpId="0" animBg="1"/>
      <p:bldP spid="21548" grpId="0" animBg="1"/>
      <p:bldP spid="21548" grpId="1" animBg="1"/>
      <p:bldP spid="21549" grpId="0" animBg="1"/>
      <p:bldP spid="21549" grpId="1" animBg="1"/>
      <p:bldP spid="21550" grpId="0" animBg="1"/>
      <p:bldP spid="21550" grpId="1" animBg="1"/>
      <p:bldP spid="21551" grpId="0" animBg="1"/>
      <p:bldP spid="21551" grpId="1" animBg="1"/>
      <p:bldP spid="21552" grpId="0" animBg="1"/>
      <p:bldP spid="21552" grpId="1" animBg="1"/>
      <p:bldP spid="21553" grpId="0" animBg="1"/>
      <p:bldP spid="21553" grpId="1" animBg="1"/>
      <p:bldP spid="21554" grpId="0" animBg="1"/>
      <p:bldP spid="21554" grpId="1" animBg="1"/>
      <p:bldP spid="21555" grpId="0" animBg="1"/>
      <p:bldP spid="2155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88640"/>
            <a:ext cx="822960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 При наборе текста 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в </a:t>
            </a:r>
            <a:r>
              <a:rPr lang="ru-RU" sz="2400" dirty="0" smtClean="0">
                <a:solidFill>
                  <a:srgbClr val="FF0000"/>
                </a:solidFill>
              </a:rPr>
              <a:t>текстовом </a:t>
            </a:r>
            <a:r>
              <a:rPr lang="ru-RU" sz="2400" dirty="0" smtClean="0">
                <a:solidFill>
                  <a:srgbClr val="FF0000"/>
                </a:solidFill>
              </a:rPr>
              <a:t>документе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учитывать </a:t>
            </a:r>
            <a:r>
              <a:rPr lang="ru-RU" sz="2400" dirty="0" smtClean="0">
                <a:solidFill>
                  <a:srgbClr val="FF0000"/>
                </a:solidFill>
              </a:rPr>
              <a:t>правила</a:t>
            </a:r>
            <a:r>
              <a:rPr lang="ru-RU" sz="2400" dirty="0" smtClean="0">
                <a:solidFill>
                  <a:srgbClr val="FF0000"/>
                </a:solidFill>
              </a:rPr>
              <a:t>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0481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525963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Чтобы слова </a:t>
            </a:r>
            <a:r>
              <a:rPr lang="ru-RU" sz="1800" dirty="0" smtClean="0"/>
              <a:t>не </a:t>
            </a:r>
            <a:r>
              <a:rPr lang="ru-RU" sz="1800" dirty="0" smtClean="0"/>
              <a:t>сливались, используют клавишу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пробел</a:t>
            </a:r>
            <a:r>
              <a:rPr lang="ru-RU" sz="1800" dirty="0" smtClean="0"/>
              <a:t>а.</a:t>
            </a:r>
          </a:p>
          <a:p>
            <a:r>
              <a:rPr lang="ru-RU" sz="1800" dirty="0" smtClean="0"/>
              <a:t>Пробелы ставятся после знаков препинания.</a:t>
            </a:r>
          </a:p>
          <a:p>
            <a:r>
              <a:rPr lang="ru-RU" sz="1800" dirty="0" smtClean="0"/>
              <a:t>По </a:t>
            </a:r>
            <a:r>
              <a:rPr lang="ru-RU" sz="1800" dirty="0" smtClean="0"/>
              <a:t>достижению конца строки не нужно нажимать </a:t>
            </a:r>
            <a:r>
              <a:rPr lang="ru-RU" sz="1800" dirty="0" smtClean="0"/>
              <a:t>клавишу </a:t>
            </a:r>
            <a:r>
              <a:rPr lang="en-US" sz="1800" dirty="0" smtClean="0"/>
              <a:t>Enter</a:t>
            </a:r>
            <a:r>
              <a:rPr lang="ru-RU" sz="1800" dirty="0" smtClean="0"/>
              <a:t>, программа </a:t>
            </a:r>
            <a:r>
              <a:rPr lang="ru-RU" sz="1800" dirty="0" smtClean="0"/>
              <a:t>автоматически </a:t>
            </a:r>
            <a:r>
              <a:rPr lang="ru-RU" sz="1800" dirty="0" smtClean="0"/>
              <a:t>перенесет продолжения </a:t>
            </a:r>
            <a:r>
              <a:rPr lang="ru-RU" sz="1800" dirty="0" smtClean="0"/>
              <a:t>текста </a:t>
            </a:r>
            <a:r>
              <a:rPr lang="ru-RU" sz="1800" dirty="0" smtClean="0"/>
              <a:t>на следующую строку.</a:t>
            </a:r>
          </a:p>
          <a:p>
            <a:r>
              <a:rPr lang="ru-RU" sz="1800" dirty="0" smtClean="0"/>
              <a:t>Чтобы </a:t>
            </a:r>
            <a:r>
              <a:rPr lang="ru-RU" sz="1800" dirty="0" smtClean="0"/>
              <a:t>начать новый абзац </a:t>
            </a:r>
            <a:r>
              <a:rPr lang="ru-RU" sz="1800" dirty="0" smtClean="0"/>
              <a:t>- </a:t>
            </a:r>
            <a:r>
              <a:rPr lang="ru-RU" sz="1800" dirty="0" smtClean="0"/>
              <a:t>нажать </a:t>
            </a:r>
            <a:r>
              <a:rPr lang="ru-RU" sz="1800" dirty="0" smtClean="0"/>
              <a:t>клавишу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Enter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Отступить </a:t>
            </a:r>
            <a:r>
              <a:rPr lang="ru-RU" sz="1800" dirty="0" smtClean="0"/>
              <a:t>красную строку в новом абзаце </a:t>
            </a:r>
            <a:r>
              <a:rPr lang="ru-RU" sz="1800" dirty="0" smtClean="0"/>
              <a:t>- клавиша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Tab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Если при наборе текста </a:t>
            </a:r>
            <a:r>
              <a:rPr lang="ru-RU" sz="1800" dirty="0" smtClean="0"/>
              <a:t>допущена </a:t>
            </a:r>
            <a:r>
              <a:rPr lang="ru-RU" sz="1800" dirty="0" smtClean="0"/>
              <a:t>ошибка, </a:t>
            </a:r>
            <a:r>
              <a:rPr lang="ru-RU" sz="1800" dirty="0" smtClean="0"/>
              <a:t>чтобы </a:t>
            </a:r>
            <a:r>
              <a:rPr lang="ru-RU" sz="1800" dirty="0" smtClean="0"/>
              <a:t>удалить ее используем </a:t>
            </a:r>
            <a:r>
              <a:rPr lang="ru-RU" sz="1800" dirty="0" smtClean="0"/>
              <a:t>клавиши: ошибка перед </a:t>
            </a:r>
            <a:r>
              <a:rPr lang="ru-RU" sz="1800" dirty="0" smtClean="0"/>
              <a:t>курсором </a:t>
            </a:r>
            <a:r>
              <a:rPr lang="ru-RU" sz="1800" dirty="0" smtClean="0"/>
              <a:t>-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Back Space</a:t>
            </a:r>
            <a:r>
              <a:rPr lang="ru-RU" sz="1800" dirty="0" smtClean="0"/>
              <a:t>, </a:t>
            </a:r>
            <a:r>
              <a:rPr lang="ru-RU" sz="1800" dirty="0" smtClean="0"/>
              <a:t>после курсора -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Delete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П</a:t>
            </a:r>
            <a:r>
              <a:rPr lang="ru-RU" sz="1800" dirty="0" smtClean="0"/>
              <a:t>ерейти </a:t>
            </a:r>
            <a:r>
              <a:rPr lang="ru-RU" sz="1800" dirty="0" smtClean="0"/>
              <a:t>с конца строки в начало </a:t>
            </a:r>
            <a:r>
              <a:rPr lang="ru-RU" sz="1800" dirty="0" smtClean="0"/>
              <a:t>- клавиша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Home</a:t>
            </a:r>
            <a:r>
              <a:rPr lang="ru-RU" sz="1800" dirty="0" smtClean="0"/>
              <a:t>, </a:t>
            </a:r>
            <a:r>
              <a:rPr lang="ru-RU" sz="1800" dirty="0" smtClean="0"/>
              <a:t>с </a:t>
            </a:r>
            <a:r>
              <a:rPr lang="ru-RU" sz="1800" dirty="0" smtClean="0"/>
              <a:t>начала в конец строки </a:t>
            </a:r>
            <a:r>
              <a:rPr lang="ru-RU" sz="1800" dirty="0" smtClean="0"/>
              <a:t>- клавиша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End</a:t>
            </a:r>
            <a:r>
              <a:rPr lang="ru-RU" sz="1800" dirty="0" smtClean="0"/>
              <a:t>.</a:t>
            </a:r>
          </a:p>
          <a:p>
            <a:endParaRPr lang="ru-RU" sz="1800" dirty="0" smtClean="0"/>
          </a:p>
        </p:txBody>
      </p:sp>
      <p:pic>
        <p:nvPicPr>
          <p:cNvPr id="20483" name="Picture 2" descr="F:\анимация\Адамдар\3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115888"/>
            <a:ext cx="14287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FF0000"/>
                </a:solidFill>
              </a:rPr>
              <a:t>Сохранение документа.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9457" name="Объект 2"/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Файл – Сохранить как…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 smtClean="0"/>
              <a:t>появившемся окне в поле «Имя файла» </a:t>
            </a:r>
            <a:r>
              <a:rPr lang="ru-RU" dirty="0" smtClean="0"/>
              <a:t>ввести </a:t>
            </a:r>
            <a:r>
              <a:rPr lang="ru-RU" dirty="0" smtClean="0"/>
              <a:t>название файла, </a:t>
            </a:r>
            <a:r>
              <a:rPr lang="ru-RU" dirty="0" smtClean="0"/>
              <a:t>нажать кнопку </a:t>
            </a:r>
            <a:r>
              <a:rPr lang="ru-RU" dirty="0" smtClean="0"/>
              <a:t>«Сохранить».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(при </a:t>
            </a:r>
            <a:r>
              <a:rPr lang="ru-RU" dirty="0" smtClean="0"/>
              <a:t>первичном сохранении </a:t>
            </a:r>
            <a:r>
              <a:rPr lang="ru-RU" dirty="0" smtClean="0"/>
              <a:t>документа).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Файл – Сохранить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/>
              <a:t>(при сохранении </a:t>
            </a:r>
            <a:r>
              <a:rPr lang="ru-RU" dirty="0" smtClean="0"/>
              <a:t>изменений в уже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существующем документе).</a:t>
            </a:r>
            <a:r>
              <a:rPr lang="ru-RU" dirty="0" smtClean="0"/>
              <a:t> 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160</TotalTime>
  <Words>269</Words>
  <Application>Microsoft Office PowerPoint</Application>
  <PresentationFormat>Экран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Изящная</vt:lpstr>
      <vt:lpstr>Практическая работа </vt:lpstr>
      <vt:lpstr>Презентация PowerPoint</vt:lpstr>
      <vt:lpstr> При наборе текста  в текстовом документе учитывать правила:</vt:lpstr>
      <vt:lpstr>Сохранение документа.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Текстовый процессор Microsoft Word</dc:title>
  <dc:creator>Ustaz</dc:creator>
  <cp:lastModifiedBy>Школа</cp:lastModifiedBy>
  <cp:revision>14</cp:revision>
  <dcterms:created xsi:type="dcterms:W3CDTF">2011-04-05T03:47:01Z</dcterms:created>
  <dcterms:modified xsi:type="dcterms:W3CDTF">2015-12-14T05:39:46Z</dcterms:modified>
</cp:coreProperties>
</file>