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842" y="-6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494D2-400E-4C74-93D3-A5CD95A9B64E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C5ADC2-22F2-4EAC-A4A4-2FAC05B444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2494D2-400E-4C74-93D3-A5CD95A9B64E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9C5ADC2-22F2-4EAC-A4A4-2FAC05B444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494D2-400E-4C74-93D3-A5CD95A9B64E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5ADC2-22F2-4EAC-A4A4-2FAC05B444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494D2-400E-4C74-93D3-A5CD95A9B64E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5ADC2-22F2-4EAC-A4A4-2FAC05B444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5ADC2-22F2-4EAC-A4A4-2FAC05B444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494D2-400E-4C74-93D3-A5CD95A9B64E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494D2-400E-4C74-93D3-A5CD95A9B64E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5ADC2-22F2-4EAC-A4A4-2FAC05B444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494D2-400E-4C74-93D3-A5CD95A9B64E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5ADC2-22F2-4EAC-A4A4-2FAC05B444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2494D2-400E-4C74-93D3-A5CD95A9B64E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9C5ADC2-22F2-4EAC-A4A4-2FAC05B444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494D2-400E-4C74-93D3-A5CD95A9B64E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C5ADC2-22F2-4EAC-A4A4-2FAC05B444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494D2-400E-4C74-93D3-A5CD95A9B64E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5ADC2-22F2-4EAC-A4A4-2FAC05B444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494D2-400E-4C74-93D3-A5CD95A9B64E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5ADC2-22F2-4EAC-A4A4-2FAC05B444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22494D2-400E-4C74-93D3-A5CD95A9B64E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9C5ADC2-22F2-4EAC-A4A4-2FAC05B444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Конникова</a:t>
            </a:r>
            <a:r>
              <a:rPr lang="ru-RU" dirty="0" smtClean="0"/>
              <a:t> Кира.  2 класс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Диг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2\Desktop\проекты\проект дом жив\кира\IMG_20140407_1914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6116" y="192087"/>
            <a:ext cx="8887884" cy="66659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2\Desktop\проекты\проект дом жив\кира\IMG_20140407_1913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071546"/>
            <a:ext cx="5744580" cy="43084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2\Desktop\проекты\проект дом жив\кира\IMG_20140407_1915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928670"/>
            <a:ext cx="6477013" cy="4857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2\Desktop\проекты\проект дом жив\кира\IMG_20140407_1914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714356"/>
            <a:ext cx="7143768" cy="5357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2\Desktop\проекты\проект дом жив\кира\IMG_20140407_1913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785794"/>
            <a:ext cx="6449991" cy="48374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2\Desktop\проекты\проект дом жив\кира\IMG_20140407_1914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571480"/>
            <a:ext cx="7512042" cy="56340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</TotalTime>
  <Words>6</Words>
  <Application>Microsoft Office PowerPoint</Application>
  <PresentationFormat>Экран (4:3)</PresentationFormat>
  <Paragraphs>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Бумажная</vt:lpstr>
      <vt:lpstr>Диг 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Диг </dc:title>
  <dc:creator>User2</dc:creator>
  <cp:lastModifiedBy>Admin</cp:lastModifiedBy>
  <cp:revision>3</cp:revision>
  <dcterms:created xsi:type="dcterms:W3CDTF">2014-10-09T02:42:21Z</dcterms:created>
  <dcterms:modified xsi:type="dcterms:W3CDTF">2015-10-19T07:29:23Z</dcterms:modified>
</cp:coreProperties>
</file>