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CD598-CA65-4040-B506-AC754ADFA195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F8FB0-1BF5-40BB-8DA7-9ECB1BC047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F8FB0-1BF5-40BB-8DA7-9ECB1BC047E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FBF97-1794-4A9B-9CC1-0040771BEF22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F851E-2FF6-41F2-9FEC-B5E3FE7F0A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Comic Sans MS" pitchFamily="66" charset="0"/>
              </a:rPr>
              <a:t>М</a:t>
            </a:r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ои питомцы </a:t>
            </a:r>
            <a:endParaRPr lang="ru-RU" sz="5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Выполнила: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Васильева </a:t>
            </a:r>
            <a:r>
              <a:rPr lang="ru-RU" b="1" dirty="0" err="1" smtClean="0">
                <a:solidFill>
                  <a:srgbClr val="FF0000"/>
                </a:solidFill>
              </a:rPr>
              <a:t>Карина</a:t>
            </a:r>
            <a:r>
              <a:rPr lang="ru-RU" b="1" dirty="0" smtClean="0">
                <a:solidFill>
                  <a:srgbClr val="FF0000"/>
                </a:solidFill>
              </a:rPr>
              <a:t> 5кл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IMG_20140510_15180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4483121">
            <a:off x="62205" y="1576408"/>
            <a:ext cx="4875413" cy="3851026"/>
          </a:xfrm>
        </p:spPr>
      </p:pic>
      <p:pic>
        <p:nvPicPr>
          <p:cNvPr id="10" name="Содержимое 9" descr="IMG_20140706_20025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286248" y="2643182"/>
            <a:ext cx="4500594" cy="3929090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000496" y="285728"/>
            <a:ext cx="4943452" cy="214314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Меня зовут Васильева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Карина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, я учусь в 5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кл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. Я очень люблю животных. У меня есть кот </a:t>
            </a:r>
            <a:r>
              <a:rPr lang="ru-RU" sz="2400" b="1" dirty="0" smtClean="0">
                <a:solidFill>
                  <a:srgbClr val="00B0F0"/>
                </a:solidFill>
                <a:latin typeface="Comic Sans MS" pitchFamily="66" charset="0"/>
              </a:rPr>
              <a:t>Тимофей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и собака </a:t>
            </a:r>
            <a:r>
              <a:rPr lang="ru-RU" sz="2400" b="1" dirty="0" err="1" smtClean="0">
                <a:solidFill>
                  <a:srgbClr val="0070C0"/>
                </a:solidFill>
                <a:latin typeface="Comic Sans MS" pitchFamily="66" charset="0"/>
              </a:rPr>
              <a:t>Атас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ru-RU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40706_2002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0805527">
            <a:off x="628524" y="698678"/>
            <a:ext cx="5295206" cy="45259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2071678"/>
            <a:ext cx="4286248" cy="4143404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rgbClr val="0070C0"/>
                </a:solidFill>
                <a:latin typeface="Comic Sans MS" pitchFamily="66" charset="0"/>
              </a:rPr>
              <a:t>         </a:t>
            </a:r>
            <a:r>
              <a:rPr lang="ru-RU" sz="3200" b="1" dirty="0" err="1" smtClean="0">
                <a:solidFill>
                  <a:srgbClr val="0070C0"/>
                </a:solidFill>
                <a:latin typeface="Comic Sans MS" pitchFamily="66" charset="0"/>
              </a:rPr>
              <a:t>Атас</a:t>
            </a:r>
            <a:r>
              <a:rPr lang="ru-RU" sz="2800" dirty="0" smtClean="0">
                <a:latin typeface="Comic Sans MS" pitchFamily="66" charset="0"/>
              </a:rPr>
              <a:t/>
            </a:r>
            <a:br>
              <a:rPr lang="ru-RU" sz="2800" dirty="0" smtClean="0">
                <a:latin typeface="Comic Sans MS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Родился 2008г в наслеге </a:t>
            </a:r>
            <a:r>
              <a:rPr lang="ru-RU" sz="2800" dirty="0" err="1" smtClean="0">
                <a:solidFill>
                  <a:srgbClr val="FF0000"/>
                </a:solidFill>
                <a:latin typeface="Comic Sans MS" pitchFamily="66" charset="0"/>
              </a:rPr>
              <a:t>Кюпцы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. Ему 6 лет.</a:t>
            </a:r>
            <a:b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С детства спокойный, </a:t>
            </a:r>
            <a:r>
              <a:rPr lang="ru-RU" sz="2800" dirty="0" err="1" smtClean="0">
                <a:solidFill>
                  <a:srgbClr val="FF0000"/>
                </a:solidFill>
                <a:latin typeface="Comic Sans MS" pitchFamily="66" charset="0"/>
              </a:rPr>
              <a:t>уравновешанный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, послушный мальчик. Не по годам умный</a:t>
            </a:r>
            <a:r>
              <a:rPr lang="ru-RU" sz="2800" dirty="0" smtClean="0">
                <a:latin typeface="Comic Sans MS" pitchFamily="66" charset="0"/>
              </a:rPr>
              <a:t>. </a:t>
            </a:r>
            <a:endParaRPr lang="ru-RU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500570"/>
            <a:ext cx="8229600" cy="200026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0070C0"/>
                </a:solidFill>
                <a:latin typeface="Comic Sans MS" pitchFamily="66" charset="0"/>
              </a:rPr>
              <a:t>Атас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 очень любит, когда его балуют, гладят.</a:t>
            </a:r>
            <a:b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Его страсть – охота </a:t>
            </a:r>
            <a:r>
              <a:rPr lang="ru-RU" sz="2800" dirty="0">
                <a:solidFill>
                  <a:srgbClr val="FF0000"/>
                </a:solidFill>
                <a:latin typeface="Comic Sans MS" pitchFamily="66" charset="0"/>
              </a:rPr>
              <a:t>,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 рыбалка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, прогулка 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по лесу. Любит кататься на лодке и машине. С удовольствием ездит в Эльдикан.</a:t>
            </a:r>
            <a:r>
              <a:rPr lang="ru-RU" sz="2800" dirty="0" smtClean="0">
                <a:latin typeface="Comic Sans MS" pitchFamily="66" charset="0"/>
              </a:rPr>
              <a:t>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7" name="Содержимое 6" descr="20140602_11513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21045895">
            <a:off x="381005" y="569554"/>
            <a:ext cx="4038600" cy="3754768"/>
          </a:xfrm>
        </p:spPr>
      </p:pic>
      <p:pic>
        <p:nvPicPr>
          <p:cNvPr id="8" name="Содержимое 7" descr="IMG_20140706_20031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489371">
            <a:off x="4470146" y="1064284"/>
            <a:ext cx="4140972" cy="359173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latin typeface="Comic Sans MS" pitchFamily="66" charset="0"/>
              </a:rPr>
              <a:t>Тимофею 3 годика.</a:t>
            </a:r>
            <a:r>
              <a:rPr lang="ru-RU" sz="2800" dirty="0" smtClean="0">
                <a:latin typeface="Comic Sans MS" pitchFamily="66" charset="0"/>
              </a:rPr>
              <a:t/>
            </a:r>
            <a:br>
              <a:rPr lang="ru-RU" sz="2800" dirty="0" smtClean="0">
                <a:latin typeface="Comic Sans MS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Любимец всей семьи. Очень игривый, смышленый мальчик. Его страсть охота на мышей, на птичек.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7" name="Содержимое 6" descr="20140922_1457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00364" y="1600200"/>
            <a:ext cx="6914908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  <a:latin typeface="Comic Sans MS" pitchFamily="66" charset="0"/>
              </a:rPr>
              <a:t>Тимофей</a:t>
            </a:r>
            <a:r>
              <a:rPr lang="ru-RU" sz="2800" dirty="0" smtClean="0">
                <a:latin typeface="Comic Sans MS" pitchFamily="66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очень любит спать и отдыхать после бурного дня.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IMG_20140912_224216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 rot="6077303">
            <a:off x="4332679" y="2072955"/>
            <a:ext cx="4531436" cy="4287126"/>
          </a:xfrm>
        </p:spPr>
      </p:pic>
      <p:pic>
        <p:nvPicPr>
          <p:cNvPr id="10" name="Содержимое 9" descr="20140930_20481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1714488"/>
            <a:ext cx="4186238" cy="3648087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Любит кататься на велосипеде.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5" name="Содержимое 4" descr="IMG_20140630_20275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4695139">
            <a:off x="166657" y="1914760"/>
            <a:ext cx="4564385" cy="3614041"/>
          </a:xfrm>
        </p:spPr>
      </p:pic>
      <p:pic>
        <p:nvPicPr>
          <p:cNvPr id="6" name="Содержимое 5" descr="IMG_20140630_20280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6142445">
            <a:off x="4023138" y="2287350"/>
            <a:ext cx="4614308" cy="359310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omic Sans MS" pitchFamily="66" charset="0"/>
              </a:rPr>
              <a:t>Любит наряжаться и фотографироваться.</a:t>
            </a:r>
            <a:endParaRPr lang="ru-RU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5" name="Содержимое 4" descr="20141006_20495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43050"/>
            <a:ext cx="4329114" cy="3734606"/>
          </a:xfrm>
        </p:spPr>
      </p:pic>
      <p:pic>
        <p:nvPicPr>
          <p:cNvPr id="6" name="Содержимое 5" descr="IMG_20140915_145849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6163885">
            <a:off x="4463518" y="2129963"/>
            <a:ext cx="4340551" cy="362373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40831_1830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000108"/>
            <a:ext cx="4757742" cy="4377548"/>
          </a:xfrm>
        </p:spPr>
      </p:pic>
      <p:pic>
        <p:nvPicPr>
          <p:cNvPr id="6" name="Содержимое 5" descr="20140831_1835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588955">
            <a:off x="4604217" y="2344928"/>
            <a:ext cx="4038600" cy="3544937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 легким паром…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20140605_1651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Спасибо за внимание!!!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FF00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77</Words>
  <Application>Microsoft Office PowerPoint</Application>
  <PresentationFormat>Экран (4:3)</PresentationFormat>
  <Paragraphs>13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Мои питомцы </vt:lpstr>
      <vt:lpstr>Меня зовут Васильева Карина, я учусь в 5 кл. Я очень люблю животных. У меня есть кот Тимофей и собака Атас.</vt:lpstr>
      <vt:lpstr>         Атас Родился 2008г в наслеге Кюпцы. Ему 6 лет. С детства спокойный, уравновешанный, послушный мальчик. Не по годам умный. </vt:lpstr>
      <vt:lpstr>Атас очень любит, когда его балуют, гладят. Его страсть – охота , рыбалка, прогулка по лесу. Любит кататься на лодке и машине. С удовольствием ездит в Эльдикан. </vt:lpstr>
      <vt:lpstr>Тимофею 3 годика. Любимец всей семьи. Очень игривый, смышленый мальчик. Его страсть охота на мышей, на птичек.</vt:lpstr>
      <vt:lpstr>Тимофей очень любит спать и отдыхать после бурного дня.</vt:lpstr>
      <vt:lpstr>Любит кататься на велосипеде.</vt:lpstr>
      <vt:lpstr>Любит наряжаться и фотографироваться.</vt:lpstr>
      <vt:lpstr>Слайд 9</vt:lpstr>
      <vt:lpstr>С легким паром…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питомцы</dc:title>
  <dc:creator>Admin</dc:creator>
  <cp:lastModifiedBy>Admin</cp:lastModifiedBy>
  <cp:revision>7</cp:revision>
  <dcterms:created xsi:type="dcterms:W3CDTF">2014-10-09T20:26:24Z</dcterms:created>
  <dcterms:modified xsi:type="dcterms:W3CDTF">2015-10-19T07:27:03Z</dcterms:modified>
</cp:coreProperties>
</file>