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64" r:id="rId4"/>
    <p:sldId id="261" r:id="rId5"/>
    <p:sldId id="270" r:id="rId6"/>
    <p:sldId id="272" r:id="rId7"/>
    <p:sldId id="262" r:id="rId8"/>
    <p:sldId id="263" r:id="rId9"/>
    <p:sldId id="274" r:id="rId10"/>
    <p:sldId id="275" r:id="rId11"/>
    <p:sldId id="276" r:id="rId12"/>
    <p:sldId id="271" r:id="rId13"/>
    <p:sldId id="258" r:id="rId14"/>
    <p:sldId id="265" r:id="rId15"/>
    <p:sldId id="26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47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4/7/2014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0;&#1072;&#1088;&#1080;&#1085;&#1072;\&#1067;&#1090;&#1090;&#1072;&#1088;\&#1042;&#1080;&#1076;&#1077;&#1086;-0041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38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Ыт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доҕоро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Содержимое 10" descr="WP_20140407_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1828800"/>
            <a:ext cx="2465671" cy="4389437"/>
          </a:xfrm>
        </p:spPr>
      </p:pic>
      <p:pic>
        <p:nvPicPr>
          <p:cNvPr id="12" name="Содержимое 8" descr="WP_20140407_005.jpg"/>
          <p:cNvPicPr>
            <a:picLocks noChangeAspect="1"/>
          </p:cNvPicPr>
          <p:nvPr/>
        </p:nvPicPr>
        <p:blipFill>
          <a:blip r:embed="rId3" cstate="print"/>
          <a:srcRect l="13920" t="9729" r="19771"/>
          <a:stretch>
            <a:fillRect/>
          </a:stretch>
        </p:blipFill>
        <p:spPr>
          <a:xfrm>
            <a:off x="3505200" y="2057400"/>
            <a:ext cx="5181600" cy="39624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4419600" cy="54102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«</a:t>
            </a:r>
            <a:r>
              <a:rPr lang="ru-RU" sz="4000" dirty="0" smtClean="0">
                <a:solidFill>
                  <a:srgbClr val="002060"/>
                </a:solidFill>
              </a:rPr>
              <a:t>Верный</a:t>
            </a:r>
            <a:r>
              <a:rPr lang="ru-RU" sz="4000" dirty="0" smtClean="0">
                <a:solidFill>
                  <a:srgbClr val="C00000"/>
                </a:solidFill>
              </a:rPr>
              <a:t>» - </a:t>
            </a:r>
            <a:r>
              <a:rPr lang="ru-RU" sz="4000" dirty="0" err="1" smtClean="0">
                <a:solidFill>
                  <a:srgbClr val="C00000"/>
                </a:solidFill>
              </a:rPr>
              <a:t>эһээ эрэллээх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доҕоро</a:t>
            </a:r>
            <a:r>
              <a:rPr lang="ru-RU" sz="4000" dirty="0" smtClean="0">
                <a:solidFill>
                  <a:srgbClr val="C00000"/>
                </a:solidFill>
              </a:rPr>
              <a:t>.  </a:t>
            </a:r>
          </a:p>
          <a:p>
            <a:pPr algn="ctr"/>
            <a:r>
              <a:rPr lang="ru-RU" sz="4000" dirty="0" err="1" smtClean="0">
                <a:solidFill>
                  <a:srgbClr val="C00000"/>
                </a:solidFill>
              </a:rPr>
              <a:t>Булчут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</a:rPr>
              <a:t>ыт</a:t>
            </a:r>
            <a:r>
              <a:rPr lang="ru-RU" sz="4000" dirty="0" smtClean="0">
                <a:solidFill>
                  <a:srgbClr val="C00000"/>
                </a:solidFill>
              </a:rPr>
              <a:t>. 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Кини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куруук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эһээни кытта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бултуурун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сөбүлүүр.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Вернай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массыынаҕа, моторга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бураңңа олорсо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сылдьааччы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  <p:pic>
        <p:nvPicPr>
          <p:cNvPr id="7" name="Содержимое 6" descr="WP_20140403_00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486400" y="838200"/>
            <a:ext cx="3200400" cy="5697416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>
            <a:spLocks noGrp="1"/>
          </p:cNvSpPr>
          <p:nvPr>
            <p:ph type="title"/>
          </p:nvPr>
        </p:nvSpPr>
        <p:spPr>
          <a:xfrm>
            <a:off x="4495800" y="990600"/>
            <a:ext cx="4114800" cy="5562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Доҕор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кырачаан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мэник-тэник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ыт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Кини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биһигини  кытта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оонньуурун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мэниктиирин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сөбүлүүр.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-0152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7507" t="19323" b="6369"/>
          <a:stretch>
            <a:fillRect/>
          </a:stretch>
        </p:blipFill>
        <p:spPr>
          <a:xfrm rot="5400000">
            <a:off x="1561" y="1827239"/>
            <a:ext cx="4861717" cy="3798040"/>
          </a:xfr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Верный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уонна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Доҕор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           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саамай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сөбүлүүр ыттарым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WP_20140403_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4918" y="1935163"/>
            <a:ext cx="7814163" cy="4389437"/>
          </a:xfr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313688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4000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ыттарбын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кытта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оонньуу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сылдьабын</a:t>
            </a:r>
            <a:r>
              <a:rPr lang="ru-RU" sz="4000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5" descr="WP_20140407_01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16087"/>
          <a:stretch>
            <a:fillRect/>
          </a:stretch>
        </p:blipFill>
        <p:spPr>
          <a:xfrm>
            <a:off x="992438" y="1920875"/>
            <a:ext cx="2968123" cy="4433888"/>
          </a:xfrm>
        </p:spPr>
      </p:pic>
      <p:pic>
        <p:nvPicPr>
          <p:cNvPr id="6" name="Содержимое 10" descr="Фото-016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14106" t="5175" r="6054" b="13323"/>
          <a:stretch>
            <a:fillRect/>
          </a:stretch>
        </p:blipFill>
        <p:spPr>
          <a:xfrm rot="5400000">
            <a:off x="4207034" y="2422366"/>
            <a:ext cx="4463731" cy="3429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Видео-004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52600" y="1447800"/>
            <a:ext cx="5622396" cy="460014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0" y="990600"/>
            <a:ext cx="3200400" cy="5257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Чаки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эдьиийдэрим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убайым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уонна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ийэм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сөбүлүүр ыттара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b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Кини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тыаҕа отоннуу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баралларыгар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батыһан доҕор буолара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12886" y="1339715"/>
            <a:ext cx="481302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Мин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балтым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Саяна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– </a:t>
            </a:r>
            <a:b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«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Тарзан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»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диэн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кырачаан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ыт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3200" i="1" dirty="0" err="1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доҕордоох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sz="32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8032805" cy="452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04800"/>
            <a:ext cx="4038600" cy="227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 l="21568" t="5217" r="36275" b="2609"/>
          <a:stretch>
            <a:fillRect/>
          </a:stretch>
        </p:blipFill>
        <p:spPr bwMode="auto">
          <a:xfrm>
            <a:off x="5486400" y="2743200"/>
            <a:ext cx="2971800" cy="366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 l="17647" t="3478" r="28432" b="9565"/>
          <a:stretch>
            <a:fillRect/>
          </a:stretch>
        </p:blipFill>
        <p:spPr bwMode="auto">
          <a:xfrm>
            <a:off x="457200" y="2743200"/>
            <a:ext cx="4038600" cy="3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15686" r="18261" b="13725"/>
          <a:stretch>
            <a:fillRect/>
          </a:stretch>
        </p:blipFill>
        <p:spPr bwMode="auto">
          <a:xfrm>
            <a:off x="6096000" y="457200"/>
            <a:ext cx="2590800" cy="396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18868" r="7547"/>
          <a:stretch>
            <a:fillRect/>
          </a:stretch>
        </p:blipFill>
        <p:spPr bwMode="auto">
          <a:xfrm>
            <a:off x="2438400" y="3276600"/>
            <a:ext cx="4376517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C:\Users\User\Documents\Bluetooth Folder\altAs66xg91mem7a6tNtu946C0V4DzzGGcPT4MbYFgmXM6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4800" y="457200"/>
            <a:ext cx="3092637" cy="44338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:\Users\User\Documents\Bluetooth Folder\altAmyPhJAZ7aF--EoGtLmbivLsvWm4_Hbk7-Z4L-uyibR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0" y="1295400"/>
            <a:ext cx="2811848" cy="4987973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18627" r="22549"/>
          <a:stretch>
            <a:fillRect/>
          </a:stretch>
        </p:blipFill>
        <p:spPr bwMode="auto">
          <a:xfrm>
            <a:off x="533400" y="1524000"/>
            <a:ext cx="453228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40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мин </a:t>
            </a:r>
            <a:r>
              <a:rPr lang="ru-RU" sz="40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саамай</a:t>
            </a:r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сөб</a:t>
            </a:r>
            <a:r>
              <a:rPr lang="ru-RU" sz="4000" i="1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үлүүр оонньуурдарым</a:t>
            </a:r>
            <a:r>
              <a:rPr lang="ru-RU" sz="4000" dirty="0" smtClean="0">
                <a:solidFill>
                  <a:srgbClr val="C00000"/>
                </a:solidFill>
                <a:latin typeface="Times New Roman"/>
                <a:cs typeface="Times New Roman"/>
              </a:rPr>
              <a:t>.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6" descr="Фото0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752600"/>
            <a:ext cx="6527800" cy="489585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92473A"/>
                </a:solidFill>
              </a:rPr>
              <a:t>Ыт</a:t>
            </a:r>
            <a:r>
              <a:rPr lang="ru-RU" dirty="0" smtClean="0">
                <a:solidFill>
                  <a:srgbClr val="92473A"/>
                </a:solidFill>
              </a:rPr>
              <a:t> </a:t>
            </a:r>
            <a:r>
              <a:rPr lang="ru-RU" dirty="0" err="1" smtClean="0">
                <a:solidFill>
                  <a:srgbClr val="92473A"/>
                </a:solidFill>
              </a:rPr>
              <a:t>араас</a:t>
            </a:r>
            <a:r>
              <a:rPr lang="ru-RU" dirty="0" smtClean="0">
                <a:solidFill>
                  <a:srgbClr val="92473A"/>
                </a:solidFill>
              </a:rPr>
              <a:t> </a:t>
            </a:r>
            <a:r>
              <a:rPr lang="ru-RU" dirty="0" err="1" smtClean="0">
                <a:solidFill>
                  <a:srgbClr val="92473A"/>
                </a:solidFill>
              </a:rPr>
              <a:t>боруодалара</a:t>
            </a:r>
            <a:r>
              <a:rPr lang="ru-RU" dirty="0" smtClean="0">
                <a:solidFill>
                  <a:srgbClr val="92473A"/>
                </a:solidFill>
              </a:rPr>
              <a:t>: </a:t>
            </a:r>
            <a:endParaRPr lang="ru-RU" dirty="0">
              <a:solidFill>
                <a:srgbClr val="92473A"/>
              </a:solidFill>
            </a:endParaRPr>
          </a:p>
        </p:txBody>
      </p:sp>
      <p:pic>
        <p:nvPicPr>
          <p:cNvPr id="5" name="Содержимое 4" descr="Snapshot_20140121_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Содержимое 5" descr="Snapshot_20140121_1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altAnex3q_Ba_8kIJKteR47RVFVo09_v8Tw9I-WMTTJOozc_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99" y="1143000"/>
            <a:ext cx="6356607" cy="5224028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0" y="1219200"/>
            <a:ext cx="3886200" cy="43434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 </a:t>
            </a:r>
            <a:r>
              <a:rPr lang="ru-RU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баҕа санаам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маннык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кырачаан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ыт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доҕордонуохпун баҕарабын</a:t>
            </a:r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i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ото-01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38100" y="1714502"/>
            <a:ext cx="5257800" cy="411480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305800" cy="2877312"/>
          </a:xfrm>
        </p:spPr>
        <p:txBody>
          <a:bodyPr>
            <a:normAutofit/>
          </a:bodyPr>
          <a:lstStyle/>
          <a:p>
            <a:pPr algn="ctr"/>
            <a:r>
              <a:rPr lang="ru-RU" sz="9600" dirty="0" err="1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Б</a:t>
            </a:r>
            <a:r>
              <a:rPr lang="ru-RU" sz="9600" dirty="0" err="1" smtClean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үттэ!</a:t>
            </a:r>
            <a:r>
              <a:rPr lang="ru-RU" sz="9600" dirty="0" smtClean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/>
            </a:r>
            <a:br>
              <a:rPr lang="ru-RU" dirty="0" smtClean="0">
                <a:latin typeface="Times New Roman"/>
                <a:cs typeface="Times New Roman"/>
              </a:rPr>
            </a:br>
            <a:endParaRPr lang="ru-RU" dirty="0">
              <a:latin typeface="+mn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195</TotalTime>
  <Words>94</Words>
  <PresentationFormat>Экран (4:3)</PresentationFormat>
  <Paragraphs>12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«Ыт - киhи доҕоро!»</vt:lpstr>
      <vt:lpstr>Слайд 2</vt:lpstr>
      <vt:lpstr>Доҕор – кырачаан, мэник-тэник ыт. Кини биһигини  кытта оонньуурун, мэниктиирин сөбүлүүр. </vt:lpstr>
      <vt:lpstr>Верный уонна Доҕор –              мин саамай сөбүлүүр ыттарым!</vt:lpstr>
      <vt:lpstr>Мин ыттарбын  кытта оонньуу сылдьабын.</vt:lpstr>
      <vt:lpstr>Слайд 6</vt:lpstr>
      <vt:lpstr>«Чаки» – мин эдьиийдэрим,  убайым уонна ийэм сөбүлүүр ыттара!  Кини тыаҕа отоннуу баралларыгар батыһан доҕор буолара.  </vt:lpstr>
      <vt:lpstr>Мин балтым Саяна –  «Тарзан» диэн кырачаан ыт доҕордоох. </vt:lpstr>
      <vt:lpstr>Слайд 9</vt:lpstr>
      <vt:lpstr>Слайд 10</vt:lpstr>
      <vt:lpstr>Слайд 11</vt:lpstr>
      <vt:lpstr>Бу мин саамай сөбүлүүр оонньуурдарым.</vt:lpstr>
      <vt:lpstr>Ыт араас боруодалара: </vt:lpstr>
      <vt:lpstr>Слайд 14</vt:lpstr>
      <vt:lpstr>Мин баҕа санаам – маннык кырачаан ыт  доҕордонуохпун баҕарабын!</vt:lpstr>
      <vt:lpstr>Бүттэ!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Ыт - киhи доҕоро!</dc:title>
  <dc:creator>User</dc:creator>
  <cp:lastModifiedBy>User</cp:lastModifiedBy>
  <cp:revision>18</cp:revision>
  <dcterms:created xsi:type="dcterms:W3CDTF">2014-04-07T04:24:28Z</dcterms:created>
  <dcterms:modified xsi:type="dcterms:W3CDTF">2014-04-07T14:05:03Z</dcterms:modified>
</cp:coreProperties>
</file>