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33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8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81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162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215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239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2651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520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428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903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899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4972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807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DD915-55BC-40E6-81F4-55C7E0771C4A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C8ED7-1B62-4F54-B0DA-D656D3AFB0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211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067128" cy="92370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dirty="0" smtClean="0"/>
              <a:t>Тема: Правила экологического поведения школьников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301208"/>
            <a:ext cx="3008313" cy="129614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Выполнила: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Васильева Карина  ученица 6 класса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39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2">
                <a:lumMod val="60000"/>
                <a:lumOff val="4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ПРАВИЛА ЭКОЛОГИЧЕСКОГО ПОВЕДЕНИЯ: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7571184" cy="4691063"/>
          </a:xfrm>
          <a:solidFill>
            <a:srgbClr val="92D050"/>
          </a:solidFill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/>
              <a:t>Не оставлять мусор на природе и не бросать его на улицах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/>
              <a:t>Не ломать ветви, не выдирать кустарники, не повреждать кору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/>
              <a:t>Не сливать грязную воду, бензин в водоемы, </a:t>
            </a:r>
            <a:r>
              <a:rPr lang="ru-RU" sz="2800" dirty="0"/>
              <a:t>н</a:t>
            </a:r>
            <a:r>
              <a:rPr lang="ru-RU" sz="2800" dirty="0" smtClean="0"/>
              <a:t>е бросать туда мусор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/>
              <a:t>Стекло, металл, пластмасс - больше ста лет перерабатываются в живой природе, нанося ей огромный урон. Поэтому, подобные изделия  нужно отдавать на переработку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dirty="0" smtClean="0"/>
              <a:t>Не рвать листья и ветки гербария, лучше сохранить их в живой природе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23287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36904" cy="547260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3366"/>
                </a:solidFill>
              </a:rPr>
              <a:t>Готовя проект </a:t>
            </a:r>
            <a:r>
              <a:rPr lang="ru-RU" dirty="0" smtClean="0">
                <a:solidFill>
                  <a:srgbClr val="003366"/>
                </a:solidFill>
              </a:rPr>
              <a:t>школьники </a:t>
            </a:r>
            <a:r>
              <a:rPr lang="ru-RU" dirty="0" smtClean="0">
                <a:solidFill>
                  <a:srgbClr val="003366"/>
                </a:solidFill>
              </a:rPr>
              <a:t>уже не просто говорят о том, что мусорить в лесу- плохо, но стараются более разносторонне осветить проблему экологии, а также, ищут пути решения данных проблем, оценивая их с общественной точки зрения</a:t>
            </a:r>
            <a:endParaRPr lang="ru-RU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32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Экологическое воспитание школьников является неотъемлемой частью процесса обучения. Ведь ребята обязаны осознавать как вести себя на природе, да и в целом с окружающей средой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7281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FF00"/>
                </a:solidFill>
              </a:rPr>
              <a:t>Викторина</a:t>
            </a:r>
            <a:endParaRPr lang="ru-RU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463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21431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1) Где на сегодняшний день находиться самый большой заповедник на Земле?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20" y="2285992"/>
            <a:ext cx="8229600" cy="4071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Ответ: Самая большая территория, на которой запрещена любая деятельность и вмешательство человека – Антарктида. На огромной территории, покрытой, толщей льда, растет более 810 видов растений и проживают множество видов птиц и животных.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46822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2) Загрязнение каким веществом опасно для морской и океанической воды?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5720" y="2285992"/>
            <a:ext cx="8229600" cy="4071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44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Нефтью. Нефть не разбавляется в воде, а скапливается на поверхности, образуя огромную многокилометровую пленку. В местах розлива нефти гибнут рыбы, птицы и морские животные. Но человек научился уничтожать масляные пятна на воде с помощью искусственно выведенной </a:t>
            </a:r>
            <a:r>
              <a:rPr lang="ru-RU" sz="4400" dirty="0" err="1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бактерии-нефтееда</a:t>
            </a:r>
            <a:r>
              <a:rPr lang="ru-RU" sz="44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49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600000">
            <a:off x="457200" y="274638"/>
            <a:ext cx="8229600" cy="142617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3) Почему некоторые лесные животные и птицы едят мухоморы?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2357430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00034" y="2143116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Лось</a:t>
            </a:r>
            <a:r>
              <a:rPr lang="ru-RU" sz="4400" baseline="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,</a:t>
            </a:r>
            <a:r>
              <a:rPr lang="ru-RU" sz="4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белки, сороки едят эти ядовитые грибы для того, чтобы избавится от глистов. При этом животные интуитивно выбирают оптимальное количество грибов, чтобы излечиться от паразитов .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780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4) Какая ягода созревает осенью хорошо сохраняется зимой под снегом, являясь источником питания для многих лесных животных и птиц?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357430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3071810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143248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Брусника,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это вечнозеленое растение не сбрасывает листья, а ягоды, которым не страшен мороз, к весне становятся сладкими и сочными.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627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0"/>
            <a:ext cx="8229600" cy="324036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5) Почему лесные птицы садятся на муравейник, проводят на нем некоторое время и при этом не едят муравьев?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357430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928670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274638"/>
            <a:ext cx="8229600" cy="221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274638"/>
            <a:ext cx="8229600" cy="32263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Ответ: Для того чтобы очиститься  от насекомых, муравьи поедают обитающих на них насекомых.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466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6) Инфракрасное или ультрафиолетовое излучение наиболее опасно для всех живых организмов на земле?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3143248"/>
            <a:ext cx="8229600" cy="2218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Ответ: Парниковый эффект, возникающий из-за повсеместной вырубки деревьев и осушения болот.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10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0"/>
            <a:ext cx="9144000" cy="69573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Ответ: СЛОН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7) Какое животное не может прыгать?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422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57192"/>
            <a:ext cx="8229600" cy="1700808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Вот и моя викторина закончилась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50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Совет «Если хотите совет, как заботиться о природе- в первую очередь постарайтесь наносить ей меньший вред. Начиная с того, чтобы бумажку до урны донести, а продолжая ответственным отношением к собственному выбору. Ходите в магазин со своей сумкой, не покупайте полиэтиленовых пакетов, откажитесь от одноразовых предметов и вообще ,всегда ли нам нужно всего столько, сколько мы покупаем? Просто задумайтесь над своим бытом, и понимание придет».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39935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772816"/>
            <a:ext cx="8496944" cy="5085184"/>
          </a:xfrm>
        </p:spPr>
        <p:txBody>
          <a:bodyPr>
            <a:normAutofit/>
          </a:bodyPr>
          <a:lstStyle/>
          <a:p>
            <a:r>
              <a:rPr lang="ru-RU" sz="4800" smtClean="0">
                <a:solidFill>
                  <a:srgbClr val="00B0F0"/>
                </a:solidFill>
              </a:rPr>
              <a:t>СПАСИБО ЗА ВНИМАНИЕ!!!</a:t>
            </a:r>
            <a:endParaRPr lang="ru-RU" sz="4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41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436</Words>
  <Application>Microsoft Office PowerPoint</Application>
  <PresentationFormat>Экран (4:3)</PresentationFormat>
  <Paragraphs>34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Тема: Правила экологического поведения школьников</vt:lpstr>
      <vt:lpstr>ПРАВИЛА ЭКОЛОГИЧЕСКОГО ПОВЕДЕНИЯ:</vt:lpstr>
      <vt:lpstr>Готовя проект школьники уже не просто говорят о том, что мусорить в лесу- плохо, но стараются более разносторонне осветить проблему экологии, а также, ищут пути решения данных проблем, оценивая их с общественной точки зрения</vt:lpstr>
      <vt:lpstr>Экологическое воспитание школьников является неотъемлемой частью процесса обучения. Ведь ребята обязаны осознавать как вести себя на природе, да и в целом с окружающей средой.</vt:lpstr>
      <vt:lpstr>Викторина</vt:lpstr>
      <vt:lpstr>1) Где на сегодняшний день находиться самый большой заповедник на Земле? </vt:lpstr>
      <vt:lpstr>2) Загрязнение каким веществом опасно для морской и океанической воды?</vt:lpstr>
      <vt:lpstr>3) Почему некоторые лесные животные и птицы едят мухоморы?</vt:lpstr>
      <vt:lpstr>4) Какая ягода созревает осенью хорошо сохраняется зимой под снегом, являясь источником питания для многих лесных животных и птиц? </vt:lpstr>
      <vt:lpstr>5) Почему лесные птицы садятся на муравейник, проводят на нем некоторое время и при этом не едят муравьев?</vt:lpstr>
      <vt:lpstr>6) Инфракрасное или ультрафиолетовое излучение наиболее опасно для всех живых организмов на земле?</vt:lpstr>
      <vt:lpstr>Ответ: СЛОН</vt:lpstr>
      <vt:lpstr>Вот и моя викторина закончилась</vt:lpstr>
      <vt:lpstr>Совет «Если хотите совет, как заботиться о природе- в первую очередь постарайтесь наносить ей меньший вред. Начиная с того, чтобы бумажку до урны донести, а продолжая ответственным отношением к собственному выбору. Ходите в магазин со своей сумкой, не покупайте полиэтиленовых пакетов, откажитесь от одноразовых предметов и вообще ,всегда ли нам нужно всего столько, сколько мы покупаем? Просто задумайтесь над своим бытом, и понимание придет».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Правила экологического поведение школьников</dc:title>
  <dc:creator>user</dc:creator>
  <cp:lastModifiedBy>Admin</cp:lastModifiedBy>
  <cp:revision>33</cp:revision>
  <dcterms:created xsi:type="dcterms:W3CDTF">2015-10-17T08:28:13Z</dcterms:created>
  <dcterms:modified xsi:type="dcterms:W3CDTF">2016-02-09T08:24:54Z</dcterms:modified>
</cp:coreProperties>
</file>