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1" r:id="rId2"/>
    <p:sldId id="263" r:id="rId3"/>
    <p:sldId id="264" r:id="rId4"/>
    <p:sldId id="269" r:id="rId5"/>
    <p:sldId id="262" r:id="rId6"/>
    <p:sldId id="277" r:id="rId7"/>
    <p:sldId id="278" r:id="rId8"/>
    <p:sldId id="279" r:id="rId9"/>
    <p:sldId id="280" r:id="rId10"/>
    <p:sldId id="271" r:id="rId11"/>
    <p:sldId id="267" r:id="rId12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57" autoAdjust="0"/>
    <p:restoredTop sz="97140" autoAdjust="0"/>
  </p:normalViewPr>
  <p:slideViewPr>
    <p:cSldViewPr>
      <p:cViewPr>
        <p:scale>
          <a:sx n="90" d="100"/>
          <a:sy n="90" d="100"/>
        </p:scale>
        <p:origin x="-2232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C54095-75ED-4BC6-8803-0C014CE191D5}" type="datetimeFigureOut">
              <a:rPr lang="ru-RU" smtClean="0"/>
              <a:t>31.05.2017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2F1B2-FB85-4C7D-A13C-9453FD37E5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818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2F1B2-FB85-4C7D-A13C-9453FD37E52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0890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F2F1B2-FB85-4C7D-A13C-9453FD37E523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286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6">
                <a:lumMod val="60000"/>
                <a:lumOff val="40000"/>
              </a:schemeClr>
            </a:gs>
            <a:gs pos="17999">
              <a:schemeClr val="accent6">
                <a:lumMod val="20000"/>
                <a:lumOff val="80000"/>
              </a:schemeClr>
            </a:gs>
            <a:gs pos="36000">
              <a:schemeClr val="accent6">
                <a:lumMod val="40000"/>
                <a:lumOff val="60000"/>
              </a:schemeClr>
            </a:gs>
            <a:gs pos="61000">
              <a:srgbClr val="FFFFCC"/>
            </a:gs>
            <a:gs pos="82001">
              <a:srgbClr val="FFCCCC"/>
            </a:gs>
            <a:gs pos="100000">
              <a:schemeClr val="accent6">
                <a:lumMod val="75000"/>
              </a:schemeClr>
            </a:gs>
          </a:gsLst>
          <a:lin ang="7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B9DD25-A059-4C08-8850-165FC6450DBB}" type="datetimeFigureOut">
              <a:rPr lang="ru-RU" smtClean="0"/>
              <a:pPr/>
              <a:t>31.05.2017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614F3-C8EB-4CE3-A0D4-D4610DC3C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93096"/>
            <a:ext cx="2000250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836712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6000" b="1" i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проекта  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«Единая 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промышленная</a:t>
            </a:r>
            <a:r>
              <a:rPr lang="ru-RU" sz="6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карта»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808777"/>
            <a:ext cx="2133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376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3008313" cy="1162050"/>
          </a:xfrm>
        </p:spPr>
        <p:txBody>
          <a:bodyPr>
            <a:noAutofit/>
          </a:bodyPr>
          <a:lstStyle/>
          <a:p>
            <a:r>
              <a:rPr lang="ru-RU" sz="4000" i="1" u="sng" dirty="0" smtClean="0">
                <a:solidFill>
                  <a:schemeClr val="accent6">
                    <a:lumMod val="75000"/>
                  </a:schemeClr>
                </a:solidFill>
              </a:rPr>
              <a:t>Фролова Наталья Леонтьевна</a:t>
            </a:r>
            <a:endParaRPr lang="ru-RU" sz="4000" i="1" u="sng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x_44c8041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95936" y="332656"/>
            <a:ext cx="4314825" cy="57531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1844824"/>
            <a:ext cx="3008313" cy="4691063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 начальных классов МАОУ СОШ № 102</a:t>
            </a:r>
            <a:endParaRPr lang="ru-RU" sz="4000" b="1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>
            <a:normAutofit fontScale="70000" lnSpcReduction="20000"/>
          </a:bodyPr>
          <a:lstStyle/>
          <a:p>
            <a:endParaRPr lang="ru-RU" b="1" i="1" u="sng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ru-RU" b="1" i="1" u="sng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организовать цикл образовательных экскурсий на различные промышленные предприятия Свердловской области для детей с 1 по 11 класс, чтобы сложить у школьников целостное представление о географии, возможностях и ресурсах региона, а также сформировать интерес к работе на производстве и в реальном секторе экономики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Эффективная профессиональная ориентация школьников;</a:t>
            </a: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формирование целостного познания о промышленности региона и географии Свердловской области;</a:t>
            </a: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формирование интереса школьников к производству и повышение мотивации к обучению;</a:t>
            </a:r>
          </a:p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патриотическое воспитание школьников на материалах родного края.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56895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данной цели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были выбраны следующие направления: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 - чай г.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Ревда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Колокольный завод Пятков и К г.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Каменск-Уральский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Среднеуральская кондитерская фабрика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«9 островов»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РЖД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Фарфор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Сысерти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ПК Контур г.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Заречный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Хладокомбинат г. Нижний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Тагил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Холдинговая компания ООО Грани г.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Арамиль</a:t>
            </a:r>
          </a:p>
          <a:p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2016-2017 учебный год около 300 учеников начальной  школы совершено 25 экскурсионных туров.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307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60648"/>
            <a:ext cx="8568952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Данная работа </a:t>
            </a:r>
            <a:r>
              <a:rPr lang="ru-RU" sz="2400" b="1" i="1" u="sng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была отмечена </a:t>
            </a:r>
            <a:r>
              <a:rPr lang="ru-RU" sz="2400" b="1" i="1" u="sng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благодарственными письмами </a:t>
            </a:r>
            <a:r>
              <a:rPr lang="ru-RU" sz="2400" b="1" i="1" u="sng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Свердловского регионального отделения Всероссийской партии _Единая Россия_</a:t>
            </a:r>
            <a:endParaRPr lang="ru-RU" sz="2400" b="1" i="1" u="sng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3" name="Picture 5" descr="C:\Users\kab14\Desktop\Проект _Промышленная карта\Единая Промышленная карта\грамоты\Благодарственное письмо Свердловского регионального отделения Всероссийской партии _Единая Россия_куратору проекта Смирновой Н.В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972" y="2249488"/>
            <a:ext cx="3230213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ab14\Desktop\Проект _Промышленная карта\Единая Промышленная карта\грамоты\Благодарственное письмо Свердловского регионального отделения Всероссийской партии _Единая Россия_куратору проекта Фроловой Н.Л.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304429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kab14\Desktop\Проект _Промышленная карта\Единая Промышленная карта\грамоты\Благодарственное письмо Смирновой Н.В. за реализацию исследовательских проектов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974" y="1556792"/>
            <a:ext cx="277180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ab14\Desktop\Проект _Промышленная карта\Единая Промышленная карта\грамоты\МАОУ СОШ №102- участник профориентационного образовательного проекта _Единая промышленная карт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193755"/>
            <a:ext cx="2792637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kab14\Desktop\Проект _Промышленная карта\Единая Промышленная карта\грамоты\Диплом _куратору проекта Ибатуллиной Л.В. за активное участие в образовательном проекте _ ЕдинаяПромышленная Карта в рамках проекта_Уральская Инженерная Школ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467126"/>
            <a:ext cx="3026199" cy="461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kab14\Desktop\Проект _Промышленная карта\Единая Промышленная карта\грамоты\Диплом _куратору проекта Фроловой Н.Л. за активное участие в образовательном проекте _ ЕдинаяПромышленная Карта в рамках проекта_Уральская Инженерная Школ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04" y="467126"/>
            <a:ext cx="2851720" cy="454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97041">
            <a:off x="251520" y="476672"/>
            <a:ext cx="2968624" cy="2228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 descr="C:\Users\kab14\Desktop\Колокольный завод Пятков и К г. Каменск-Уральский 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4795"/>
            <a:ext cx="2926080" cy="3409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kab14\Desktop\Холдинговая компания ООО Грани г. Арамиль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7759">
            <a:off x="467544" y="3644110"/>
            <a:ext cx="3330253" cy="28449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kab14\Desktop\DSC_018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31" r="12152"/>
          <a:stretch/>
        </p:blipFill>
        <p:spPr bwMode="auto">
          <a:xfrm rot="21225856">
            <a:off x="5143692" y="3720869"/>
            <a:ext cx="3684658" cy="27719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kab14\Desktop\Хладокомбинат г. Нижний Тагил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0216">
            <a:off x="251520" y="476672"/>
            <a:ext cx="3690293" cy="2392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kab14\Desktop\Среднеуральская кондитерская фабрика 9 островов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9" r="6381"/>
          <a:stretch/>
        </p:blipFill>
        <p:spPr bwMode="auto">
          <a:xfrm rot="405389">
            <a:off x="4488578" y="361415"/>
            <a:ext cx="4381813" cy="3736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kab14\Desktop\DSC_026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3645024"/>
            <a:ext cx="4680519" cy="27151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541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kab14\Desktop\ООО РЖД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82" y="304379"/>
            <a:ext cx="3807662" cy="312462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kab14\Desktop\ПК Контур г. Заречный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0648"/>
            <a:ext cx="4122340" cy="58323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kab14\Desktop\ООО Фарфор Сысерти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3834309" cy="29096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446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6633"/>
            <a:ext cx="83529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2017-2018 учебный год планируем дальнейшее сотрудничество с «Единой промышленной картой» .Есть ещё много интересных направлений, не охваченных в 2016-2017. Хотелось бы вовлечь в данный проект самых маленьких учащихся нашей школы.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продолжительных переговоров удалось добиться того, что для учащихся школ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катеринбурга разрешили не арендовать автобусы до места пребывания в черте города. Это значительно снизило стоимость экскурсий, что послужило увеличению желающих познакомиться с интереснейшими местами нашего города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19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132856"/>
            <a:ext cx="8712968" cy="2000264"/>
          </a:xfrm>
          <a:extLst/>
        </p:spPr>
        <p:txBody>
          <a:bodyPr rtlCol="0">
            <a:prstTxWarp prst="textCanUp">
              <a:avLst/>
            </a:prstTxWarp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ru-RU" sz="2800" b="1" dirty="0" smtClean="0">
                <a:ln w="11430"/>
                <a:solidFill>
                  <a:srgbClr val="9B2582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Всем творческих успехов!</a:t>
            </a:r>
            <a:endParaRPr lang="ru-RU" b="1" dirty="0">
              <a:ln w="11430"/>
              <a:solidFill>
                <a:srgbClr val="9B2582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2" descr="C:\Documents and Settings\Admin\Local Settings\Temporary Internet Files\Content.IE5\0RQEH6ZE\MC90037014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4286250"/>
            <a:ext cx="2382837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3739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748</TotalTime>
  <Words>272</Words>
  <Application>Microsoft Office PowerPoint</Application>
  <PresentationFormat>Экран (4:3)</PresentationFormat>
  <Paragraphs>31</Paragraphs>
  <Slides>11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Фролова Наталья Леонтьевна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</dc:creator>
  <cp:lastModifiedBy>Пользователь Windows</cp:lastModifiedBy>
  <cp:revision>57</cp:revision>
  <cp:lastPrinted>2016-02-03T04:11:48Z</cp:lastPrinted>
  <dcterms:created xsi:type="dcterms:W3CDTF">2016-02-01T16:21:08Z</dcterms:created>
  <dcterms:modified xsi:type="dcterms:W3CDTF">2017-05-31T09:23:09Z</dcterms:modified>
</cp:coreProperties>
</file>